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81" r:id="rId2"/>
    <p:sldId id="613" r:id="rId3"/>
    <p:sldId id="603" r:id="rId4"/>
    <p:sldId id="582" r:id="rId5"/>
    <p:sldId id="605" r:id="rId6"/>
    <p:sldId id="606" r:id="rId7"/>
    <p:sldId id="607" r:id="rId8"/>
    <p:sldId id="608" r:id="rId9"/>
    <p:sldId id="609" r:id="rId10"/>
    <p:sldId id="610" r:id="rId11"/>
    <p:sldId id="612" r:id="rId12"/>
    <p:sldId id="525" r:id="rId13"/>
    <p:sldId id="584" r:id="rId14"/>
    <p:sldId id="585" r:id="rId15"/>
    <p:sldId id="586" r:id="rId16"/>
    <p:sldId id="600" r:id="rId17"/>
    <p:sldId id="601" r:id="rId18"/>
    <p:sldId id="508" r:id="rId19"/>
    <p:sldId id="511" r:id="rId20"/>
    <p:sldId id="512" r:id="rId21"/>
    <p:sldId id="513" r:id="rId22"/>
    <p:sldId id="487" r:id="rId23"/>
    <p:sldId id="323" r:id="rId24"/>
    <p:sldId id="602" r:id="rId25"/>
    <p:sldId id="326" r:id="rId26"/>
    <p:sldId id="327" r:id="rId27"/>
    <p:sldId id="328" r:id="rId28"/>
    <p:sldId id="488" r:id="rId29"/>
    <p:sldId id="410" r:id="rId30"/>
    <p:sldId id="528" r:id="rId31"/>
    <p:sldId id="526" r:id="rId3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003893"/>
    <a:srgbClr val="FCD116"/>
    <a:srgbClr val="00A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82" d="100"/>
          <a:sy n="82" d="100"/>
        </p:scale>
        <p:origin x="142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5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8BEAD-39B9-4AF2-92E7-6242A7D80B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5085F86-68C1-42B5-9D47-C8EA28659415}">
      <dgm:prSet phldrT="[Texto]" custT="1"/>
      <dgm:spPr/>
      <dgm:t>
        <a:bodyPr/>
        <a:lstStyle/>
        <a:p>
          <a:r>
            <a:rPr lang="es-CO" sz="1400" b="1" dirty="0"/>
            <a:t>BUENAS PRÁCTICAS DE SEGURIDAD DE PACIENTES </a:t>
          </a:r>
          <a:endParaRPr lang="es-ES" sz="1400" b="1" dirty="0"/>
        </a:p>
        <a:p>
          <a:r>
            <a:rPr lang="es-CO" sz="1400" b="1" dirty="0"/>
            <a:t>OBLIGATORIAS EN EL SISTEMA ÚNICO DE HABILITACIÓN</a:t>
          </a:r>
          <a:endParaRPr lang="es-ES" sz="1400" b="1" dirty="0"/>
        </a:p>
      </dgm:t>
    </dgm:pt>
    <dgm:pt modelId="{25A0B2CA-3F3F-4024-9455-BBFB4814E5AA}" type="parTrans" cxnId="{9E8F06D7-CDEF-4D99-99EA-FBC925501751}">
      <dgm:prSet/>
      <dgm:spPr/>
      <dgm:t>
        <a:bodyPr/>
        <a:lstStyle/>
        <a:p>
          <a:endParaRPr lang="es-ES" sz="1400"/>
        </a:p>
      </dgm:t>
    </dgm:pt>
    <dgm:pt modelId="{19DB4FA0-FE11-4A86-937F-998924810806}" type="sibTrans" cxnId="{9E8F06D7-CDEF-4D99-99EA-FBC925501751}">
      <dgm:prSet/>
      <dgm:spPr/>
      <dgm:t>
        <a:bodyPr/>
        <a:lstStyle/>
        <a:p>
          <a:endParaRPr lang="es-ES" sz="1400"/>
        </a:p>
      </dgm:t>
    </dgm:pt>
    <dgm:pt modelId="{8F6D5228-F57B-4D91-8DCC-8C318A62D36D}">
      <dgm:prSet phldrT="[Texto]" custT="1"/>
      <dgm:spPr/>
      <dgm:t>
        <a:bodyPr/>
        <a:lstStyle/>
        <a:p>
          <a:r>
            <a:rPr lang="es-CO" sz="1400" dirty="0"/>
            <a:t>1. Contar con un Programa de Seguridad del Paciente</a:t>
          </a:r>
          <a:endParaRPr lang="es-ES" sz="1400" dirty="0"/>
        </a:p>
      </dgm:t>
    </dgm:pt>
    <dgm:pt modelId="{12EBDC53-8040-4D2B-8FEA-DE893A094655}" type="parTrans" cxnId="{CE493837-058E-49DA-83E9-A5D6C2575E9F}">
      <dgm:prSet custT="1"/>
      <dgm:spPr/>
      <dgm:t>
        <a:bodyPr/>
        <a:lstStyle/>
        <a:p>
          <a:endParaRPr lang="es-ES" sz="1400"/>
        </a:p>
      </dgm:t>
    </dgm:pt>
    <dgm:pt modelId="{BF4ECC4C-F5E4-478B-AF5D-1D189C2544A5}" type="sibTrans" cxnId="{CE493837-058E-49DA-83E9-A5D6C2575E9F}">
      <dgm:prSet/>
      <dgm:spPr/>
      <dgm:t>
        <a:bodyPr/>
        <a:lstStyle/>
        <a:p>
          <a:endParaRPr lang="es-ES" sz="1400"/>
        </a:p>
      </dgm:t>
    </dgm:pt>
    <dgm:pt modelId="{6AF018A7-8C30-47AD-933D-155B913AC080}">
      <dgm:prSet phldrT="[Texto]" custT="1"/>
      <dgm:spPr/>
      <dgm:t>
        <a:bodyPr/>
        <a:lstStyle/>
        <a:p>
          <a:r>
            <a:rPr lang="es-CO" sz="1400" dirty="0"/>
            <a:t>2. Monitorización de aspectos relacionados con la seguridad del paciente</a:t>
          </a:r>
          <a:endParaRPr lang="es-ES" sz="1400" dirty="0"/>
        </a:p>
      </dgm:t>
    </dgm:pt>
    <dgm:pt modelId="{4F245026-2415-4300-B57B-15EBC9FFE02E}" type="parTrans" cxnId="{513B9D69-E66E-4B43-AA0E-1EA30432734F}">
      <dgm:prSet custT="1"/>
      <dgm:spPr/>
      <dgm:t>
        <a:bodyPr/>
        <a:lstStyle/>
        <a:p>
          <a:endParaRPr lang="es-ES" sz="1400"/>
        </a:p>
      </dgm:t>
    </dgm:pt>
    <dgm:pt modelId="{91F200C0-04DD-4ABC-82AF-D30EF8AF7832}" type="sibTrans" cxnId="{513B9D69-E66E-4B43-AA0E-1EA30432734F}">
      <dgm:prSet/>
      <dgm:spPr/>
      <dgm:t>
        <a:bodyPr/>
        <a:lstStyle/>
        <a:p>
          <a:endParaRPr lang="es-ES" sz="1400"/>
        </a:p>
      </dgm:t>
    </dgm:pt>
    <dgm:pt modelId="{5E93869D-5F5A-4DD9-9C3E-17D1126FC63E}">
      <dgm:prSet phldrT="[Texto]" custT="1"/>
      <dgm:spPr/>
      <dgm:t>
        <a:bodyPr/>
        <a:lstStyle/>
        <a:p>
          <a:r>
            <a:rPr lang="es-CO" sz="1400" dirty="0"/>
            <a:t>3. Detectar, prevenir y reducir el riesgo de infecciones asociadas a la atención en salud</a:t>
          </a:r>
          <a:endParaRPr lang="es-ES" sz="1400" dirty="0"/>
        </a:p>
      </dgm:t>
    </dgm:pt>
    <dgm:pt modelId="{81355083-56AA-4F93-B7BB-3033201A2105}" type="parTrans" cxnId="{25F49D12-7589-4185-BEC3-B73556ADEBEC}">
      <dgm:prSet custT="1"/>
      <dgm:spPr/>
      <dgm:t>
        <a:bodyPr/>
        <a:lstStyle/>
        <a:p>
          <a:endParaRPr lang="es-ES" sz="1400"/>
        </a:p>
      </dgm:t>
    </dgm:pt>
    <dgm:pt modelId="{CC1BDA2B-FD8A-45CB-9360-D6837324B69F}" type="sibTrans" cxnId="{25F49D12-7589-4185-BEC3-B73556ADEBEC}">
      <dgm:prSet/>
      <dgm:spPr/>
      <dgm:t>
        <a:bodyPr/>
        <a:lstStyle/>
        <a:p>
          <a:endParaRPr lang="es-ES" sz="1400"/>
        </a:p>
      </dgm:t>
    </dgm:pt>
    <dgm:pt modelId="{B8EC6DA6-7441-48A7-B139-B75B329052D0}">
      <dgm:prSet phldrT="[Texto]" custT="1"/>
      <dgm:spPr/>
      <dgm:t>
        <a:bodyPr/>
        <a:lstStyle/>
        <a:p>
          <a:r>
            <a:rPr lang="es-CO" sz="1400" dirty="0"/>
            <a:t>4. Mejorar la seguridad en la utilización de medicamentos</a:t>
          </a:r>
          <a:endParaRPr lang="es-ES" sz="1400" dirty="0"/>
        </a:p>
      </dgm:t>
    </dgm:pt>
    <dgm:pt modelId="{A3407A96-702E-499F-BA35-0B64CE51A1DF}" type="parTrans" cxnId="{BE924358-443A-4E87-AFAA-C716ED43F5B5}">
      <dgm:prSet custT="1"/>
      <dgm:spPr/>
      <dgm:t>
        <a:bodyPr/>
        <a:lstStyle/>
        <a:p>
          <a:endParaRPr lang="es-ES" sz="1400"/>
        </a:p>
      </dgm:t>
    </dgm:pt>
    <dgm:pt modelId="{AF3C5061-17E7-424F-AA3E-24651A8F46FB}" type="sibTrans" cxnId="{BE924358-443A-4E87-AFAA-C716ED43F5B5}">
      <dgm:prSet/>
      <dgm:spPr/>
      <dgm:t>
        <a:bodyPr/>
        <a:lstStyle/>
        <a:p>
          <a:endParaRPr lang="es-ES" sz="1400"/>
        </a:p>
      </dgm:t>
    </dgm:pt>
    <dgm:pt modelId="{42D9D6EA-74F2-494E-9556-433E74F51B52}">
      <dgm:prSet phldrT="[Texto]" custT="1"/>
      <dgm:spPr/>
      <dgm:t>
        <a:bodyPr/>
        <a:lstStyle/>
        <a:p>
          <a:r>
            <a:rPr lang="es-CO" sz="1400" dirty="0"/>
            <a:t>5. Asegurar la correcta identificación del paciente</a:t>
          </a:r>
          <a:endParaRPr lang="es-ES" sz="1400" dirty="0"/>
        </a:p>
      </dgm:t>
    </dgm:pt>
    <dgm:pt modelId="{895CBE17-1905-499C-B1F2-DB81F404BAC4}" type="parTrans" cxnId="{EFF0CC2A-5A83-487B-A2C4-18DB3021C212}">
      <dgm:prSet custT="1"/>
      <dgm:spPr/>
      <dgm:t>
        <a:bodyPr/>
        <a:lstStyle/>
        <a:p>
          <a:endParaRPr lang="es-ES" sz="1400"/>
        </a:p>
      </dgm:t>
    </dgm:pt>
    <dgm:pt modelId="{F0265267-36D9-4851-9A96-E5670C05CE7E}" type="sibTrans" cxnId="{EFF0CC2A-5A83-487B-A2C4-18DB3021C212}">
      <dgm:prSet/>
      <dgm:spPr/>
      <dgm:t>
        <a:bodyPr/>
        <a:lstStyle/>
        <a:p>
          <a:endParaRPr lang="es-ES" sz="1400"/>
        </a:p>
      </dgm:t>
    </dgm:pt>
    <dgm:pt modelId="{F44122C9-8819-45C1-8E8A-CF5B061B83A9}">
      <dgm:prSet phldrT="[Texto]" custT="1"/>
      <dgm:spPr/>
      <dgm:t>
        <a:bodyPr/>
        <a:lstStyle/>
        <a:p>
          <a:r>
            <a:rPr lang="es-CO" sz="1400" dirty="0"/>
            <a:t>6. Mejorar la seguridad en los procedimientos quirúrgicos</a:t>
          </a:r>
          <a:endParaRPr lang="es-ES" sz="1400" dirty="0"/>
        </a:p>
      </dgm:t>
    </dgm:pt>
    <dgm:pt modelId="{3E611987-6DA1-49B9-A242-B4427036BB08}" type="parTrans" cxnId="{F389BAE2-6B53-4C69-8AB2-60044BCA391C}">
      <dgm:prSet custT="1"/>
      <dgm:spPr/>
      <dgm:t>
        <a:bodyPr/>
        <a:lstStyle/>
        <a:p>
          <a:endParaRPr lang="es-ES" sz="1400"/>
        </a:p>
      </dgm:t>
    </dgm:pt>
    <dgm:pt modelId="{C67E0625-6772-44FF-A012-09E9444C9ED3}" type="sibTrans" cxnId="{F389BAE2-6B53-4C69-8AB2-60044BCA391C}">
      <dgm:prSet/>
      <dgm:spPr/>
      <dgm:t>
        <a:bodyPr/>
        <a:lstStyle/>
        <a:p>
          <a:endParaRPr lang="es-ES" sz="1400"/>
        </a:p>
      </dgm:t>
    </dgm:pt>
    <dgm:pt modelId="{C74BFBED-1F76-40B3-86A0-5FB0C107C0E5}">
      <dgm:prSet phldrT="[Texto]" custT="1"/>
      <dgm:spPr/>
      <dgm:t>
        <a:bodyPr/>
        <a:lstStyle/>
        <a:p>
          <a:r>
            <a:rPr lang="es-CO" sz="1400" dirty="0"/>
            <a:t>7. Procesos para la y reducción de la frecuencia de caídas</a:t>
          </a:r>
          <a:endParaRPr lang="es-ES" sz="1400" dirty="0"/>
        </a:p>
      </dgm:t>
    </dgm:pt>
    <dgm:pt modelId="{E30F64A4-B4DE-4E2A-A7F5-1F9B411A64C3}" type="parTrans" cxnId="{0A3BFF0E-D718-41F4-A8E8-E106985B6844}">
      <dgm:prSet custT="1"/>
      <dgm:spPr/>
      <dgm:t>
        <a:bodyPr/>
        <a:lstStyle/>
        <a:p>
          <a:endParaRPr lang="es-ES" sz="1400"/>
        </a:p>
      </dgm:t>
    </dgm:pt>
    <dgm:pt modelId="{74EBFA8C-788F-4E02-90FE-2B61A4F6610F}" type="sibTrans" cxnId="{0A3BFF0E-D718-41F4-A8E8-E106985B6844}">
      <dgm:prSet/>
      <dgm:spPr/>
      <dgm:t>
        <a:bodyPr/>
        <a:lstStyle/>
        <a:p>
          <a:endParaRPr lang="es-ES" sz="1400"/>
        </a:p>
      </dgm:t>
    </dgm:pt>
    <dgm:pt modelId="{75A8E740-C939-48ED-B342-F748ADE8233D}">
      <dgm:prSet phldrT="[Texto]" custT="1"/>
      <dgm:spPr/>
      <dgm:t>
        <a:bodyPr/>
        <a:lstStyle/>
        <a:p>
          <a:r>
            <a:rPr lang="es-CO" sz="1400" dirty="0"/>
            <a:t>8. Prevenir las úlceras por presión</a:t>
          </a:r>
          <a:endParaRPr lang="es-ES" sz="1400" dirty="0"/>
        </a:p>
      </dgm:t>
    </dgm:pt>
    <dgm:pt modelId="{1F0507D4-2FE9-4FC6-BBF5-B82CA271893C}" type="parTrans" cxnId="{24416FD6-FD8E-46F7-8587-FF1BF0A1C63B}">
      <dgm:prSet custT="1"/>
      <dgm:spPr/>
      <dgm:t>
        <a:bodyPr/>
        <a:lstStyle/>
        <a:p>
          <a:endParaRPr lang="es-ES" sz="1400"/>
        </a:p>
      </dgm:t>
    </dgm:pt>
    <dgm:pt modelId="{E6C009ED-3D1B-4412-A12C-6517E343C76C}" type="sibTrans" cxnId="{24416FD6-FD8E-46F7-8587-FF1BF0A1C63B}">
      <dgm:prSet/>
      <dgm:spPr/>
      <dgm:t>
        <a:bodyPr/>
        <a:lstStyle/>
        <a:p>
          <a:endParaRPr lang="es-ES" sz="1400"/>
        </a:p>
      </dgm:t>
    </dgm:pt>
    <dgm:pt modelId="{4CA3D338-1565-4A29-9715-4C0CE60B70C2}">
      <dgm:prSet phldrT="[Texto]" custT="1"/>
      <dgm:spPr/>
      <dgm:t>
        <a:bodyPr/>
        <a:lstStyle/>
        <a:p>
          <a:r>
            <a:rPr lang="es-CO" sz="1400" dirty="0"/>
            <a:t>9. Garantizar la atención segura del </a:t>
          </a:r>
          <a:r>
            <a:rPr lang="es-CO" sz="1400" dirty="0" err="1"/>
            <a:t>bionomio</a:t>
          </a:r>
          <a:r>
            <a:rPr lang="es-CO" sz="1400" dirty="0"/>
            <a:t> madre hijo</a:t>
          </a:r>
          <a:endParaRPr lang="es-ES" sz="1400" dirty="0"/>
        </a:p>
      </dgm:t>
    </dgm:pt>
    <dgm:pt modelId="{C3FCFA93-4827-4C34-B1E3-069972E03B0C}" type="parTrans" cxnId="{8786E2AE-32BC-4CA9-9E37-35DB6EC48409}">
      <dgm:prSet custT="1"/>
      <dgm:spPr/>
      <dgm:t>
        <a:bodyPr/>
        <a:lstStyle/>
        <a:p>
          <a:endParaRPr lang="es-ES" sz="1400"/>
        </a:p>
      </dgm:t>
    </dgm:pt>
    <dgm:pt modelId="{D642F1A9-030E-48D1-9941-898D02116A5C}" type="sibTrans" cxnId="{8786E2AE-32BC-4CA9-9E37-35DB6EC48409}">
      <dgm:prSet/>
      <dgm:spPr/>
      <dgm:t>
        <a:bodyPr/>
        <a:lstStyle/>
        <a:p>
          <a:endParaRPr lang="es-ES" sz="1400"/>
        </a:p>
      </dgm:t>
    </dgm:pt>
    <dgm:pt modelId="{1C871504-5982-4949-9A5E-4CC689151384}">
      <dgm:prSet phldrT="[Texto]" custT="1"/>
      <dgm:spPr/>
      <dgm:t>
        <a:bodyPr/>
        <a:lstStyle/>
        <a:p>
          <a:r>
            <a:rPr lang="es-CO" sz="1400" dirty="0"/>
            <a:t>10. Prevenir complicaciones asociadas a la disponibilidad y manejo de sangre y componentes y a la transfusión sanguínea</a:t>
          </a:r>
          <a:endParaRPr lang="es-ES" sz="1400" dirty="0"/>
        </a:p>
      </dgm:t>
    </dgm:pt>
    <dgm:pt modelId="{C9D3A759-A404-4DCD-83C3-F8098520FBEE}" type="parTrans" cxnId="{167681C9-4177-4B45-A66A-E06F481FAC0B}">
      <dgm:prSet custT="1"/>
      <dgm:spPr/>
      <dgm:t>
        <a:bodyPr/>
        <a:lstStyle/>
        <a:p>
          <a:endParaRPr lang="es-ES" sz="1400"/>
        </a:p>
      </dgm:t>
    </dgm:pt>
    <dgm:pt modelId="{956239D0-E874-40CD-A2CB-D1F3F2F18D49}" type="sibTrans" cxnId="{167681C9-4177-4B45-A66A-E06F481FAC0B}">
      <dgm:prSet/>
      <dgm:spPr/>
      <dgm:t>
        <a:bodyPr/>
        <a:lstStyle/>
        <a:p>
          <a:endParaRPr lang="es-ES" sz="1400"/>
        </a:p>
      </dgm:t>
    </dgm:pt>
    <dgm:pt modelId="{924F1E1B-4EBC-4C93-8E7A-9A56CC7365DB}" type="pres">
      <dgm:prSet presAssocID="{8048BEAD-39B9-4AF2-92E7-6242A7D80B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41B7ED-8033-479F-B210-01A63479B8D8}" type="pres">
      <dgm:prSet presAssocID="{A5085F86-68C1-42B5-9D47-C8EA28659415}" presName="root1" presStyleCnt="0"/>
      <dgm:spPr/>
    </dgm:pt>
    <dgm:pt modelId="{B523E963-F3AA-40E1-A0CD-F59E0F0E9131}" type="pres">
      <dgm:prSet presAssocID="{A5085F86-68C1-42B5-9D47-C8EA28659415}" presName="LevelOneTextNode" presStyleLbl="node0" presStyleIdx="0" presStyleCnt="1" custScaleX="245887" custScaleY="135466">
        <dgm:presLayoutVars>
          <dgm:chPref val="3"/>
        </dgm:presLayoutVars>
      </dgm:prSet>
      <dgm:spPr/>
    </dgm:pt>
    <dgm:pt modelId="{9A3B6FC8-3424-4D96-A769-E00789A05569}" type="pres">
      <dgm:prSet presAssocID="{A5085F86-68C1-42B5-9D47-C8EA28659415}" presName="level2hierChild" presStyleCnt="0"/>
      <dgm:spPr/>
    </dgm:pt>
    <dgm:pt modelId="{F1971FDD-E277-4ACB-B816-1170FB6A0E34}" type="pres">
      <dgm:prSet presAssocID="{12EBDC53-8040-4D2B-8FEA-DE893A094655}" presName="conn2-1" presStyleLbl="parChTrans1D2" presStyleIdx="0" presStyleCnt="10"/>
      <dgm:spPr/>
    </dgm:pt>
    <dgm:pt modelId="{9BE91225-0EA6-46CF-8ADF-AFDE7D1C4965}" type="pres">
      <dgm:prSet presAssocID="{12EBDC53-8040-4D2B-8FEA-DE893A094655}" presName="connTx" presStyleLbl="parChTrans1D2" presStyleIdx="0" presStyleCnt="10"/>
      <dgm:spPr/>
    </dgm:pt>
    <dgm:pt modelId="{D29B26CD-2B9D-4639-A4D1-38014C8D9024}" type="pres">
      <dgm:prSet presAssocID="{8F6D5228-F57B-4D91-8DCC-8C318A62D36D}" presName="root2" presStyleCnt="0"/>
      <dgm:spPr/>
    </dgm:pt>
    <dgm:pt modelId="{DA1699C8-AA81-4D7E-BF47-415135F007B5}" type="pres">
      <dgm:prSet presAssocID="{8F6D5228-F57B-4D91-8DCC-8C318A62D36D}" presName="LevelTwoTextNode" presStyleLbl="node2" presStyleIdx="0" presStyleCnt="10" custScaleX="432869">
        <dgm:presLayoutVars>
          <dgm:chPref val="3"/>
        </dgm:presLayoutVars>
      </dgm:prSet>
      <dgm:spPr/>
    </dgm:pt>
    <dgm:pt modelId="{FCE00B26-B63D-42A1-B595-41B6B75A1AED}" type="pres">
      <dgm:prSet presAssocID="{8F6D5228-F57B-4D91-8DCC-8C318A62D36D}" presName="level3hierChild" presStyleCnt="0"/>
      <dgm:spPr/>
    </dgm:pt>
    <dgm:pt modelId="{7A79FC17-FE2D-4030-A367-5A9EED8329D3}" type="pres">
      <dgm:prSet presAssocID="{4F245026-2415-4300-B57B-15EBC9FFE02E}" presName="conn2-1" presStyleLbl="parChTrans1D2" presStyleIdx="1" presStyleCnt="10"/>
      <dgm:spPr/>
    </dgm:pt>
    <dgm:pt modelId="{ACCA7E6E-134E-4BDC-BC8F-63599DDD47C6}" type="pres">
      <dgm:prSet presAssocID="{4F245026-2415-4300-B57B-15EBC9FFE02E}" presName="connTx" presStyleLbl="parChTrans1D2" presStyleIdx="1" presStyleCnt="10"/>
      <dgm:spPr/>
    </dgm:pt>
    <dgm:pt modelId="{A2D3DB9E-0E5F-4071-AB22-923158FCF685}" type="pres">
      <dgm:prSet presAssocID="{6AF018A7-8C30-47AD-933D-155B913AC080}" presName="root2" presStyleCnt="0"/>
      <dgm:spPr/>
    </dgm:pt>
    <dgm:pt modelId="{1CB15BE7-EDCE-4F93-8E1A-AD910EBF6B75}" type="pres">
      <dgm:prSet presAssocID="{6AF018A7-8C30-47AD-933D-155B913AC080}" presName="LevelTwoTextNode" presStyleLbl="node2" presStyleIdx="1" presStyleCnt="10" custScaleX="432869">
        <dgm:presLayoutVars>
          <dgm:chPref val="3"/>
        </dgm:presLayoutVars>
      </dgm:prSet>
      <dgm:spPr/>
    </dgm:pt>
    <dgm:pt modelId="{FAA2C985-773D-42F0-8753-D0B7E6A5C906}" type="pres">
      <dgm:prSet presAssocID="{6AF018A7-8C30-47AD-933D-155B913AC080}" presName="level3hierChild" presStyleCnt="0"/>
      <dgm:spPr/>
    </dgm:pt>
    <dgm:pt modelId="{FF17AF4D-E98E-4498-961E-1A016ADFEB2C}" type="pres">
      <dgm:prSet presAssocID="{81355083-56AA-4F93-B7BB-3033201A2105}" presName="conn2-1" presStyleLbl="parChTrans1D2" presStyleIdx="2" presStyleCnt="10"/>
      <dgm:spPr/>
    </dgm:pt>
    <dgm:pt modelId="{C15CA319-B5B7-499C-A026-1B40365A71F5}" type="pres">
      <dgm:prSet presAssocID="{81355083-56AA-4F93-B7BB-3033201A2105}" presName="connTx" presStyleLbl="parChTrans1D2" presStyleIdx="2" presStyleCnt="10"/>
      <dgm:spPr/>
    </dgm:pt>
    <dgm:pt modelId="{1F325D8B-6D09-4457-BB33-8828FDABBF13}" type="pres">
      <dgm:prSet presAssocID="{5E93869D-5F5A-4DD9-9C3E-17D1126FC63E}" presName="root2" presStyleCnt="0"/>
      <dgm:spPr/>
    </dgm:pt>
    <dgm:pt modelId="{4596144E-C9DB-4DEB-B41D-ED48E66B4A73}" type="pres">
      <dgm:prSet presAssocID="{5E93869D-5F5A-4DD9-9C3E-17D1126FC63E}" presName="LevelTwoTextNode" presStyleLbl="node2" presStyleIdx="2" presStyleCnt="10" custScaleX="432869">
        <dgm:presLayoutVars>
          <dgm:chPref val="3"/>
        </dgm:presLayoutVars>
      </dgm:prSet>
      <dgm:spPr/>
    </dgm:pt>
    <dgm:pt modelId="{6A7F1527-B859-4F89-939C-CA06FD7ED6C8}" type="pres">
      <dgm:prSet presAssocID="{5E93869D-5F5A-4DD9-9C3E-17D1126FC63E}" presName="level3hierChild" presStyleCnt="0"/>
      <dgm:spPr/>
    </dgm:pt>
    <dgm:pt modelId="{D3126220-989F-4D6F-9577-CF50E6496C31}" type="pres">
      <dgm:prSet presAssocID="{A3407A96-702E-499F-BA35-0B64CE51A1DF}" presName="conn2-1" presStyleLbl="parChTrans1D2" presStyleIdx="3" presStyleCnt="10"/>
      <dgm:spPr/>
    </dgm:pt>
    <dgm:pt modelId="{7BA6AB27-312E-4AB5-9E67-98D0AF2C9A13}" type="pres">
      <dgm:prSet presAssocID="{A3407A96-702E-499F-BA35-0B64CE51A1DF}" presName="connTx" presStyleLbl="parChTrans1D2" presStyleIdx="3" presStyleCnt="10"/>
      <dgm:spPr/>
    </dgm:pt>
    <dgm:pt modelId="{42BCE94C-4B73-4AE4-8BA0-6235F43C574E}" type="pres">
      <dgm:prSet presAssocID="{B8EC6DA6-7441-48A7-B139-B75B329052D0}" presName="root2" presStyleCnt="0"/>
      <dgm:spPr/>
    </dgm:pt>
    <dgm:pt modelId="{40AD1130-8052-43BD-9CC1-AE8B1BB3C99D}" type="pres">
      <dgm:prSet presAssocID="{B8EC6DA6-7441-48A7-B139-B75B329052D0}" presName="LevelTwoTextNode" presStyleLbl="node2" presStyleIdx="3" presStyleCnt="10" custScaleX="432869">
        <dgm:presLayoutVars>
          <dgm:chPref val="3"/>
        </dgm:presLayoutVars>
      </dgm:prSet>
      <dgm:spPr/>
    </dgm:pt>
    <dgm:pt modelId="{A5487BB3-CB83-4BB8-9F33-1FF163B1820F}" type="pres">
      <dgm:prSet presAssocID="{B8EC6DA6-7441-48A7-B139-B75B329052D0}" presName="level3hierChild" presStyleCnt="0"/>
      <dgm:spPr/>
    </dgm:pt>
    <dgm:pt modelId="{901515A2-D1D8-4C15-93C6-622FC98B8820}" type="pres">
      <dgm:prSet presAssocID="{895CBE17-1905-499C-B1F2-DB81F404BAC4}" presName="conn2-1" presStyleLbl="parChTrans1D2" presStyleIdx="4" presStyleCnt="10"/>
      <dgm:spPr/>
    </dgm:pt>
    <dgm:pt modelId="{471321F5-8D7E-4E5F-A185-CD1F132A33FE}" type="pres">
      <dgm:prSet presAssocID="{895CBE17-1905-499C-B1F2-DB81F404BAC4}" presName="connTx" presStyleLbl="parChTrans1D2" presStyleIdx="4" presStyleCnt="10"/>
      <dgm:spPr/>
    </dgm:pt>
    <dgm:pt modelId="{3E039422-2739-47DA-A687-4DBCA65357D5}" type="pres">
      <dgm:prSet presAssocID="{42D9D6EA-74F2-494E-9556-433E74F51B52}" presName="root2" presStyleCnt="0"/>
      <dgm:spPr/>
    </dgm:pt>
    <dgm:pt modelId="{739E280E-0B76-41C0-995E-EB75AA47B0BB}" type="pres">
      <dgm:prSet presAssocID="{42D9D6EA-74F2-494E-9556-433E74F51B52}" presName="LevelTwoTextNode" presStyleLbl="node2" presStyleIdx="4" presStyleCnt="10" custScaleX="432869">
        <dgm:presLayoutVars>
          <dgm:chPref val="3"/>
        </dgm:presLayoutVars>
      </dgm:prSet>
      <dgm:spPr/>
    </dgm:pt>
    <dgm:pt modelId="{7E46C358-CAAD-4303-8D57-2F4A9C6FEAE5}" type="pres">
      <dgm:prSet presAssocID="{42D9D6EA-74F2-494E-9556-433E74F51B52}" presName="level3hierChild" presStyleCnt="0"/>
      <dgm:spPr/>
    </dgm:pt>
    <dgm:pt modelId="{0CC6DBDA-DC1A-4FA5-9151-32215D876A46}" type="pres">
      <dgm:prSet presAssocID="{3E611987-6DA1-49B9-A242-B4427036BB08}" presName="conn2-1" presStyleLbl="parChTrans1D2" presStyleIdx="5" presStyleCnt="10"/>
      <dgm:spPr/>
    </dgm:pt>
    <dgm:pt modelId="{44D807DB-1638-4E1E-AD0A-A946A443B0B9}" type="pres">
      <dgm:prSet presAssocID="{3E611987-6DA1-49B9-A242-B4427036BB08}" presName="connTx" presStyleLbl="parChTrans1D2" presStyleIdx="5" presStyleCnt="10"/>
      <dgm:spPr/>
    </dgm:pt>
    <dgm:pt modelId="{1B0B9C1A-113E-419F-91B7-8E80D38200DB}" type="pres">
      <dgm:prSet presAssocID="{F44122C9-8819-45C1-8E8A-CF5B061B83A9}" presName="root2" presStyleCnt="0"/>
      <dgm:spPr/>
    </dgm:pt>
    <dgm:pt modelId="{6D306873-8C85-4A5B-961B-6C7A687BEA17}" type="pres">
      <dgm:prSet presAssocID="{F44122C9-8819-45C1-8E8A-CF5B061B83A9}" presName="LevelTwoTextNode" presStyleLbl="node2" presStyleIdx="5" presStyleCnt="10" custScaleX="432869">
        <dgm:presLayoutVars>
          <dgm:chPref val="3"/>
        </dgm:presLayoutVars>
      </dgm:prSet>
      <dgm:spPr/>
    </dgm:pt>
    <dgm:pt modelId="{B2A86C21-3AA8-494B-BFC0-4E9526114DAD}" type="pres">
      <dgm:prSet presAssocID="{F44122C9-8819-45C1-8E8A-CF5B061B83A9}" presName="level3hierChild" presStyleCnt="0"/>
      <dgm:spPr/>
    </dgm:pt>
    <dgm:pt modelId="{7860745B-7482-482A-92B4-DF1AFB3DB759}" type="pres">
      <dgm:prSet presAssocID="{E30F64A4-B4DE-4E2A-A7F5-1F9B411A64C3}" presName="conn2-1" presStyleLbl="parChTrans1D2" presStyleIdx="6" presStyleCnt="10"/>
      <dgm:spPr/>
    </dgm:pt>
    <dgm:pt modelId="{8B2AE12E-D7FB-4417-8814-3FDFA03AB82E}" type="pres">
      <dgm:prSet presAssocID="{E30F64A4-B4DE-4E2A-A7F5-1F9B411A64C3}" presName="connTx" presStyleLbl="parChTrans1D2" presStyleIdx="6" presStyleCnt="10"/>
      <dgm:spPr/>
    </dgm:pt>
    <dgm:pt modelId="{790E1609-EDCE-4D1F-93C0-9C99D4ACAD80}" type="pres">
      <dgm:prSet presAssocID="{C74BFBED-1F76-40B3-86A0-5FB0C107C0E5}" presName="root2" presStyleCnt="0"/>
      <dgm:spPr/>
    </dgm:pt>
    <dgm:pt modelId="{09CF83B8-AA69-4FCA-A6AC-BB48EADF4ADF}" type="pres">
      <dgm:prSet presAssocID="{C74BFBED-1F76-40B3-86A0-5FB0C107C0E5}" presName="LevelTwoTextNode" presStyleLbl="node2" presStyleIdx="6" presStyleCnt="10" custScaleX="432869">
        <dgm:presLayoutVars>
          <dgm:chPref val="3"/>
        </dgm:presLayoutVars>
      </dgm:prSet>
      <dgm:spPr/>
    </dgm:pt>
    <dgm:pt modelId="{7C5A6322-6858-4B4C-94FA-A94119A2F2F7}" type="pres">
      <dgm:prSet presAssocID="{C74BFBED-1F76-40B3-86A0-5FB0C107C0E5}" presName="level3hierChild" presStyleCnt="0"/>
      <dgm:spPr/>
    </dgm:pt>
    <dgm:pt modelId="{38E001FC-C35C-46B4-9C5C-3BE7581A3C3C}" type="pres">
      <dgm:prSet presAssocID="{1F0507D4-2FE9-4FC6-BBF5-B82CA271893C}" presName="conn2-1" presStyleLbl="parChTrans1D2" presStyleIdx="7" presStyleCnt="10"/>
      <dgm:spPr/>
    </dgm:pt>
    <dgm:pt modelId="{ACA34E36-86A6-429E-91E8-068CBD07FE19}" type="pres">
      <dgm:prSet presAssocID="{1F0507D4-2FE9-4FC6-BBF5-B82CA271893C}" presName="connTx" presStyleLbl="parChTrans1D2" presStyleIdx="7" presStyleCnt="10"/>
      <dgm:spPr/>
    </dgm:pt>
    <dgm:pt modelId="{FD379860-57A0-4921-919D-2C376FC7385C}" type="pres">
      <dgm:prSet presAssocID="{75A8E740-C939-48ED-B342-F748ADE8233D}" presName="root2" presStyleCnt="0"/>
      <dgm:spPr/>
    </dgm:pt>
    <dgm:pt modelId="{A3CB82B3-AEFE-4A2A-B106-42E9F9490E87}" type="pres">
      <dgm:prSet presAssocID="{75A8E740-C939-48ED-B342-F748ADE8233D}" presName="LevelTwoTextNode" presStyleLbl="node2" presStyleIdx="7" presStyleCnt="10" custScaleX="432869">
        <dgm:presLayoutVars>
          <dgm:chPref val="3"/>
        </dgm:presLayoutVars>
      </dgm:prSet>
      <dgm:spPr/>
    </dgm:pt>
    <dgm:pt modelId="{DF1786AA-7273-4908-824B-8AB32888CB06}" type="pres">
      <dgm:prSet presAssocID="{75A8E740-C939-48ED-B342-F748ADE8233D}" presName="level3hierChild" presStyleCnt="0"/>
      <dgm:spPr/>
    </dgm:pt>
    <dgm:pt modelId="{E944159A-E35F-402B-8BAE-6FE951CFC496}" type="pres">
      <dgm:prSet presAssocID="{C3FCFA93-4827-4C34-B1E3-069972E03B0C}" presName="conn2-1" presStyleLbl="parChTrans1D2" presStyleIdx="8" presStyleCnt="10"/>
      <dgm:spPr/>
    </dgm:pt>
    <dgm:pt modelId="{36A04BBE-EDC4-4B97-B546-B62E5C040B6A}" type="pres">
      <dgm:prSet presAssocID="{C3FCFA93-4827-4C34-B1E3-069972E03B0C}" presName="connTx" presStyleLbl="parChTrans1D2" presStyleIdx="8" presStyleCnt="10"/>
      <dgm:spPr/>
    </dgm:pt>
    <dgm:pt modelId="{31B96015-7231-4035-9208-E9B367791F4A}" type="pres">
      <dgm:prSet presAssocID="{4CA3D338-1565-4A29-9715-4C0CE60B70C2}" presName="root2" presStyleCnt="0"/>
      <dgm:spPr/>
    </dgm:pt>
    <dgm:pt modelId="{7546A222-FD07-4418-AEC0-8BA95AC0288B}" type="pres">
      <dgm:prSet presAssocID="{4CA3D338-1565-4A29-9715-4C0CE60B70C2}" presName="LevelTwoTextNode" presStyleLbl="node2" presStyleIdx="8" presStyleCnt="10" custScaleX="432869">
        <dgm:presLayoutVars>
          <dgm:chPref val="3"/>
        </dgm:presLayoutVars>
      </dgm:prSet>
      <dgm:spPr/>
    </dgm:pt>
    <dgm:pt modelId="{8A6F54B6-393E-42D3-98A2-77D241E9D1CA}" type="pres">
      <dgm:prSet presAssocID="{4CA3D338-1565-4A29-9715-4C0CE60B70C2}" presName="level3hierChild" presStyleCnt="0"/>
      <dgm:spPr/>
    </dgm:pt>
    <dgm:pt modelId="{BDF8608F-ED5D-4FDC-92BA-427D1D4A2297}" type="pres">
      <dgm:prSet presAssocID="{C9D3A759-A404-4DCD-83C3-F8098520FBEE}" presName="conn2-1" presStyleLbl="parChTrans1D2" presStyleIdx="9" presStyleCnt="10"/>
      <dgm:spPr/>
    </dgm:pt>
    <dgm:pt modelId="{52A65171-F687-472F-AE54-AABDF34F904F}" type="pres">
      <dgm:prSet presAssocID="{C9D3A759-A404-4DCD-83C3-F8098520FBEE}" presName="connTx" presStyleLbl="parChTrans1D2" presStyleIdx="9" presStyleCnt="10"/>
      <dgm:spPr/>
    </dgm:pt>
    <dgm:pt modelId="{E2637BD3-87B5-4E89-9BF5-D55658323DDE}" type="pres">
      <dgm:prSet presAssocID="{1C871504-5982-4949-9A5E-4CC689151384}" presName="root2" presStyleCnt="0"/>
      <dgm:spPr/>
    </dgm:pt>
    <dgm:pt modelId="{7830BD59-D7D4-4F73-82CD-9CE138947916}" type="pres">
      <dgm:prSet presAssocID="{1C871504-5982-4949-9A5E-4CC689151384}" presName="LevelTwoTextNode" presStyleLbl="node2" presStyleIdx="9" presStyleCnt="10" custScaleX="432869">
        <dgm:presLayoutVars>
          <dgm:chPref val="3"/>
        </dgm:presLayoutVars>
      </dgm:prSet>
      <dgm:spPr/>
    </dgm:pt>
    <dgm:pt modelId="{B2BF0D16-D699-4885-BA88-7AC8E445401F}" type="pres">
      <dgm:prSet presAssocID="{1C871504-5982-4949-9A5E-4CC689151384}" presName="level3hierChild" presStyleCnt="0"/>
      <dgm:spPr/>
    </dgm:pt>
  </dgm:ptLst>
  <dgm:cxnLst>
    <dgm:cxn modelId="{C9D74E08-6341-4D8F-9102-C69A896AEE5B}" type="presOf" srcId="{E30F64A4-B4DE-4E2A-A7F5-1F9B411A64C3}" destId="{7860745B-7482-482A-92B4-DF1AFB3DB759}" srcOrd="0" destOrd="0" presId="urn:microsoft.com/office/officeart/2008/layout/HorizontalMultiLevelHierarchy"/>
    <dgm:cxn modelId="{0A3BFF0E-D718-41F4-A8E8-E106985B6844}" srcId="{A5085F86-68C1-42B5-9D47-C8EA28659415}" destId="{C74BFBED-1F76-40B3-86A0-5FB0C107C0E5}" srcOrd="6" destOrd="0" parTransId="{E30F64A4-B4DE-4E2A-A7F5-1F9B411A64C3}" sibTransId="{74EBFA8C-788F-4E02-90FE-2B61A4F6610F}"/>
    <dgm:cxn modelId="{25F49D12-7589-4185-BEC3-B73556ADEBEC}" srcId="{A5085F86-68C1-42B5-9D47-C8EA28659415}" destId="{5E93869D-5F5A-4DD9-9C3E-17D1126FC63E}" srcOrd="2" destOrd="0" parTransId="{81355083-56AA-4F93-B7BB-3033201A2105}" sibTransId="{CC1BDA2B-FD8A-45CB-9360-D6837324B69F}"/>
    <dgm:cxn modelId="{E67AF612-7206-44E0-9250-9750514461AF}" type="presOf" srcId="{4F245026-2415-4300-B57B-15EBC9FFE02E}" destId="{7A79FC17-FE2D-4030-A367-5A9EED8329D3}" srcOrd="0" destOrd="0" presId="urn:microsoft.com/office/officeart/2008/layout/HorizontalMultiLevelHierarchy"/>
    <dgm:cxn modelId="{6192A026-4D8E-445A-ABB4-A1451A2568B3}" type="presOf" srcId="{F44122C9-8819-45C1-8E8A-CF5B061B83A9}" destId="{6D306873-8C85-4A5B-961B-6C7A687BEA17}" srcOrd="0" destOrd="0" presId="urn:microsoft.com/office/officeart/2008/layout/HorizontalMultiLevelHierarchy"/>
    <dgm:cxn modelId="{EFF0CC2A-5A83-487B-A2C4-18DB3021C212}" srcId="{A5085F86-68C1-42B5-9D47-C8EA28659415}" destId="{42D9D6EA-74F2-494E-9556-433E74F51B52}" srcOrd="4" destOrd="0" parTransId="{895CBE17-1905-499C-B1F2-DB81F404BAC4}" sibTransId="{F0265267-36D9-4851-9A96-E5670C05CE7E}"/>
    <dgm:cxn modelId="{AECBE433-1942-4057-B4E6-A80777B19512}" type="presOf" srcId="{4F245026-2415-4300-B57B-15EBC9FFE02E}" destId="{ACCA7E6E-134E-4BDC-BC8F-63599DDD47C6}" srcOrd="1" destOrd="0" presId="urn:microsoft.com/office/officeart/2008/layout/HorizontalMultiLevelHierarchy"/>
    <dgm:cxn modelId="{CE493837-058E-49DA-83E9-A5D6C2575E9F}" srcId="{A5085F86-68C1-42B5-9D47-C8EA28659415}" destId="{8F6D5228-F57B-4D91-8DCC-8C318A62D36D}" srcOrd="0" destOrd="0" parTransId="{12EBDC53-8040-4D2B-8FEA-DE893A094655}" sibTransId="{BF4ECC4C-F5E4-478B-AF5D-1D189C2544A5}"/>
    <dgm:cxn modelId="{681C8838-8E21-4B8F-8A66-E90F643E0EA9}" type="presOf" srcId="{1F0507D4-2FE9-4FC6-BBF5-B82CA271893C}" destId="{38E001FC-C35C-46B4-9C5C-3BE7581A3C3C}" srcOrd="0" destOrd="0" presId="urn:microsoft.com/office/officeart/2008/layout/HorizontalMultiLevelHierarchy"/>
    <dgm:cxn modelId="{6B49B438-7C8C-4279-913A-B12DF41B2CD7}" type="presOf" srcId="{81355083-56AA-4F93-B7BB-3033201A2105}" destId="{FF17AF4D-E98E-4498-961E-1A016ADFEB2C}" srcOrd="0" destOrd="0" presId="urn:microsoft.com/office/officeart/2008/layout/HorizontalMultiLevelHierarchy"/>
    <dgm:cxn modelId="{0EA9BF3C-2180-48A4-AEC9-89564FDC3B07}" type="presOf" srcId="{3E611987-6DA1-49B9-A242-B4427036BB08}" destId="{0CC6DBDA-DC1A-4FA5-9151-32215D876A46}" srcOrd="0" destOrd="0" presId="urn:microsoft.com/office/officeart/2008/layout/HorizontalMultiLevelHierarchy"/>
    <dgm:cxn modelId="{65A9855B-7F4E-4650-AC77-800747D96D1E}" type="presOf" srcId="{C74BFBED-1F76-40B3-86A0-5FB0C107C0E5}" destId="{09CF83B8-AA69-4FCA-A6AC-BB48EADF4ADF}" srcOrd="0" destOrd="0" presId="urn:microsoft.com/office/officeart/2008/layout/HorizontalMultiLevelHierarchy"/>
    <dgm:cxn modelId="{1DA4F667-1E94-4D26-AAAC-7B2EB034A552}" type="presOf" srcId="{1F0507D4-2FE9-4FC6-BBF5-B82CA271893C}" destId="{ACA34E36-86A6-429E-91E8-068CBD07FE19}" srcOrd="1" destOrd="0" presId="urn:microsoft.com/office/officeart/2008/layout/HorizontalMultiLevelHierarchy"/>
    <dgm:cxn modelId="{38C49948-DC79-44F1-BF20-B22D7102D287}" type="presOf" srcId="{A5085F86-68C1-42B5-9D47-C8EA28659415}" destId="{B523E963-F3AA-40E1-A0CD-F59E0F0E9131}" srcOrd="0" destOrd="0" presId="urn:microsoft.com/office/officeart/2008/layout/HorizontalMultiLevelHierarchy"/>
    <dgm:cxn modelId="{F7FB1349-8DF4-4A38-BA8B-187CF9BF894F}" type="presOf" srcId="{B8EC6DA6-7441-48A7-B139-B75B329052D0}" destId="{40AD1130-8052-43BD-9CC1-AE8B1BB3C99D}" srcOrd="0" destOrd="0" presId="urn:microsoft.com/office/officeart/2008/layout/HorizontalMultiLevelHierarchy"/>
    <dgm:cxn modelId="{513B9D69-E66E-4B43-AA0E-1EA30432734F}" srcId="{A5085F86-68C1-42B5-9D47-C8EA28659415}" destId="{6AF018A7-8C30-47AD-933D-155B913AC080}" srcOrd="1" destOrd="0" parTransId="{4F245026-2415-4300-B57B-15EBC9FFE02E}" sibTransId="{91F200C0-04DD-4ABC-82AF-D30EF8AF7832}"/>
    <dgm:cxn modelId="{FAEA906B-5FA0-400A-B09A-330E9FEB4264}" type="presOf" srcId="{42D9D6EA-74F2-494E-9556-433E74F51B52}" destId="{739E280E-0B76-41C0-995E-EB75AA47B0BB}" srcOrd="0" destOrd="0" presId="urn:microsoft.com/office/officeart/2008/layout/HorizontalMultiLevelHierarchy"/>
    <dgm:cxn modelId="{D4F06E4D-28CD-4A95-A377-D0B8F64E89B9}" type="presOf" srcId="{3E611987-6DA1-49B9-A242-B4427036BB08}" destId="{44D807DB-1638-4E1E-AD0A-A946A443B0B9}" srcOrd="1" destOrd="0" presId="urn:microsoft.com/office/officeart/2008/layout/HorizontalMultiLevelHierarchy"/>
    <dgm:cxn modelId="{CF15D556-D46E-4D05-B544-D4112675DBDC}" type="presOf" srcId="{A3407A96-702E-499F-BA35-0B64CE51A1DF}" destId="{7BA6AB27-312E-4AB5-9E67-98D0AF2C9A13}" srcOrd="1" destOrd="0" presId="urn:microsoft.com/office/officeart/2008/layout/HorizontalMultiLevelHierarchy"/>
    <dgm:cxn modelId="{BE924358-443A-4E87-AFAA-C716ED43F5B5}" srcId="{A5085F86-68C1-42B5-9D47-C8EA28659415}" destId="{B8EC6DA6-7441-48A7-B139-B75B329052D0}" srcOrd="3" destOrd="0" parTransId="{A3407A96-702E-499F-BA35-0B64CE51A1DF}" sibTransId="{AF3C5061-17E7-424F-AA3E-24651A8F46FB}"/>
    <dgm:cxn modelId="{A31F1559-DB72-43AC-B5B5-B5F208ED7FB3}" type="presOf" srcId="{75A8E740-C939-48ED-B342-F748ADE8233D}" destId="{A3CB82B3-AEFE-4A2A-B106-42E9F9490E87}" srcOrd="0" destOrd="0" presId="urn:microsoft.com/office/officeart/2008/layout/HorizontalMultiLevelHierarchy"/>
    <dgm:cxn modelId="{B2B9CD79-8E59-43C1-9476-7E15728A7670}" type="presOf" srcId="{C3FCFA93-4827-4C34-B1E3-069972E03B0C}" destId="{36A04BBE-EDC4-4B97-B546-B62E5C040B6A}" srcOrd="1" destOrd="0" presId="urn:microsoft.com/office/officeart/2008/layout/HorizontalMultiLevelHierarchy"/>
    <dgm:cxn modelId="{6675D079-D4A7-4138-A41E-9CEFF5800B57}" type="presOf" srcId="{12EBDC53-8040-4D2B-8FEA-DE893A094655}" destId="{F1971FDD-E277-4ACB-B816-1170FB6A0E34}" srcOrd="0" destOrd="0" presId="urn:microsoft.com/office/officeart/2008/layout/HorizontalMultiLevelHierarchy"/>
    <dgm:cxn modelId="{14EE307C-480F-43CB-A72D-23B556C72C4C}" type="presOf" srcId="{6AF018A7-8C30-47AD-933D-155B913AC080}" destId="{1CB15BE7-EDCE-4F93-8E1A-AD910EBF6B75}" srcOrd="0" destOrd="0" presId="urn:microsoft.com/office/officeart/2008/layout/HorizontalMultiLevelHierarchy"/>
    <dgm:cxn modelId="{8C1BF993-7985-4DF0-AA4A-18B6BD426480}" type="presOf" srcId="{8F6D5228-F57B-4D91-8DCC-8C318A62D36D}" destId="{DA1699C8-AA81-4D7E-BF47-415135F007B5}" srcOrd="0" destOrd="0" presId="urn:microsoft.com/office/officeart/2008/layout/HorizontalMultiLevelHierarchy"/>
    <dgm:cxn modelId="{3963D295-1638-4DF9-BAF7-D41476D79351}" type="presOf" srcId="{5E93869D-5F5A-4DD9-9C3E-17D1126FC63E}" destId="{4596144E-C9DB-4DEB-B41D-ED48E66B4A73}" srcOrd="0" destOrd="0" presId="urn:microsoft.com/office/officeart/2008/layout/HorizontalMultiLevelHierarchy"/>
    <dgm:cxn modelId="{0DBBCA9A-C726-47B8-BF8B-A836F8E18178}" type="presOf" srcId="{895CBE17-1905-499C-B1F2-DB81F404BAC4}" destId="{901515A2-D1D8-4C15-93C6-622FC98B8820}" srcOrd="0" destOrd="0" presId="urn:microsoft.com/office/officeart/2008/layout/HorizontalMultiLevelHierarchy"/>
    <dgm:cxn modelId="{310D4CA1-5AC9-4137-8536-E3D26722A7F8}" type="presOf" srcId="{C9D3A759-A404-4DCD-83C3-F8098520FBEE}" destId="{BDF8608F-ED5D-4FDC-92BA-427D1D4A2297}" srcOrd="0" destOrd="0" presId="urn:microsoft.com/office/officeart/2008/layout/HorizontalMultiLevelHierarchy"/>
    <dgm:cxn modelId="{05D566AA-F4A1-4E6C-92BF-68DA9848EB7D}" type="presOf" srcId="{C3FCFA93-4827-4C34-B1E3-069972E03B0C}" destId="{E944159A-E35F-402B-8BAE-6FE951CFC496}" srcOrd="0" destOrd="0" presId="urn:microsoft.com/office/officeart/2008/layout/HorizontalMultiLevelHierarchy"/>
    <dgm:cxn modelId="{8786E2AE-32BC-4CA9-9E37-35DB6EC48409}" srcId="{A5085F86-68C1-42B5-9D47-C8EA28659415}" destId="{4CA3D338-1565-4A29-9715-4C0CE60B70C2}" srcOrd="8" destOrd="0" parTransId="{C3FCFA93-4827-4C34-B1E3-069972E03B0C}" sibTransId="{D642F1A9-030E-48D1-9941-898D02116A5C}"/>
    <dgm:cxn modelId="{B5DA42C0-7555-4EEC-9BD4-2858B9E9BCA9}" type="presOf" srcId="{895CBE17-1905-499C-B1F2-DB81F404BAC4}" destId="{471321F5-8D7E-4E5F-A185-CD1F132A33FE}" srcOrd="1" destOrd="0" presId="urn:microsoft.com/office/officeart/2008/layout/HorizontalMultiLevelHierarchy"/>
    <dgm:cxn modelId="{167681C9-4177-4B45-A66A-E06F481FAC0B}" srcId="{A5085F86-68C1-42B5-9D47-C8EA28659415}" destId="{1C871504-5982-4949-9A5E-4CC689151384}" srcOrd="9" destOrd="0" parTransId="{C9D3A759-A404-4DCD-83C3-F8098520FBEE}" sibTransId="{956239D0-E874-40CD-A2CB-D1F3F2F18D49}"/>
    <dgm:cxn modelId="{C89005CA-EAC1-4FF7-93EB-7CCD5E9DFE47}" type="presOf" srcId="{4CA3D338-1565-4A29-9715-4C0CE60B70C2}" destId="{7546A222-FD07-4418-AEC0-8BA95AC0288B}" srcOrd="0" destOrd="0" presId="urn:microsoft.com/office/officeart/2008/layout/HorizontalMultiLevelHierarchy"/>
    <dgm:cxn modelId="{087684CC-4702-4BC4-B60F-E844812E4D7E}" type="presOf" srcId="{1C871504-5982-4949-9A5E-4CC689151384}" destId="{7830BD59-D7D4-4F73-82CD-9CE138947916}" srcOrd="0" destOrd="0" presId="urn:microsoft.com/office/officeart/2008/layout/HorizontalMultiLevelHierarchy"/>
    <dgm:cxn modelId="{24416FD6-FD8E-46F7-8587-FF1BF0A1C63B}" srcId="{A5085F86-68C1-42B5-9D47-C8EA28659415}" destId="{75A8E740-C939-48ED-B342-F748ADE8233D}" srcOrd="7" destOrd="0" parTransId="{1F0507D4-2FE9-4FC6-BBF5-B82CA271893C}" sibTransId="{E6C009ED-3D1B-4412-A12C-6517E343C76C}"/>
    <dgm:cxn modelId="{9E8F06D7-CDEF-4D99-99EA-FBC925501751}" srcId="{8048BEAD-39B9-4AF2-92E7-6242A7D80BE6}" destId="{A5085F86-68C1-42B5-9D47-C8EA28659415}" srcOrd="0" destOrd="0" parTransId="{25A0B2CA-3F3F-4024-9455-BBFB4814E5AA}" sibTransId="{19DB4FA0-FE11-4A86-937F-998924810806}"/>
    <dgm:cxn modelId="{8AA7AEDA-52DC-45CB-8578-2860DCFE48B3}" type="presOf" srcId="{8048BEAD-39B9-4AF2-92E7-6242A7D80BE6}" destId="{924F1E1B-4EBC-4C93-8E7A-9A56CC7365DB}" srcOrd="0" destOrd="0" presId="urn:microsoft.com/office/officeart/2008/layout/HorizontalMultiLevelHierarchy"/>
    <dgm:cxn modelId="{B57F23DB-53EA-45B2-893F-B09FD05DB8EB}" type="presOf" srcId="{81355083-56AA-4F93-B7BB-3033201A2105}" destId="{C15CA319-B5B7-499C-A026-1B40365A71F5}" srcOrd="1" destOrd="0" presId="urn:microsoft.com/office/officeart/2008/layout/HorizontalMultiLevelHierarchy"/>
    <dgm:cxn modelId="{F389BAE2-6B53-4C69-8AB2-60044BCA391C}" srcId="{A5085F86-68C1-42B5-9D47-C8EA28659415}" destId="{F44122C9-8819-45C1-8E8A-CF5B061B83A9}" srcOrd="5" destOrd="0" parTransId="{3E611987-6DA1-49B9-A242-B4427036BB08}" sibTransId="{C67E0625-6772-44FF-A012-09E9444C9ED3}"/>
    <dgm:cxn modelId="{C981BBEF-6C23-44A9-A775-C9ABB28AC165}" type="presOf" srcId="{A3407A96-702E-499F-BA35-0B64CE51A1DF}" destId="{D3126220-989F-4D6F-9577-CF50E6496C31}" srcOrd="0" destOrd="0" presId="urn:microsoft.com/office/officeart/2008/layout/HorizontalMultiLevelHierarchy"/>
    <dgm:cxn modelId="{539F68F5-87F4-41B8-9878-C18541D0EF53}" type="presOf" srcId="{E30F64A4-B4DE-4E2A-A7F5-1F9B411A64C3}" destId="{8B2AE12E-D7FB-4417-8814-3FDFA03AB82E}" srcOrd="1" destOrd="0" presId="urn:microsoft.com/office/officeart/2008/layout/HorizontalMultiLevelHierarchy"/>
    <dgm:cxn modelId="{26E72AF8-5E10-4F3D-8475-FCF3C366BD20}" type="presOf" srcId="{C9D3A759-A404-4DCD-83C3-F8098520FBEE}" destId="{52A65171-F687-472F-AE54-AABDF34F904F}" srcOrd="1" destOrd="0" presId="urn:microsoft.com/office/officeart/2008/layout/HorizontalMultiLevelHierarchy"/>
    <dgm:cxn modelId="{5CBFCEFB-F8FE-4EBD-81A0-A040916118BE}" type="presOf" srcId="{12EBDC53-8040-4D2B-8FEA-DE893A094655}" destId="{9BE91225-0EA6-46CF-8ADF-AFDE7D1C4965}" srcOrd="1" destOrd="0" presId="urn:microsoft.com/office/officeart/2008/layout/HorizontalMultiLevelHierarchy"/>
    <dgm:cxn modelId="{5339FAA9-039A-43AA-BD7B-A42D30550D26}" type="presParOf" srcId="{924F1E1B-4EBC-4C93-8E7A-9A56CC7365DB}" destId="{0441B7ED-8033-479F-B210-01A63479B8D8}" srcOrd="0" destOrd="0" presId="urn:microsoft.com/office/officeart/2008/layout/HorizontalMultiLevelHierarchy"/>
    <dgm:cxn modelId="{5BE4880B-A16E-49EA-9EBB-0781A34ACBEE}" type="presParOf" srcId="{0441B7ED-8033-479F-B210-01A63479B8D8}" destId="{B523E963-F3AA-40E1-A0CD-F59E0F0E9131}" srcOrd="0" destOrd="0" presId="urn:microsoft.com/office/officeart/2008/layout/HorizontalMultiLevelHierarchy"/>
    <dgm:cxn modelId="{4DFDB3B9-AB50-417E-A74B-EA1016B93F14}" type="presParOf" srcId="{0441B7ED-8033-479F-B210-01A63479B8D8}" destId="{9A3B6FC8-3424-4D96-A769-E00789A05569}" srcOrd="1" destOrd="0" presId="urn:microsoft.com/office/officeart/2008/layout/HorizontalMultiLevelHierarchy"/>
    <dgm:cxn modelId="{301E05EE-4ABB-4445-A9AA-E8D601C0800E}" type="presParOf" srcId="{9A3B6FC8-3424-4D96-A769-E00789A05569}" destId="{F1971FDD-E277-4ACB-B816-1170FB6A0E34}" srcOrd="0" destOrd="0" presId="urn:microsoft.com/office/officeart/2008/layout/HorizontalMultiLevelHierarchy"/>
    <dgm:cxn modelId="{AFF65283-67DA-4854-A5E2-808A9F76567B}" type="presParOf" srcId="{F1971FDD-E277-4ACB-B816-1170FB6A0E34}" destId="{9BE91225-0EA6-46CF-8ADF-AFDE7D1C4965}" srcOrd="0" destOrd="0" presId="urn:microsoft.com/office/officeart/2008/layout/HorizontalMultiLevelHierarchy"/>
    <dgm:cxn modelId="{93B83302-CE1E-46FB-808B-32C262D9C2A6}" type="presParOf" srcId="{9A3B6FC8-3424-4D96-A769-E00789A05569}" destId="{D29B26CD-2B9D-4639-A4D1-38014C8D9024}" srcOrd="1" destOrd="0" presId="urn:microsoft.com/office/officeart/2008/layout/HorizontalMultiLevelHierarchy"/>
    <dgm:cxn modelId="{2C237660-EEB4-473B-9174-DB417355F803}" type="presParOf" srcId="{D29B26CD-2B9D-4639-A4D1-38014C8D9024}" destId="{DA1699C8-AA81-4D7E-BF47-415135F007B5}" srcOrd="0" destOrd="0" presId="urn:microsoft.com/office/officeart/2008/layout/HorizontalMultiLevelHierarchy"/>
    <dgm:cxn modelId="{BA8185A2-9F54-49D5-8F28-2646F093038A}" type="presParOf" srcId="{D29B26CD-2B9D-4639-A4D1-38014C8D9024}" destId="{FCE00B26-B63D-42A1-B595-41B6B75A1AED}" srcOrd="1" destOrd="0" presId="urn:microsoft.com/office/officeart/2008/layout/HorizontalMultiLevelHierarchy"/>
    <dgm:cxn modelId="{DF8B53E1-5D03-4197-99B2-BA21A53979F8}" type="presParOf" srcId="{9A3B6FC8-3424-4D96-A769-E00789A05569}" destId="{7A79FC17-FE2D-4030-A367-5A9EED8329D3}" srcOrd="2" destOrd="0" presId="urn:microsoft.com/office/officeart/2008/layout/HorizontalMultiLevelHierarchy"/>
    <dgm:cxn modelId="{062678B4-7073-4C54-B27E-B18FA13B5025}" type="presParOf" srcId="{7A79FC17-FE2D-4030-A367-5A9EED8329D3}" destId="{ACCA7E6E-134E-4BDC-BC8F-63599DDD47C6}" srcOrd="0" destOrd="0" presId="urn:microsoft.com/office/officeart/2008/layout/HorizontalMultiLevelHierarchy"/>
    <dgm:cxn modelId="{E382AF20-1EF7-4849-8A19-38E2ECF0BA7F}" type="presParOf" srcId="{9A3B6FC8-3424-4D96-A769-E00789A05569}" destId="{A2D3DB9E-0E5F-4071-AB22-923158FCF685}" srcOrd="3" destOrd="0" presId="urn:microsoft.com/office/officeart/2008/layout/HorizontalMultiLevelHierarchy"/>
    <dgm:cxn modelId="{734A5A2E-04F7-41D9-9302-A90CC9F10AA7}" type="presParOf" srcId="{A2D3DB9E-0E5F-4071-AB22-923158FCF685}" destId="{1CB15BE7-EDCE-4F93-8E1A-AD910EBF6B75}" srcOrd="0" destOrd="0" presId="urn:microsoft.com/office/officeart/2008/layout/HorizontalMultiLevelHierarchy"/>
    <dgm:cxn modelId="{81CFB1B8-23AB-46E8-8081-6935619B9F1F}" type="presParOf" srcId="{A2D3DB9E-0E5F-4071-AB22-923158FCF685}" destId="{FAA2C985-773D-42F0-8753-D0B7E6A5C906}" srcOrd="1" destOrd="0" presId="urn:microsoft.com/office/officeart/2008/layout/HorizontalMultiLevelHierarchy"/>
    <dgm:cxn modelId="{0A3B2CE5-4E0E-4A89-9A44-20EA23778468}" type="presParOf" srcId="{9A3B6FC8-3424-4D96-A769-E00789A05569}" destId="{FF17AF4D-E98E-4498-961E-1A016ADFEB2C}" srcOrd="4" destOrd="0" presId="urn:microsoft.com/office/officeart/2008/layout/HorizontalMultiLevelHierarchy"/>
    <dgm:cxn modelId="{4E0F6075-A6BD-4200-9694-E34B8038FCC2}" type="presParOf" srcId="{FF17AF4D-E98E-4498-961E-1A016ADFEB2C}" destId="{C15CA319-B5B7-499C-A026-1B40365A71F5}" srcOrd="0" destOrd="0" presId="urn:microsoft.com/office/officeart/2008/layout/HorizontalMultiLevelHierarchy"/>
    <dgm:cxn modelId="{9DB82194-B200-4FD5-8771-9789D1BADB9A}" type="presParOf" srcId="{9A3B6FC8-3424-4D96-A769-E00789A05569}" destId="{1F325D8B-6D09-4457-BB33-8828FDABBF13}" srcOrd="5" destOrd="0" presId="urn:microsoft.com/office/officeart/2008/layout/HorizontalMultiLevelHierarchy"/>
    <dgm:cxn modelId="{A540E367-B499-4DBA-B3A1-D5A27B70C18E}" type="presParOf" srcId="{1F325D8B-6D09-4457-BB33-8828FDABBF13}" destId="{4596144E-C9DB-4DEB-B41D-ED48E66B4A73}" srcOrd="0" destOrd="0" presId="urn:microsoft.com/office/officeart/2008/layout/HorizontalMultiLevelHierarchy"/>
    <dgm:cxn modelId="{1C00681D-57E1-416E-AAFC-96CA3733C67C}" type="presParOf" srcId="{1F325D8B-6D09-4457-BB33-8828FDABBF13}" destId="{6A7F1527-B859-4F89-939C-CA06FD7ED6C8}" srcOrd="1" destOrd="0" presId="urn:microsoft.com/office/officeart/2008/layout/HorizontalMultiLevelHierarchy"/>
    <dgm:cxn modelId="{F62FB3C2-F3A6-44D6-B499-E5A1C4666355}" type="presParOf" srcId="{9A3B6FC8-3424-4D96-A769-E00789A05569}" destId="{D3126220-989F-4D6F-9577-CF50E6496C31}" srcOrd="6" destOrd="0" presId="urn:microsoft.com/office/officeart/2008/layout/HorizontalMultiLevelHierarchy"/>
    <dgm:cxn modelId="{59BD25FA-C444-4A5B-BC94-F7B52A402730}" type="presParOf" srcId="{D3126220-989F-4D6F-9577-CF50E6496C31}" destId="{7BA6AB27-312E-4AB5-9E67-98D0AF2C9A13}" srcOrd="0" destOrd="0" presId="urn:microsoft.com/office/officeart/2008/layout/HorizontalMultiLevelHierarchy"/>
    <dgm:cxn modelId="{B96A5A5D-F006-418B-86B3-13C6692DD751}" type="presParOf" srcId="{9A3B6FC8-3424-4D96-A769-E00789A05569}" destId="{42BCE94C-4B73-4AE4-8BA0-6235F43C574E}" srcOrd="7" destOrd="0" presId="urn:microsoft.com/office/officeart/2008/layout/HorizontalMultiLevelHierarchy"/>
    <dgm:cxn modelId="{2352F6C1-0A0D-4307-8537-5A5B82BCE1D3}" type="presParOf" srcId="{42BCE94C-4B73-4AE4-8BA0-6235F43C574E}" destId="{40AD1130-8052-43BD-9CC1-AE8B1BB3C99D}" srcOrd="0" destOrd="0" presId="urn:microsoft.com/office/officeart/2008/layout/HorizontalMultiLevelHierarchy"/>
    <dgm:cxn modelId="{1A49B0AB-D883-48AF-9BD9-1A3520980681}" type="presParOf" srcId="{42BCE94C-4B73-4AE4-8BA0-6235F43C574E}" destId="{A5487BB3-CB83-4BB8-9F33-1FF163B1820F}" srcOrd="1" destOrd="0" presId="urn:microsoft.com/office/officeart/2008/layout/HorizontalMultiLevelHierarchy"/>
    <dgm:cxn modelId="{0665D18B-6244-45F9-A8FB-70457C726827}" type="presParOf" srcId="{9A3B6FC8-3424-4D96-A769-E00789A05569}" destId="{901515A2-D1D8-4C15-93C6-622FC98B8820}" srcOrd="8" destOrd="0" presId="urn:microsoft.com/office/officeart/2008/layout/HorizontalMultiLevelHierarchy"/>
    <dgm:cxn modelId="{1440C8EF-AE06-4B3A-8A03-EA57B3F4225A}" type="presParOf" srcId="{901515A2-D1D8-4C15-93C6-622FC98B8820}" destId="{471321F5-8D7E-4E5F-A185-CD1F132A33FE}" srcOrd="0" destOrd="0" presId="urn:microsoft.com/office/officeart/2008/layout/HorizontalMultiLevelHierarchy"/>
    <dgm:cxn modelId="{F3779334-5B37-413D-BB7F-56376C34F72F}" type="presParOf" srcId="{9A3B6FC8-3424-4D96-A769-E00789A05569}" destId="{3E039422-2739-47DA-A687-4DBCA65357D5}" srcOrd="9" destOrd="0" presId="urn:microsoft.com/office/officeart/2008/layout/HorizontalMultiLevelHierarchy"/>
    <dgm:cxn modelId="{8D56DC5D-BE02-4696-8E1F-A844F53D128A}" type="presParOf" srcId="{3E039422-2739-47DA-A687-4DBCA65357D5}" destId="{739E280E-0B76-41C0-995E-EB75AA47B0BB}" srcOrd="0" destOrd="0" presId="urn:microsoft.com/office/officeart/2008/layout/HorizontalMultiLevelHierarchy"/>
    <dgm:cxn modelId="{AE1E5AD9-6899-42B9-896D-5DC00D1C7747}" type="presParOf" srcId="{3E039422-2739-47DA-A687-4DBCA65357D5}" destId="{7E46C358-CAAD-4303-8D57-2F4A9C6FEAE5}" srcOrd="1" destOrd="0" presId="urn:microsoft.com/office/officeart/2008/layout/HorizontalMultiLevelHierarchy"/>
    <dgm:cxn modelId="{85C3E1F5-DFC7-4892-9DF0-1289B3FAA705}" type="presParOf" srcId="{9A3B6FC8-3424-4D96-A769-E00789A05569}" destId="{0CC6DBDA-DC1A-4FA5-9151-32215D876A46}" srcOrd="10" destOrd="0" presId="urn:microsoft.com/office/officeart/2008/layout/HorizontalMultiLevelHierarchy"/>
    <dgm:cxn modelId="{AE660810-4D83-43B2-8378-7D636E373E07}" type="presParOf" srcId="{0CC6DBDA-DC1A-4FA5-9151-32215D876A46}" destId="{44D807DB-1638-4E1E-AD0A-A946A443B0B9}" srcOrd="0" destOrd="0" presId="urn:microsoft.com/office/officeart/2008/layout/HorizontalMultiLevelHierarchy"/>
    <dgm:cxn modelId="{3ABA03B5-1657-4D28-A7ED-259CD5E9C09C}" type="presParOf" srcId="{9A3B6FC8-3424-4D96-A769-E00789A05569}" destId="{1B0B9C1A-113E-419F-91B7-8E80D38200DB}" srcOrd="11" destOrd="0" presId="urn:microsoft.com/office/officeart/2008/layout/HorizontalMultiLevelHierarchy"/>
    <dgm:cxn modelId="{366F2B55-5B8B-461F-80CD-CB43BC1E21DF}" type="presParOf" srcId="{1B0B9C1A-113E-419F-91B7-8E80D38200DB}" destId="{6D306873-8C85-4A5B-961B-6C7A687BEA17}" srcOrd="0" destOrd="0" presId="urn:microsoft.com/office/officeart/2008/layout/HorizontalMultiLevelHierarchy"/>
    <dgm:cxn modelId="{BD3A232F-AB4A-4DC7-9801-6C5608146CB3}" type="presParOf" srcId="{1B0B9C1A-113E-419F-91B7-8E80D38200DB}" destId="{B2A86C21-3AA8-494B-BFC0-4E9526114DAD}" srcOrd="1" destOrd="0" presId="urn:microsoft.com/office/officeart/2008/layout/HorizontalMultiLevelHierarchy"/>
    <dgm:cxn modelId="{CD66720C-7A81-4015-8681-39B18E3107EA}" type="presParOf" srcId="{9A3B6FC8-3424-4D96-A769-E00789A05569}" destId="{7860745B-7482-482A-92B4-DF1AFB3DB759}" srcOrd="12" destOrd="0" presId="urn:microsoft.com/office/officeart/2008/layout/HorizontalMultiLevelHierarchy"/>
    <dgm:cxn modelId="{284845C2-38F1-475B-957A-32E6868313A0}" type="presParOf" srcId="{7860745B-7482-482A-92B4-DF1AFB3DB759}" destId="{8B2AE12E-D7FB-4417-8814-3FDFA03AB82E}" srcOrd="0" destOrd="0" presId="urn:microsoft.com/office/officeart/2008/layout/HorizontalMultiLevelHierarchy"/>
    <dgm:cxn modelId="{44A9B111-DF32-4291-85F7-1B798253AB54}" type="presParOf" srcId="{9A3B6FC8-3424-4D96-A769-E00789A05569}" destId="{790E1609-EDCE-4D1F-93C0-9C99D4ACAD80}" srcOrd="13" destOrd="0" presId="urn:microsoft.com/office/officeart/2008/layout/HorizontalMultiLevelHierarchy"/>
    <dgm:cxn modelId="{6792C6A9-DA94-4427-8B2C-E8208DB3BA2A}" type="presParOf" srcId="{790E1609-EDCE-4D1F-93C0-9C99D4ACAD80}" destId="{09CF83B8-AA69-4FCA-A6AC-BB48EADF4ADF}" srcOrd="0" destOrd="0" presId="urn:microsoft.com/office/officeart/2008/layout/HorizontalMultiLevelHierarchy"/>
    <dgm:cxn modelId="{A8DF620A-0715-4B87-ACB3-2B456B5C1771}" type="presParOf" srcId="{790E1609-EDCE-4D1F-93C0-9C99D4ACAD80}" destId="{7C5A6322-6858-4B4C-94FA-A94119A2F2F7}" srcOrd="1" destOrd="0" presId="urn:microsoft.com/office/officeart/2008/layout/HorizontalMultiLevelHierarchy"/>
    <dgm:cxn modelId="{F93604E9-CC8B-46AB-9410-C3DAF9F11F9E}" type="presParOf" srcId="{9A3B6FC8-3424-4D96-A769-E00789A05569}" destId="{38E001FC-C35C-46B4-9C5C-3BE7581A3C3C}" srcOrd="14" destOrd="0" presId="urn:microsoft.com/office/officeart/2008/layout/HorizontalMultiLevelHierarchy"/>
    <dgm:cxn modelId="{8B2F0C53-1578-4401-B860-1E9B670F8D88}" type="presParOf" srcId="{38E001FC-C35C-46B4-9C5C-3BE7581A3C3C}" destId="{ACA34E36-86A6-429E-91E8-068CBD07FE19}" srcOrd="0" destOrd="0" presId="urn:microsoft.com/office/officeart/2008/layout/HorizontalMultiLevelHierarchy"/>
    <dgm:cxn modelId="{E8FE8A7F-2154-46AE-A5D1-EC2493A7E887}" type="presParOf" srcId="{9A3B6FC8-3424-4D96-A769-E00789A05569}" destId="{FD379860-57A0-4921-919D-2C376FC7385C}" srcOrd="15" destOrd="0" presId="urn:microsoft.com/office/officeart/2008/layout/HorizontalMultiLevelHierarchy"/>
    <dgm:cxn modelId="{0F342CEE-6F0F-44B5-9FC5-C1BD0CE5FA3F}" type="presParOf" srcId="{FD379860-57A0-4921-919D-2C376FC7385C}" destId="{A3CB82B3-AEFE-4A2A-B106-42E9F9490E87}" srcOrd="0" destOrd="0" presId="urn:microsoft.com/office/officeart/2008/layout/HorizontalMultiLevelHierarchy"/>
    <dgm:cxn modelId="{895C77FE-B554-4C08-B943-0AA35AA4BB9D}" type="presParOf" srcId="{FD379860-57A0-4921-919D-2C376FC7385C}" destId="{DF1786AA-7273-4908-824B-8AB32888CB06}" srcOrd="1" destOrd="0" presId="urn:microsoft.com/office/officeart/2008/layout/HorizontalMultiLevelHierarchy"/>
    <dgm:cxn modelId="{5C572F14-4BB1-4F5B-8AB5-512ACB3674E6}" type="presParOf" srcId="{9A3B6FC8-3424-4D96-A769-E00789A05569}" destId="{E944159A-E35F-402B-8BAE-6FE951CFC496}" srcOrd="16" destOrd="0" presId="urn:microsoft.com/office/officeart/2008/layout/HorizontalMultiLevelHierarchy"/>
    <dgm:cxn modelId="{4B32BAFA-DB06-4811-A07C-CAD5AE1B380D}" type="presParOf" srcId="{E944159A-E35F-402B-8BAE-6FE951CFC496}" destId="{36A04BBE-EDC4-4B97-B546-B62E5C040B6A}" srcOrd="0" destOrd="0" presId="urn:microsoft.com/office/officeart/2008/layout/HorizontalMultiLevelHierarchy"/>
    <dgm:cxn modelId="{8903D349-0544-4134-B8F2-3FC8EA445F32}" type="presParOf" srcId="{9A3B6FC8-3424-4D96-A769-E00789A05569}" destId="{31B96015-7231-4035-9208-E9B367791F4A}" srcOrd="17" destOrd="0" presId="urn:microsoft.com/office/officeart/2008/layout/HorizontalMultiLevelHierarchy"/>
    <dgm:cxn modelId="{17ABE25B-5DAA-498C-B118-6BBA3AD48095}" type="presParOf" srcId="{31B96015-7231-4035-9208-E9B367791F4A}" destId="{7546A222-FD07-4418-AEC0-8BA95AC0288B}" srcOrd="0" destOrd="0" presId="urn:microsoft.com/office/officeart/2008/layout/HorizontalMultiLevelHierarchy"/>
    <dgm:cxn modelId="{EABBABFE-CFF4-4AAE-870B-A96EA219EE91}" type="presParOf" srcId="{31B96015-7231-4035-9208-E9B367791F4A}" destId="{8A6F54B6-393E-42D3-98A2-77D241E9D1CA}" srcOrd="1" destOrd="0" presId="urn:microsoft.com/office/officeart/2008/layout/HorizontalMultiLevelHierarchy"/>
    <dgm:cxn modelId="{C68DCD54-4C3D-4951-85D0-9C5D0D734ACE}" type="presParOf" srcId="{9A3B6FC8-3424-4D96-A769-E00789A05569}" destId="{BDF8608F-ED5D-4FDC-92BA-427D1D4A2297}" srcOrd="18" destOrd="0" presId="urn:microsoft.com/office/officeart/2008/layout/HorizontalMultiLevelHierarchy"/>
    <dgm:cxn modelId="{E272FDA9-C4F3-42F0-9A33-8AD5198560FF}" type="presParOf" srcId="{BDF8608F-ED5D-4FDC-92BA-427D1D4A2297}" destId="{52A65171-F687-472F-AE54-AABDF34F904F}" srcOrd="0" destOrd="0" presId="urn:microsoft.com/office/officeart/2008/layout/HorizontalMultiLevelHierarchy"/>
    <dgm:cxn modelId="{589CB186-4B3D-4F26-AECE-915A8A557C1F}" type="presParOf" srcId="{9A3B6FC8-3424-4D96-A769-E00789A05569}" destId="{E2637BD3-87B5-4E89-9BF5-D55658323DDE}" srcOrd="19" destOrd="0" presId="urn:microsoft.com/office/officeart/2008/layout/HorizontalMultiLevelHierarchy"/>
    <dgm:cxn modelId="{DEDBAA14-A9B8-4B74-ADA1-EC561D203199}" type="presParOf" srcId="{E2637BD3-87B5-4E89-9BF5-D55658323DDE}" destId="{7830BD59-D7D4-4F73-82CD-9CE138947916}" srcOrd="0" destOrd="0" presId="urn:microsoft.com/office/officeart/2008/layout/HorizontalMultiLevelHierarchy"/>
    <dgm:cxn modelId="{59F2F74C-3907-46BE-972A-F9D759456CAC}" type="presParOf" srcId="{E2637BD3-87B5-4E89-9BF5-D55658323DDE}" destId="{B2BF0D16-D699-4885-BA88-7AC8E44540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48BEAD-39B9-4AF2-92E7-6242A7D80B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5085F86-68C1-42B5-9D47-C8EA28659415}">
      <dgm:prSet phldrT="[Texto]" custT="1"/>
      <dgm:spPr/>
      <dgm:t>
        <a:bodyPr/>
        <a:lstStyle/>
        <a:p>
          <a:r>
            <a:rPr lang="es-CO" sz="800" dirty="0"/>
            <a:t>BUENAS PRÁCTICAS DE SEGURIDAD DE PACIENTES </a:t>
          </a:r>
          <a:endParaRPr lang="es-ES" sz="800" dirty="0"/>
        </a:p>
        <a:p>
          <a:r>
            <a:rPr lang="es-CO" sz="800" dirty="0"/>
            <a:t>OBLIGATORIAS EN EL SISTEMA ÚNICO DE HABILITACIÓN</a:t>
          </a:r>
          <a:endParaRPr lang="es-ES" sz="800" dirty="0"/>
        </a:p>
      </dgm:t>
    </dgm:pt>
    <dgm:pt modelId="{25A0B2CA-3F3F-4024-9455-BBFB4814E5AA}" type="parTrans" cxnId="{9E8F06D7-CDEF-4D99-99EA-FBC925501751}">
      <dgm:prSet/>
      <dgm:spPr/>
      <dgm:t>
        <a:bodyPr/>
        <a:lstStyle/>
        <a:p>
          <a:endParaRPr lang="es-ES" sz="800"/>
        </a:p>
      </dgm:t>
    </dgm:pt>
    <dgm:pt modelId="{19DB4FA0-FE11-4A86-937F-998924810806}" type="sibTrans" cxnId="{9E8F06D7-CDEF-4D99-99EA-FBC925501751}">
      <dgm:prSet/>
      <dgm:spPr/>
      <dgm:t>
        <a:bodyPr/>
        <a:lstStyle/>
        <a:p>
          <a:endParaRPr lang="es-ES" sz="800"/>
        </a:p>
      </dgm:t>
    </dgm:pt>
    <dgm:pt modelId="{8F6D5228-F57B-4D91-8DCC-8C318A62D36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1" dirty="0"/>
            <a:t>1. Contar con un Programa de Seguridad del Paciente</a:t>
          </a:r>
          <a:endParaRPr lang="es-ES" sz="800" b="1" dirty="0"/>
        </a:p>
      </dgm:t>
    </dgm:pt>
    <dgm:pt modelId="{12EBDC53-8040-4D2B-8FEA-DE893A094655}" type="parTrans" cxnId="{CE493837-058E-49DA-83E9-A5D6C2575E9F}">
      <dgm:prSet custT="1"/>
      <dgm:spPr/>
      <dgm:t>
        <a:bodyPr/>
        <a:lstStyle/>
        <a:p>
          <a:endParaRPr lang="es-ES" sz="800"/>
        </a:p>
      </dgm:t>
    </dgm:pt>
    <dgm:pt modelId="{BF4ECC4C-F5E4-478B-AF5D-1D189C2544A5}" type="sibTrans" cxnId="{CE493837-058E-49DA-83E9-A5D6C2575E9F}">
      <dgm:prSet/>
      <dgm:spPr/>
      <dgm:t>
        <a:bodyPr/>
        <a:lstStyle/>
        <a:p>
          <a:endParaRPr lang="es-ES" sz="800"/>
        </a:p>
      </dgm:t>
    </dgm:pt>
    <dgm:pt modelId="{6AF018A7-8C30-47AD-933D-155B913AC08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2. Monitorización de aspectos relacionados con la seguridad del paciente</a:t>
          </a:r>
          <a:endParaRPr lang="es-ES" sz="800" b="0" dirty="0"/>
        </a:p>
      </dgm:t>
    </dgm:pt>
    <dgm:pt modelId="{4F245026-2415-4300-B57B-15EBC9FFE02E}" type="parTrans" cxnId="{513B9D69-E66E-4B43-AA0E-1EA30432734F}">
      <dgm:prSet custT="1"/>
      <dgm:spPr/>
      <dgm:t>
        <a:bodyPr/>
        <a:lstStyle/>
        <a:p>
          <a:endParaRPr lang="es-ES" sz="800"/>
        </a:p>
      </dgm:t>
    </dgm:pt>
    <dgm:pt modelId="{91F200C0-04DD-4ABC-82AF-D30EF8AF7832}" type="sibTrans" cxnId="{513B9D69-E66E-4B43-AA0E-1EA30432734F}">
      <dgm:prSet/>
      <dgm:spPr/>
      <dgm:t>
        <a:bodyPr/>
        <a:lstStyle/>
        <a:p>
          <a:endParaRPr lang="es-ES" sz="800"/>
        </a:p>
      </dgm:t>
    </dgm:pt>
    <dgm:pt modelId="{5E93869D-5F5A-4DD9-9C3E-17D1126FC63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3. Detectar, prevenir y reducir el riesgo de infecciones asociadas a la atención en salud</a:t>
          </a:r>
          <a:endParaRPr lang="es-ES" sz="800" b="0" dirty="0"/>
        </a:p>
      </dgm:t>
    </dgm:pt>
    <dgm:pt modelId="{81355083-56AA-4F93-B7BB-3033201A2105}" type="parTrans" cxnId="{25F49D12-7589-4185-BEC3-B73556ADEBEC}">
      <dgm:prSet custT="1"/>
      <dgm:spPr/>
      <dgm:t>
        <a:bodyPr/>
        <a:lstStyle/>
        <a:p>
          <a:endParaRPr lang="es-ES" sz="800"/>
        </a:p>
      </dgm:t>
    </dgm:pt>
    <dgm:pt modelId="{CC1BDA2B-FD8A-45CB-9360-D6837324B69F}" type="sibTrans" cxnId="{25F49D12-7589-4185-BEC3-B73556ADEBEC}">
      <dgm:prSet/>
      <dgm:spPr/>
      <dgm:t>
        <a:bodyPr/>
        <a:lstStyle/>
        <a:p>
          <a:endParaRPr lang="es-ES" sz="800"/>
        </a:p>
      </dgm:t>
    </dgm:pt>
    <dgm:pt modelId="{B8EC6DA6-7441-48A7-B139-B75B329052D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4. Mejorar la seguridad en la utilización de medicamentos</a:t>
          </a:r>
          <a:endParaRPr lang="es-ES" sz="800" b="0" dirty="0"/>
        </a:p>
      </dgm:t>
    </dgm:pt>
    <dgm:pt modelId="{A3407A96-702E-499F-BA35-0B64CE51A1DF}" type="parTrans" cxnId="{BE924358-443A-4E87-AFAA-C716ED43F5B5}">
      <dgm:prSet custT="1"/>
      <dgm:spPr/>
      <dgm:t>
        <a:bodyPr/>
        <a:lstStyle/>
        <a:p>
          <a:endParaRPr lang="es-ES" sz="800"/>
        </a:p>
      </dgm:t>
    </dgm:pt>
    <dgm:pt modelId="{AF3C5061-17E7-424F-AA3E-24651A8F46FB}" type="sibTrans" cxnId="{BE924358-443A-4E87-AFAA-C716ED43F5B5}">
      <dgm:prSet/>
      <dgm:spPr/>
      <dgm:t>
        <a:bodyPr/>
        <a:lstStyle/>
        <a:p>
          <a:endParaRPr lang="es-ES" sz="800"/>
        </a:p>
      </dgm:t>
    </dgm:pt>
    <dgm:pt modelId="{42D9D6EA-74F2-494E-9556-433E74F51B5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800" b="1" dirty="0"/>
            <a:t>5. Asegurar la correcta identificación del paciente</a:t>
          </a:r>
          <a:endParaRPr lang="es-ES" sz="800" b="1" dirty="0"/>
        </a:p>
      </dgm:t>
    </dgm:pt>
    <dgm:pt modelId="{895CBE17-1905-499C-B1F2-DB81F404BAC4}" type="parTrans" cxnId="{EFF0CC2A-5A83-487B-A2C4-18DB3021C212}">
      <dgm:prSet custT="1"/>
      <dgm:spPr/>
      <dgm:t>
        <a:bodyPr/>
        <a:lstStyle/>
        <a:p>
          <a:endParaRPr lang="es-ES" sz="800"/>
        </a:p>
      </dgm:t>
    </dgm:pt>
    <dgm:pt modelId="{F0265267-36D9-4851-9A96-E5670C05CE7E}" type="sibTrans" cxnId="{EFF0CC2A-5A83-487B-A2C4-18DB3021C212}">
      <dgm:prSet/>
      <dgm:spPr/>
      <dgm:t>
        <a:bodyPr/>
        <a:lstStyle/>
        <a:p>
          <a:endParaRPr lang="es-ES" sz="800"/>
        </a:p>
      </dgm:t>
    </dgm:pt>
    <dgm:pt modelId="{F44122C9-8819-45C1-8E8A-CF5B061B83A9}">
      <dgm:prSet phldrT="[Texto]" custT="1"/>
      <dgm:spPr/>
      <dgm:t>
        <a:bodyPr/>
        <a:lstStyle/>
        <a:p>
          <a:r>
            <a:rPr lang="es-CO" sz="800" dirty="0"/>
            <a:t>6. Mejorar la seguridad en los procedimientos quirúrgicos</a:t>
          </a:r>
          <a:endParaRPr lang="es-ES" sz="800" dirty="0"/>
        </a:p>
      </dgm:t>
    </dgm:pt>
    <dgm:pt modelId="{3E611987-6DA1-49B9-A242-B4427036BB08}" type="parTrans" cxnId="{F389BAE2-6B53-4C69-8AB2-60044BCA391C}">
      <dgm:prSet custT="1"/>
      <dgm:spPr/>
      <dgm:t>
        <a:bodyPr/>
        <a:lstStyle/>
        <a:p>
          <a:endParaRPr lang="es-ES" sz="800"/>
        </a:p>
      </dgm:t>
    </dgm:pt>
    <dgm:pt modelId="{C67E0625-6772-44FF-A012-09E9444C9ED3}" type="sibTrans" cxnId="{F389BAE2-6B53-4C69-8AB2-60044BCA391C}">
      <dgm:prSet/>
      <dgm:spPr/>
      <dgm:t>
        <a:bodyPr/>
        <a:lstStyle/>
        <a:p>
          <a:endParaRPr lang="es-ES" sz="800"/>
        </a:p>
      </dgm:t>
    </dgm:pt>
    <dgm:pt modelId="{C74BFBED-1F76-40B3-86A0-5FB0C107C0E5}">
      <dgm:prSet phldrT="[Texto]" custT="1"/>
      <dgm:spPr/>
      <dgm:t>
        <a:bodyPr/>
        <a:lstStyle/>
        <a:p>
          <a:r>
            <a:rPr lang="es-CO" sz="800" dirty="0"/>
            <a:t>7. Procesos para la y reducción de la frecuencia de caídas</a:t>
          </a:r>
          <a:endParaRPr lang="es-ES" sz="800" dirty="0"/>
        </a:p>
      </dgm:t>
    </dgm:pt>
    <dgm:pt modelId="{E30F64A4-B4DE-4E2A-A7F5-1F9B411A64C3}" type="parTrans" cxnId="{0A3BFF0E-D718-41F4-A8E8-E106985B6844}">
      <dgm:prSet custT="1"/>
      <dgm:spPr/>
      <dgm:t>
        <a:bodyPr/>
        <a:lstStyle/>
        <a:p>
          <a:endParaRPr lang="es-ES" sz="800"/>
        </a:p>
      </dgm:t>
    </dgm:pt>
    <dgm:pt modelId="{74EBFA8C-788F-4E02-90FE-2B61A4F6610F}" type="sibTrans" cxnId="{0A3BFF0E-D718-41F4-A8E8-E106985B6844}">
      <dgm:prSet/>
      <dgm:spPr/>
      <dgm:t>
        <a:bodyPr/>
        <a:lstStyle/>
        <a:p>
          <a:endParaRPr lang="es-ES" sz="800"/>
        </a:p>
      </dgm:t>
    </dgm:pt>
    <dgm:pt modelId="{75A8E740-C939-48ED-B342-F748ADE8233D}">
      <dgm:prSet phldrT="[Texto]" custT="1"/>
      <dgm:spPr/>
      <dgm:t>
        <a:bodyPr/>
        <a:lstStyle/>
        <a:p>
          <a:r>
            <a:rPr lang="es-CO" sz="800" dirty="0"/>
            <a:t>8. PREVENIR LAS ÚLCERAS POR PRESIÓN</a:t>
          </a:r>
          <a:endParaRPr lang="es-ES" sz="800" dirty="0"/>
        </a:p>
      </dgm:t>
    </dgm:pt>
    <dgm:pt modelId="{1F0507D4-2FE9-4FC6-BBF5-B82CA271893C}" type="parTrans" cxnId="{24416FD6-FD8E-46F7-8587-FF1BF0A1C63B}">
      <dgm:prSet custT="1"/>
      <dgm:spPr/>
      <dgm:t>
        <a:bodyPr/>
        <a:lstStyle/>
        <a:p>
          <a:endParaRPr lang="es-ES" sz="800"/>
        </a:p>
      </dgm:t>
    </dgm:pt>
    <dgm:pt modelId="{E6C009ED-3D1B-4412-A12C-6517E343C76C}" type="sibTrans" cxnId="{24416FD6-FD8E-46F7-8587-FF1BF0A1C63B}">
      <dgm:prSet/>
      <dgm:spPr/>
      <dgm:t>
        <a:bodyPr/>
        <a:lstStyle/>
        <a:p>
          <a:endParaRPr lang="es-ES" sz="800"/>
        </a:p>
      </dgm:t>
    </dgm:pt>
    <dgm:pt modelId="{4CA3D338-1565-4A29-9715-4C0CE60B70C2}">
      <dgm:prSet phldrT="[Texto]" custT="1"/>
      <dgm:spPr/>
      <dgm:t>
        <a:bodyPr/>
        <a:lstStyle/>
        <a:p>
          <a:r>
            <a:rPr lang="es-CO" sz="800" dirty="0"/>
            <a:t>9. GARANTIZAR LA ATENCIÓN SEGURA DEL BIONOMIO MADRE HIJ</a:t>
          </a:r>
          <a:endParaRPr lang="es-ES" sz="800" dirty="0"/>
        </a:p>
      </dgm:t>
    </dgm:pt>
    <dgm:pt modelId="{C3FCFA93-4827-4C34-B1E3-069972E03B0C}" type="parTrans" cxnId="{8786E2AE-32BC-4CA9-9E37-35DB6EC48409}">
      <dgm:prSet custT="1"/>
      <dgm:spPr/>
      <dgm:t>
        <a:bodyPr/>
        <a:lstStyle/>
        <a:p>
          <a:endParaRPr lang="es-ES" sz="800"/>
        </a:p>
      </dgm:t>
    </dgm:pt>
    <dgm:pt modelId="{D642F1A9-030E-48D1-9941-898D02116A5C}" type="sibTrans" cxnId="{8786E2AE-32BC-4CA9-9E37-35DB6EC48409}">
      <dgm:prSet/>
      <dgm:spPr/>
      <dgm:t>
        <a:bodyPr/>
        <a:lstStyle/>
        <a:p>
          <a:endParaRPr lang="es-ES" sz="800"/>
        </a:p>
      </dgm:t>
    </dgm:pt>
    <dgm:pt modelId="{1C871504-5982-4949-9A5E-4CC689151384}">
      <dgm:prSet phldrT="[Texto]" custT="1"/>
      <dgm:spPr/>
      <dgm:t>
        <a:bodyPr/>
        <a:lstStyle/>
        <a:p>
          <a:r>
            <a:rPr lang="es-CO" sz="700" dirty="0"/>
            <a:t>10. PREVENIR COMPLICACIONES ASOCIADAS A LA DISPONIBILIDAD Y MANEJO DE SANGRE Y COMPONENTES Y A LA TRANSFUSIÓN SANGUÍNEAO</a:t>
          </a:r>
          <a:endParaRPr lang="es-ES" sz="700" dirty="0"/>
        </a:p>
      </dgm:t>
    </dgm:pt>
    <dgm:pt modelId="{C9D3A759-A404-4DCD-83C3-F8098520FBEE}" type="parTrans" cxnId="{167681C9-4177-4B45-A66A-E06F481FAC0B}">
      <dgm:prSet custT="1"/>
      <dgm:spPr/>
      <dgm:t>
        <a:bodyPr/>
        <a:lstStyle/>
        <a:p>
          <a:endParaRPr lang="es-ES" sz="800"/>
        </a:p>
      </dgm:t>
    </dgm:pt>
    <dgm:pt modelId="{956239D0-E874-40CD-A2CB-D1F3F2F18D49}" type="sibTrans" cxnId="{167681C9-4177-4B45-A66A-E06F481FAC0B}">
      <dgm:prSet/>
      <dgm:spPr/>
      <dgm:t>
        <a:bodyPr/>
        <a:lstStyle/>
        <a:p>
          <a:endParaRPr lang="es-ES" sz="800"/>
        </a:p>
      </dgm:t>
    </dgm:pt>
    <dgm:pt modelId="{924F1E1B-4EBC-4C93-8E7A-9A56CC7365DB}" type="pres">
      <dgm:prSet presAssocID="{8048BEAD-39B9-4AF2-92E7-6242A7D80B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41B7ED-8033-479F-B210-01A63479B8D8}" type="pres">
      <dgm:prSet presAssocID="{A5085F86-68C1-42B5-9D47-C8EA28659415}" presName="root1" presStyleCnt="0"/>
      <dgm:spPr/>
    </dgm:pt>
    <dgm:pt modelId="{B523E963-F3AA-40E1-A0CD-F59E0F0E9131}" type="pres">
      <dgm:prSet presAssocID="{A5085F86-68C1-42B5-9D47-C8EA28659415}" presName="LevelOneTextNode" presStyleLbl="node0" presStyleIdx="0" presStyleCnt="1" custScaleY="111595">
        <dgm:presLayoutVars>
          <dgm:chPref val="3"/>
        </dgm:presLayoutVars>
      </dgm:prSet>
      <dgm:spPr/>
    </dgm:pt>
    <dgm:pt modelId="{9A3B6FC8-3424-4D96-A769-E00789A05569}" type="pres">
      <dgm:prSet presAssocID="{A5085F86-68C1-42B5-9D47-C8EA28659415}" presName="level2hierChild" presStyleCnt="0"/>
      <dgm:spPr/>
    </dgm:pt>
    <dgm:pt modelId="{F1971FDD-E277-4ACB-B816-1170FB6A0E34}" type="pres">
      <dgm:prSet presAssocID="{12EBDC53-8040-4D2B-8FEA-DE893A094655}" presName="conn2-1" presStyleLbl="parChTrans1D2" presStyleIdx="0" presStyleCnt="10"/>
      <dgm:spPr/>
    </dgm:pt>
    <dgm:pt modelId="{9BE91225-0EA6-46CF-8ADF-AFDE7D1C4965}" type="pres">
      <dgm:prSet presAssocID="{12EBDC53-8040-4D2B-8FEA-DE893A094655}" presName="connTx" presStyleLbl="parChTrans1D2" presStyleIdx="0" presStyleCnt="10"/>
      <dgm:spPr/>
    </dgm:pt>
    <dgm:pt modelId="{D29B26CD-2B9D-4639-A4D1-38014C8D9024}" type="pres">
      <dgm:prSet presAssocID="{8F6D5228-F57B-4D91-8DCC-8C318A62D36D}" presName="root2" presStyleCnt="0"/>
      <dgm:spPr/>
    </dgm:pt>
    <dgm:pt modelId="{DA1699C8-AA81-4D7E-BF47-415135F007B5}" type="pres">
      <dgm:prSet presAssocID="{8F6D5228-F57B-4D91-8DCC-8C318A62D36D}" presName="LevelTwoTextNode" presStyleLbl="node2" presStyleIdx="0" presStyleCnt="10">
        <dgm:presLayoutVars>
          <dgm:chPref val="3"/>
        </dgm:presLayoutVars>
      </dgm:prSet>
      <dgm:spPr/>
    </dgm:pt>
    <dgm:pt modelId="{FCE00B26-B63D-42A1-B595-41B6B75A1AED}" type="pres">
      <dgm:prSet presAssocID="{8F6D5228-F57B-4D91-8DCC-8C318A62D36D}" presName="level3hierChild" presStyleCnt="0"/>
      <dgm:spPr/>
    </dgm:pt>
    <dgm:pt modelId="{7A79FC17-FE2D-4030-A367-5A9EED8329D3}" type="pres">
      <dgm:prSet presAssocID="{4F245026-2415-4300-B57B-15EBC9FFE02E}" presName="conn2-1" presStyleLbl="parChTrans1D2" presStyleIdx="1" presStyleCnt="10"/>
      <dgm:spPr/>
    </dgm:pt>
    <dgm:pt modelId="{ACCA7E6E-134E-4BDC-BC8F-63599DDD47C6}" type="pres">
      <dgm:prSet presAssocID="{4F245026-2415-4300-B57B-15EBC9FFE02E}" presName="connTx" presStyleLbl="parChTrans1D2" presStyleIdx="1" presStyleCnt="10"/>
      <dgm:spPr/>
    </dgm:pt>
    <dgm:pt modelId="{A2D3DB9E-0E5F-4071-AB22-923158FCF685}" type="pres">
      <dgm:prSet presAssocID="{6AF018A7-8C30-47AD-933D-155B913AC080}" presName="root2" presStyleCnt="0"/>
      <dgm:spPr/>
    </dgm:pt>
    <dgm:pt modelId="{1CB15BE7-EDCE-4F93-8E1A-AD910EBF6B75}" type="pres">
      <dgm:prSet presAssocID="{6AF018A7-8C30-47AD-933D-155B913AC080}" presName="LevelTwoTextNode" presStyleLbl="node2" presStyleIdx="1" presStyleCnt="10">
        <dgm:presLayoutVars>
          <dgm:chPref val="3"/>
        </dgm:presLayoutVars>
      </dgm:prSet>
      <dgm:spPr/>
    </dgm:pt>
    <dgm:pt modelId="{FAA2C985-773D-42F0-8753-D0B7E6A5C906}" type="pres">
      <dgm:prSet presAssocID="{6AF018A7-8C30-47AD-933D-155B913AC080}" presName="level3hierChild" presStyleCnt="0"/>
      <dgm:spPr/>
    </dgm:pt>
    <dgm:pt modelId="{FF17AF4D-E98E-4498-961E-1A016ADFEB2C}" type="pres">
      <dgm:prSet presAssocID="{81355083-56AA-4F93-B7BB-3033201A2105}" presName="conn2-1" presStyleLbl="parChTrans1D2" presStyleIdx="2" presStyleCnt="10"/>
      <dgm:spPr/>
    </dgm:pt>
    <dgm:pt modelId="{C15CA319-B5B7-499C-A026-1B40365A71F5}" type="pres">
      <dgm:prSet presAssocID="{81355083-56AA-4F93-B7BB-3033201A2105}" presName="connTx" presStyleLbl="parChTrans1D2" presStyleIdx="2" presStyleCnt="10"/>
      <dgm:spPr/>
    </dgm:pt>
    <dgm:pt modelId="{1F325D8B-6D09-4457-BB33-8828FDABBF13}" type="pres">
      <dgm:prSet presAssocID="{5E93869D-5F5A-4DD9-9C3E-17D1126FC63E}" presName="root2" presStyleCnt="0"/>
      <dgm:spPr/>
    </dgm:pt>
    <dgm:pt modelId="{4596144E-C9DB-4DEB-B41D-ED48E66B4A73}" type="pres">
      <dgm:prSet presAssocID="{5E93869D-5F5A-4DD9-9C3E-17D1126FC63E}" presName="LevelTwoTextNode" presStyleLbl="node2" presStyleIdx="2" presStyleCnt="10">
        <dgm:presLayoutVars>
          <dgm:chPref val="3"/>
        </dgm:presLayoutVars>
      </dgm:prSet>
      <dgm:spPr/>
    </dgm:pt>
    <dgm:pt modelId="{6A7F1527-B859-4F89-939C-CA06FD7ED6C8}" type="pres">
      <dgm:prSet presAssocID="{5E93869D-5F5A-4DD9-9C3E-17D1126FC63E}" presName="level3hierChild" presStyleCnt="0"/>
      <dgm:spPr/>
    </dgm:pt>
    <dgm:pt modelId="{D3126220-989F-4D6F-9577-CF50E6496C31}" type="pres">
      <dgm:prSet presAssocID="{A3407A96-702E-499F-BA35-0B64CE51A1DF}" presName="conn2-1" presStyleLbl="parChTrans1D2" presStyleIdx="3" presStyleCnt="10"/>
      <dgm:spPr/>
    </dgm:pt>
    <dgm:pt modelId="{7BA6AB27-312E-4AB5-9E67-98D0AF2C9A13}" type="pres">
      <dgm:prSet presAssocID="{A3407A96-702E-499F-BA35-0B64CE51A1DF}" presName="connTx" presStyleLbl="parChTrans1D2" presStyleIdx="3" presStyleCnt="10"/>
      <dgm:spPr/>
    </dgm:pt>
    <dgm:pt modelId="{42BCE94C-4B73-4AE4-8BA0-6235F43C574E}" type="pres">
      <dgm:prSet presAssocID="{B8EC6DA6-7441-48A7-B139-B75B329052D0}" presName="root2" presStyleCnt="0"/>
      <dgm:spPr/>
    </dgm:pt>
    <dgm:pt modelId="{40AD1130-8052-43BD-9CC1-AE8B1BB3C99D}" type="pres">
      <dgm:prSet presAssocID="{B8EC6DA6-7441-48A7-B139-B75B329052D0}" presName="LevelTwoTextNode" presStyleLbl="node2" presStyleIdx="3" presStyleCnt="10">
        <dgm:presLayoutVars>
          <dgm:chPref val="3"/>
        </dgm:presLayoutVars>
      </dgm:prSet>
      <dgm:spPr/>
    </dgm:pt>
    <dgm:pt modelId="{A5487BB3-CB83-4BB8-9F33-1FF163B1820F}" type="pres">
      <dgm:prSet presAssocID="{B8EC6DA6-7441-48A7-B139-B75B329052D0}" presName="level3hierChild" presStyleCnt="0"/>
      <dgm:spPr/>
    </dgm:pt>
    <dgm:pt modelId="{901515A2-D1D8-4C15-93C6-622FC98B8820}" type="pres">
      <dgm:prSet presAssocID="{895CBE17-1905-499C-B1F2-DB81F404BAC4}" presName="conn2-1" presStyleLbl="parChTrans1D2" presStyleIdx="4" presStyleCnt="10"/>
      <dgm:spPr/>
    </dgm:pt>
    <dgm:pt modelId="{471321F5-8D7E-4E5F-A185-CD1F132A33FE}" type="pres">
      <dgm:prSet presAssocID="{895CBE17-1905-499C-B1F2-DB81F404BAC4}" presName="connTx" presStyleLbl="parChTrans1D2" presStyleIdx="4" presStyleCnt="10"/>
      <dgm:spPr/>
    </dgm:pt>
    <dgm:pt modelId="{3E039422-2739-47DA-A687-4DBCA65357D5}" type="pres">
      <dgm:prSet presAssocID="{42D9D6EA-74F2-494E-9556-433E74F51B52}" presName="root2" presStyleCnt="0"/>
      <dgm:spPr/>
    </dgm:pt>
    <dgm:pt modelId="{739E280E-0B76-41C0-995E-EB75AA47B0BB}" type="pres">
      <dgm:prSet presAssocID="{42D9D6EA-74F2-494E-9556-433E74F51B52}" presName="LevelTwoTextNode" presStyleLbl="node2" presStyleIdx="4" presStyleCnt="10">
        <dgm:presLayoutVars>
          <dgm:chPref val="3"/>
        </dgm:presLayoutVars>
      </dgm:prSet>
      <dgm:spPr/>
    </dgm:pt>
    <dgm:pt modelId="{7E46C358-CAAD-4303-8D57-2F4A9C6FEAE5}" type="pres">
      <dgm:prSet presAssocID="{42D9D6EA-74F2-494E-9556-433E74F51B52}" presName="level3hierChild" presStyleCnt="0"/>
      <dgm:spPr/>
    </dgm:pt>
    <dgm:pt modelId="{0CC6DBDA-DC1A-4FA5-9151-32215D876A46}" type="pres">
      <dgm:prSet presAssocID="{3E611987-6DA1-49B9-A242-B4427036BB08}" presName="conn2-1" presStyleLbl="parChTrans1D2" presStyleIdx="5" presStyleCnt="10"/>
      <dgm:spPr/>
    </dgm:pt>
    <dgm:pt modelId="{44D807DB-1638-4E1E-AD0A-A946A443B0B9}" type="pres">
      <dgm:prSet presAssocID="{3E611987-6DA1-49B9-A242-B4427036BB08}" presName="connTx" presStyleLbl="parChTrans1D2" presStyleIdx="5" presStyleCnt="10"/>
      <dgm:spPr/>
    </dgm:pt>
    <dgm:pt modelId="{1B0B9C1A-113E-419F-91B7-8E80D38200DB}" type="pres">
      <dgm:prSet presAssocID="{F44122C9-8819-45C1-8E8A-CF5B061B83A9}" presName="root2" presStyleCnt="0"/>
      <dgm:spPr/>
    </dgm:pt>
    <dgm:pt modelId="{6D306873-8C85-4A5B-961B-6C7A687BEA17}" type="pres">
      <dgm:prSet presAssocID="{F44122C9-8819-45C1-8E8A-CF5B061B83A9}" presName="LevelTwoTextNode" presStyleLbl="node2" presStyleIdx="5" presStyleCnt="10">
        <dgm:presLayoutVars>
          <dgm:chPref val="3"/>
        </dgm:presLayoutVars>
      </dgm:prSet>
      <dgm:spPr/>
    </dgm:pt>
    <dgm:pt modelId="{B2A86C21-3AA8-494B-BFC0-4E9526114DAD}" type="pres">
      <dgm:prSet presAssocID="{F44122C9-8819-45C1-8E8A-CF5B061B83A9}" presName="level3hierChild" presStyleCnt="0"/>
      <dgm:spPr/>
    </dgm:pt>
    <dgm:pt modelId="{7860745B-7482-482A-92B4-DF1AFB3DB759}" type="pres">
      <dgm:prSet presAssocID="{E30F64A4-B4DE-4E2A-A7F5-1F9B411A64C3}" presName="conn2-1" presStyleLbl="parChTrans1D2" presStyleIdx="6" presStyleCnt="10"/>
      <dgm:spPr/>
    </dgm:pt>
    <dgm:pt modelId="{8B2AE12E-D7FB-4417-8814-3FDFA03AB82E}" type="pres">
      <dgm:prSet presAssocID="{E30F64A4-B4DE-4E2A-A7F5-1F9B411A64C3}" presName="connTx" presStyleLbl="parChTrans1D2" presStyleIdx="6" presStyleCnt="10"/>
      <dgm:spPr/>
    </dgm:pt>
    <dgm:pt modelId="{790E1609-EDCE-4D1F-93C0-9C99D4ACAD80}" type="pres">
      <dgm:prSet presAssocID="{C74BFBED-1F76-40B3-86A0-5FB0C107C0E5}" presName="root2" presStyleCnt="0"/>
      <dgm:spPr/>
    </dgm:pt>
    <dgm:pt modelId="{09CF83B8-AA69-4FCA-A6AC-BB48EADF4ADF}" type="pres">
      <dgm:prSet presAssocID="{C74BFBED-1F76-40B3-86A0-5FB0C107C0E5}" presName="LevelTwoTextNode" presStyleLbl="node2" presStyleIdx="6" presStyleCnt="10">
        <dgm:presLayoutVars>
          <dgm:chPref val="3"/>
        </dgm:presLayoutVars>
      </dgm:prSet>
      <dgm:spPr/>
    </dgm:pt>
    <dgm:pt modelId="{7C5A6322-6858-4B4C-94FA-A94119A2F2F7}" type="pres">
      <dgm:prSet presAssocID="{C74BFBED-1F76-40B3-86A0-5FB0C107C0E5}" presName="level3hierChild" presStyleCnt="0"/>
      <dgm:spPr/>
    </dgm:pt>
    <dgm:pt modelId="{38E001FC-C35C-46B4-9C5C-3BE7581A3C3C}" type="pres">
      <dgm:prSet presAssocID="{1F0507D4-2FE9-4FC6-BBF5-B82CA271893C}" presName="conn2-1" presStyleLbl="parChTrans1D2" presStyleIdx="7" presStyleCnt="10"/>
      <dgm:spPr/>
    </dgm:pt>
    <dgm:pt modelId="{ACA34E36-86A6-429E-91E8-068CBD07FE19}" type="pres">
      <dgm:prSet presAssocID="{1F0507D4-2FE9-4FC6-BBF5-B82CA271893C}" presName="connTx" presStyleLbl="parChTrans1D2" presStyleIdx="7" presStyleCnt="10"/>
      <dgm:spPr/>
    </dgm:pt>
    <dgm:pt modelId="{FD379860-57A0-4921-919D-2C376FC7385C}" type="pres">
      <dgm:prSet presAssocID="{75A8E740-C939-48ED-B342-F748ADE8233D}" presName="root2" presStyleCnt="0"/>
      <dgm:spPr/>
    </dgm:pt>
    <dgm:pt modelId="{A3CB82B3-AEFE-4A2A-B106-42E9F9490E87}" type="pres">
      <dgm:prSet presAssocID="{75A8E740-C939-48ED-B342-F748ADE8233D}" presName="LevelTwoTextNode" presStyleLbl="node2" presStyleIdx="7" presStyleCnt="10">
        <dgm:presLayoutVars>
          <dgm:chPref val="3"/>
        </dgm:presLayoutVars>
      </dgm:prSet>
      <dgm:spPr/>
    </dgm:pt>
    <dgm:pt modelId="{DF1786AA-7273-4908-824B-8AB32888CB06}" type="pres">
      <dgm:prSet presAssocID="{75A8E740-C939-48ED-B342-F748ADE8233D}" presName="level3hierChild" presStyleCnt="0"/>
      <dgm:spPr/>
    </dgm:pt>
    <dgm:pt modelId="{E944159A-E35F-402B-8BAE-6FE951CFC496}" type="pres">
      <dgm:prSet presAssocID="{C3FCFA93-4827-4C34-B1E3-069972E03B0C}" presName="conn2-1" presStyleLbl="parChTrans1D2" presStyleIdx="8" presStyleCnt="10"/>
      <dgm:spPr/>
    </dgm:pt>
    <dgm:pt modelId="{36A04BBE-EDC4-4B97-B546-B62E5C040B6A}" type="pres">
      <dgm:prSet presAssocID="{C3FCFA93-4827-4C34-B1E3-069972E03B0C}" presName="connTx" presStyleLbl="parChTrans1D2" presStyleIdx="8" presStyleCnt="10"/>
      <dgm:spPr/>
    </dgm:pt>
    <dgm:pt modelId="{31B96015-7231-4035-9208-E9B367791F4A}" type="pres">
      <dgm:prSet presAssocID="{4CA3D338-1565-4A29-9715-4C0CE60B70C2}" presName="root2" presStyleCnt="0"/>
      <dgm:spPr/>
    </dgm:pt>
    <dgm:pt modelId="{7546A222-FD07-4418-AEC0-8BA95AC0288B}" type="pres">
      <dgm:prSet presAssocID="{4CA3D338-1565-4A29-9715-4C0CE60B70C2}" presName="LevelTwoTextNode" presStyleLbl="node2" presStyleIdx="8" presStyleCnt="10">
        <dgm:presLayoutVars>
          <dgm:chPref val="3"/>
        </dgm:presLayoutVars>
      </dgm:prSet>
      <dgm:spPr/>
    </dgm:pt>
    <dgm:pt modelId="{8A6F54B6-393E-42D3-98A2-77D241E9D1CA}" type="pres">
      <dgm:prSet presAssocID="{4CA3D338-1565-4A29-9715-4C0CE60B70C2}" presName="level3hierChild" presStyleCnt="0"/>
      <dgm:spPr/>
    </dgm:pt>
    <dgm:pt modelId="{BDF8608F-ED5D-4FDC-92BA-427D1D4A2297}" type="pres">
      <dgm:prSet presAssocID="{C9D3A759-A404-4DCD-83C3-F8098520FBEE}" presName="conn2-1" presStyleLbl="parChTrans1D2" presStyleIdx="9" presStyleCnt="10"/>
      <dgm:spPr/>
    </dgm:pt>
    <dgm:pt modelId="{52A65171-F687-472F-AE54-AABDF34F904F}" type="pres">
      <dgm:prSet presAssocID="{C9D3A759-A404-4DCD-83C3-F8098520FBEE}" presName="connTx" presStyleLbl="parChTrans1D2" presStyleIdx="9" presStyleCnt="10"/>
      <dgm:spPr/>
    </dgm:pt>
    <dgm:pt modelId="{E2637BD3-87B5-4E89-9BF5-D55658323DDE}" type="pres">
      <dgm:prSet presAssocID="{1C871504-5982-4949-9A5E-4CC689151384}" presName="root2" presStyleCnt="0"/>
      <dgm:spPr/>
    </dgm:pt>
    <dgm:pt modelId="{7830BD59-D7D4-4F73-82CD-9CE138947916}" type="pres">
      <dgm:prSet presAssocID="{1C871504-5982-4949-9A5E-4CC689151384}" presName="LevelTwoTextNode" presStyleLbl="node2" presStyleIdx="9" presStyleCnt="10">
        <dgm:presLayoutVars>
          <dgm:chPref val="3"/>
        </dgm:presLayoutVars>
      </dgm:prSet>
      <dgm:spPr/>
    </dgm:pt>
    <dgm:pt modelId="{B2BF0D16-D699-4885-BA88-7AC8E445401F}" type="pres">
      <dgm:prSet presAssocID="{1C871504-5982-4949-9A5E-4CC689151384}" presName="level3hierChild" presStyleCnt="0"/>
      <dgm:spPr/>
    </dgm:pt>
  </dgm:ptLst>
  <dgm:cxnLst>
    <dgm:cxn modelId="{C9D74E08-6341-4D8F-9102-C69A896AEE5B}" type="presOf" srcId="{E30F64A4-B4DE-4E2A-A7F5-1F9B411A64C3}" destId="{7860745B-7482-482A-92B4-DF1AFB3DB759}" srcOrd="0" destOrd="0" presId="urn:microsoft.com/office/officeart/2008/layout/HorizontalMultiLevelHierarchy"/>
    <dgm:cxn modelId="{0A3BFF0E-D718-41F4-A8E8-E106985B6844}" srcId="{A5085F86-68C1-42B5-9D47-C8EA28659415}" destId="{C74BFBED-1F76-40B3-86A0-5FB0C107C0E5}" srcOrd="6" destOrd="0" parTransId="{E30F64A4-B4DE-4E2A-A7F5-1F9B411A64C3}" sibTransId="{74EBFA8C-788F-4E02-90FE-2B61A4F6610F}"/>
    <dgm:cxn modelId="{25F49D12-7589-4185-BEC3-B73556ADEBEC}" srcId="{A5085F86-68C1-42B5-9D47-C8EA28659415}" destId="{5E93869D-5F5A-4DD9-9C3E-17D1126FC63E}" srcOrd="2" destOrd="0" parTransId="{81355083-56AA-4F93-B7BB-3033201A2105}" sibTransId="{CC1BDA2B-FD8A-45CB-9360-D6837324B69F}"/>
    <dgm:cxn modelId="{E67AF612-7206-44E0-9250-9750514461AF}" type="presOf" srcId="{4F245026-2415-4300-B57B-15EBC9FFE02E}" destId="{7A79FC17-FE2D-4030-A367-5A9EED8329D3}" srcOrd="0" destOrd="0" presId="urn:microsoft.com/office/officeart/2008/layout/HorizontalMultiLevelHierarchy"/>
    <dgm:cxn modelId="{6192A026-4D8E-445A-ABB4-A1451A2568B3}" type="presOf" srcId="{F44122C9-8819-45C1-8E8A-CF5B061B83A9}" destId="{6D306873-8C85-4A5B-961B-6C7A687BEA17}" srcOrd="0" destOrd="0" presId="urn:microsoft.com/office/officeart/2008/layout/HorizontalMultiLevelHierarchy"/>
    <dgm:cxn modelId="{EFF0CC2A-5A83-487B-A2C4-18DB3021C212}" srcId="{A5085F86-68C1-42B5-9D47-C8EA28659415}" destId="{42D9D6EA-74F2-494E-9556-433E74F51B52}" srcOrd="4" destOrd="0" parTransId="{895CBE17-1905-499C-B1F2-DB81F404BAC4}" sibTransId="{F0265267-36D9-4851-9A96-E5670C05CE7E}"/>
    <dgm:cxn modelId="{AECBE433-1942-4057-B4E6-A80777B19512}" type="presOf" srcId="{4F245026-2415-4300-B57B-15EBC9FFE02E}" destId="{ACCA7E6E-134E-4BDC-BC8F-63599DDD47C6}" srcOrd="1" destOrd="0" presId="urn:microsoft.com/office/officeart/2008/layout/HorizontalMultiLevelHierarchy"/>
    <dgm:cxn modelId="{CE493837-058E-49DA-83E9-A5D6C2575E9F}" srcId="{A5085F86-68C1-42B5-9D47-C8EA28659415}" destId="{8F6D5228-F57B-4D91-8DCC-8C318A62D36D}" srcOrd="0" destOrd="0" parTransId="{12EBDC53-8040-4D2B-8FEA-DE893A094655}" sibTransId="{BF4ECC4C-F5E4-478B-AF5D-1D189C2544A5}"/>
    <dgm:cxn modelId="{681C8838-8E21-4B8F-8A66-E90F643E0EA9}" type="presOf" srcId="{1F0507D4-2FE9-4FC6-BBF5-B82CA271893C}" destId="{38E001FC-C35C-46B4-9C5C-3BE7581A3C3C}" srcOrd="0" destOrd="0" presId="urn:microsoft.com/office/officeart/2008/layout/HorizontalMultiLevelHierarchy"/>
    <dgm:cxn modelId="{6B49B438-7C8C-4279-913A-B12DF41B2CD7}" type="presOf" srcId="{81355083-56AA-4F93-B7BB-3033201A2105}" destId="{FF17AF4D-E98E-4498-961E-1A016ADFEB2C}" srcOrd="0" destOrd="0" presId="urn:microsoft.com/office/officeart/2008/layout/HorizontalMultiLevelHierarchy"/>
    <dgm:cxn modelId="{0EA9BF3C-2180-48A4-AEC9-89564FDC3B07}" type="presOf" srcId="{3E611987-6DA1-49B9-A242-B4427036BB08}" destId="{0CC6DBDA-DC1A-4FA5-9151-32215D876A46}" srcOrd="0" destOrd="0" presId="urn:microsoft.com/office/officeart/2008/layout/HorizontalMultiLevelHierarchy"/>
    <dgm:cxn modelId="{65A9855B-7F4E-4650-AC77-800747D96D1E}" type="presOf" srcId="{C74BFBED-1F76-40B3-86A0-5FB0C107C0E5}" destId="{09CF83B8-AA69-4FCA-A6AC-BB48EADF4ADF}" srcOrd="0" destOrd="0" presId="urn:microsoft.com/office/officeart/2008/layout/HorizontalMultiLevelHierarchy"/>
    <dgm:cxn modelId="{1DA4F667-1E94-4D26-AAAC-7B2EB034A552}" type="presOf" srcId="{1F0507D4-2FE9-4FC6-BBF5-B82CA271893C}" destId="{ACA34E36-86A6-429E-91E8-068CBD07FE19}" srcOrd="1" destOrd="0" presId="urn:microsoft.com/office/officeart/2008/layout/HorizontalMultiLevelHierarchy"/>
    <dgm:cxn modelId="{38C49948-DC79-44F1-BF20-B22D7102D287}" type="presOf" srcId="{A5085F86-68C1-42B5-9D47-C8EA28659415}" destId="{B523E963-F3AA-40E1-A0CD-F59E0F0E9131}" srcOrd="0" destOrd="0" presId="urn:microsoft.com/office/officeart/2008/layout/HorizontalMultiLevelHierarchy"/>
    <dgm:cxn modelId="{F7FB1349-8DF4-4A38-BA8B-187CF9BF894F}" type="presOf" srcId="{B8EC6DA6-7441-48A7-B139-B75B329052D0}" destId="{40AD1130-8052-43BD-9CC1-AE8B1BB3C99D}" srcOrd="0" destOrd="0" presId="urn:microsoft.com/office/officeart/2008/layout/HorizontalMultiLevelHierarchy"/>
    <dgm:cxn modelId="{513B9D69-E66E-4B43-AA0E-1EA30432734F}" srcId="{A5085F86-68C1-42B5-9D47-C8EA28659415}" destId="{6AF018A7-8C30-47AD-933D-155B913AC080}" srcOrd="1" destOrd="0" parTransId="{4F245026-2415-4300-B57B-15EBC9FFE02E}" sibTransId="{91F200C0-04DD-4ABC-82AF-D30EF8AF7832}"/>
    <dgm:cxn modelId="{FAEA906B-5FA0-400A-B09A-330E9FEB4264}" type="presOf" srcId="{42D9D6EA-74F2-494E-9556-433E74F51B52}" destId="{739E280E-0B76-41C0-995E-EB75AA47B0BB}" srcOrd="0" destOrd="0" presId="urn:microsoft.com/office/officeart/2008/layout/HorizontalMultiLevelHierarchy"/>
    <dgm:cxn modelId="{D4F06E4D-28CD-4A95-A377-D0B8F64E89B9}" type="presOf" srcId="{3E611987-6DA1-49B9-A242-B4427036BB08}" destId="{44D807DB-1638-4E1E-AD0A-A946A443B0B9}" srcOrd="1" destOrd="0" presId="urn:microsoft.com/office/officeart/2008/layout/HorizontalMultiLevelHierarchy"/>
    <dgm:cxn modelId="{CF15D556-D46E-4D05-B544-D4112675DBDC}" type="presOf" srcId="{A3407A96-702E-499F-BA35-0B64CE51A1DF}" destId="{7BA6AB27-312E-4AB5-9E67-98D0AF2C9A13}" srcOrd="1" destOrd="0" presId="urn:microsoft.com/office/officeart/2008/layout/HorizontalMultiLevelHierarchy"/>
    <dgm:cxn modelId="{BE924358-443A-4E87-AFAA-C716ED43F5B5}" srcId="{A5085F86-68C1-42B5-9D47-C8EA28659415}" destId="{B8EC6DA6-7441-48A7-B139-B75B329052D0}" srcOrd="3" destOrd="0" parTransId="{A3407A96-702E-499F-BA35-0B64CE51A1DF}" sibTransId="{AF3C5061-17E7-424F-AA3E-24651A8F46FB}"/>
    <dgm:cxn modelId="{A31F1559-DB72-43AC-B5B5-B5F208ED7FB3}" type="presOf" srcId="{75A8E740-C939-48ED-B342-F748ADE8233D}" destId="{A3CB82B3-AEFE-4A2A-B106-42E9F9490E87}" srcOrd="0" destOrd="0" presId="urn:microsoft.com/office/officeart/2008/layout/HorizontalMultiLevelHierarchy"/>
    <dgm:cxn modelId="{B2B9CD79-8E59-43C1-9476-7E15728A7670}" type="presOf" srcId="{C3FCFA93-4827-4C34-B1E3-069972E03B0C}" destId="{36A04BBE-EDC4-4B97-B546-B62E5C040B6A}" srcOrd="1" destOrd="0" presId="urn:microsoft.com/office/officeart/2008/layout/HorizontalMultiLevelHierarchy"/>
    <dgm:cxn modelId="{6675D079-D4A7-4138-A41E-9CEFF5800B57}" type="presOf" srcId="{12EBDC53-8040-4D2B-8FEA-DE893A094655}" destId="{F1971FDD-E277-4ACB-B816-1170FB6A0E34}" srcOrd="0" destOrd="0" presId="urn:microsoft.com/office/officeart/2008/layout/HorizontalMultiLevelHierarchy"/>
    <dgm:cxn modelId="{14EE307C-480F-43CB-A72D-23B556C72C4C}" type="presOf" srcId="{6AF018A7-8C30-47AD-933D-155B913AC080}" destId="{1CB15BE7-EDCE-4F93-8E1A-AD910EBF6B75}" srcOrd="0" destOrd="0" presId="urn:microsoft.com/office/officeart/2008/layout/HorizontalMultiLevelHierarchy"/>
    <dgm:cxn modelId="{8C1BF993-7985-4DF0-AA4A-18B6BD426480}" type="presOf" srcId="{8F6D5228-F57B-4D91-8DCC-8C318A62D36D}" destId="{DA1699C8-AA81-4D7E-BF47-415135F007B5}" srcOrd="0" destOrd="0" presId="urn:microsoft.com/office/officeart/2008/layout/HorizontalMultiLevelHierarchy"/>
    <dgm:cxn modelId="{3963D295-1638-4DF9-BAF7-D41476D79351}" type="presOf" srcId="{5E93869D-5F5A-4DD9-9C3E-17D1126FC63E}" destId="{4596144E-C9DB-4DEB-B41D-ED48E66B4A73}" srcOrd="0" destOrd="0" presId="urn:microsoft.com/office/officeart/2008/layout/HorizontalMultiLevelHierarchy"/>
    <dgm:cxn modelId="{0DBBCA9A-C726-47B8-BF8B-A836F8E18178}" type="presOf" srcId="{895CBE17-1905-499C-B1F2-DB81F404BAC4}" destId="{901515A2-D1D8-4C15-93C6-622FC98B8820}" srcOrd="0" destOrd="0" presId="urn:microsoft.com/office/officeart/2008/layout/HorizontalMultiLevelHierarchy"/>
    <dgm:cxn modelId="{310D4CA1-5AC9-4137-8536-E3D26722A7F8}" type="presOf" srcId="{C9D3A759-A404-4DCD-83C3-F8098520FBEE}" destId="{BDF8608F-ED5D-4FDC-92BA-427D1D4A2297}" srcOrd="0" destOrd="0" presId="urn:microsoft.com/office/officeart/2008/layout/HorizontalMultiLevelHierarchy"/>
    <dgm:cxn modelId="{05D566AA-F4A1-4E6C-92BF-68DA9848EB7D}" type="presOf" srcId="{C3FCFA93-4827-4C34-B1E3-069972E03B0C}" destId="{E944159A-E35F-402B-8BAE-6FE951CFC496}" srcOrd="0" destOrd="0" presId="urn:microsoft.com/office/officeart/2008/layout/HorizontalMultiLevelHierarchy"/>
    <dgm:cxn modelId="{8786E2AE-32BC-4CA9-9E37-35DB6EC48409}" srcId="{A5085F86-68C1-42B5-9D47-C8EA28659415}" destId="{4CA3D338-1565-4A29-9715-4C0CE60B70C2}" srcOrd="8" destOrd="0" parTransId="{C3FCFA93-4827-4C34-B1E3-069972E03B0C}" sibTransId="{D642F1A9-030E-48D1-9941-898D02116A5C}"/>
    <dgm:cxn modelId="{B5DA42C0-7555-4EEC-9BD4-2858B9E9BCA9}" type="presOf" srcId="{895CBE17-1905-499C-B1F2-DB81F404BAC4}" destId="{471321F5-8D7E-4E5F-A185-CD1F132A33FE}" srcOrd="1" destOrd="0" presId="urn:microsoft.com/office/officeart/2008/layout/HorizontalMultiLevelHierarchy"/>
    <dgm:cxn modelId="{167681C9-4177-4B45-A66A-E06F481FAC0B}" srcId="{A5085F86-68C1-42B5-9D47-C8EA28659415}" destId="{1C871504-5982-4949-9A5E-4CC689151384}" srcOrd="9" destOrd="0" parTransId="{C9D3A759-A404-4DCD-83C3-F8098520FBEE}" sibTransId="{956239D0-E874-40CD-A2CB-D1F3F2F18D49}"/>
    <dgm:cxn modelId="{C89005CA-EAC1-4FF7-93EB-7CCD5E9DFE47}" type="presOf" srcId="{4CA3D338-1565-4A29-9715-4C0CE60B70C2}" destId="{7546A222-FD07-4418-AEC0-8BA95AC0288B}" srcOrd="0" destOrd="0" presId="urn:microsoft.com/office/officeart/2008/layout/HorizontalMultiLevelHierarchy"/>
    <dgm:cxn modelId="{087684CC-4702-4BC4-B60F-E844812E4D7E}" type="presOf" srcId="{1C871504-5982-4949-9A5E-4CC689151384}" destId="{7830BD59-D7D4-4F73-82CD-9CE138947916}" srcOrd="0" destOrd="0" presId="urn:microsoft.com/office/officeart/2008/layout/HorizontalMultiLevelHierarchy"/>
    <dgm:cxn modelId="{24416FD6-FD8E-46F7-8587-FF1BF0A1C63B}" srcId="{A5085F86-68C1-42B5-9D47-C8EA28659415}" destId="{75A8E740-C939-48ED-B342-F748ADE8233D}" srcOrd="7" destOrd="0" parTransId="{1F0507D4-2FE9-4FC6-BBF5-B82CA271893C}" sibTransId="{E6C009ED-3D1B-4412-A12C-6517E343C76C}"/>
    <dgm:cxn modelId="{9E8F06D7-CDEF-4D99-99EA-FBC925501751}" srcId="{8048BEAD-39B9-4AF2-92E7-6242A7D80BE6}" destId="{A5085F86-68C1-42B5-9D47-C8EA28659415}" srcOrd="0" destOrd="0" parTransId="{25A0B2CA-3F3F-4024-9455-BBFB4814E5AA}" sibTransId="{19DB4FA0-FE11-4A86-937F-998924810806}"/>
    <dgm:cxn modelId="{8AA7AEDA-52DC-45CB-8578-2860DCFE48B3}" type="presOf" srcId="{8048BEAD-39B9-4AF2-92E7-6242A7D80BE6}" destId="{924F1E1B-4EBC-4C93-8E7A-9A56CC7365DB}" srcOrd="0" destOrd="0" presId="urn:microsoft.com/office/officeart/2008/layout/HorizontalMultiLevelHierarchy"/>
    <dgm:cxn modelId="{B57F23DB-53EA-45B2-893F-B09FD05DB8EB}" type="presOf" srcId="{81355083-56AA-4F93-B7BB-3033201A2105}" destId="{C15CA319-B5B7-499C-A026-1B40365A71F5}" srcOrd="1" destOrd="0" presId="urn:microsoft.com/office/officeart/2008/layout/HorizontalMultiLevelHierarchy"/>
    <dgm:cxn modelId="{F389BAE2-6B53-4C69-8AB2-60044BCA391C}" srcId="{A5085F86-68C1-42B5-9D47-C8EA28659415}" destId="{F44122C9-8819-45C1-8E8A-CF5B061B83A9}" srcOrd="5" destOrd="0" parTransId="{3E611987-6DA1-49B9-A242-B4427036BB08}" sibTransId="{C67E0625-6772-44FF-A012-09E9444C9ED3}"/>
    <dgm:cxn modelId="{C981BBEF-6C23-44A9-A775-C9ABB28AC165}" type="presOf" srcId="{A3407A96-702E-499F-BA35-0B64CE51A1DF}" destId="{D3126220-989F-4D6F-9577-CF50E6496C31}" srcOrd="0" destOrd="0" presId="urn:microsoft.com/office/officeart/2008/layout/HorizontalMultiLevelHierarchy"/>
    <dgm:cxn modelId="{539F68F5-87F4-41B8-9878-C18541D0EF53}" type="presOf" srcId="{E30F64A4-B4DE-4E2A-A7F5-1F9B411A64C3}" destId="{8B2AE12E-D7FB-4417-8814-3FDFA03AB82E}" srcOrd="1" destOrd="0" presId="urn:microsoft.com/office/officeart/2008/layout/HorizontalMultiLevelHierarchy"/>
    <dgm:cxn modelId="{26E72AF8-5E10-4F3D-8475-FCF3C366BD20}" type="presOf" srcId="{C9D3A759-A404-4DCD-83C3-F8098520FBEE}" destId="{52A65171-F687-472F-AE54-AABDF34F904F}" srcOrd="1" destOrd="0" presId="urn:microsoft.com/office/officeart/2008/layout/HorizontalMultiLevelHierarchy"/>
    <dgm:cxn modelId="{5CBFCEFB-F8FE-4EBD-81A0-A040916118BE}" type="presOf" srcId="{12EBDC53-8040-4D2B-8FEA-DE893A094655}" destId="{9BE91225-0EA6-46CF-8ADF-AFDE7D1C4965}" srcOrd="1" destOrd="0" presId="urn:microsoft.com/office/officeart/2008/layout/HorizontalMultiLevelHierarchy"/>
    <dgm:cxn modelId="{5339FAA9-039A-43AA-BD7B-A42D30550D26}" type="presParOf" srcId="{924F1E1B-4EBC-4C93-8E7A-9A56CC7365DB}" destId="{0441B7ED-8033-479F-B210-01A63479B8D8}" srcOrd="0" destOrd="0" presId="urn:microsoft.com/office/officeart/2008/layout/HorizontalMultiLevelHierarchy"/>
    <dgm:cxn modelId="{5BE4880B-A16E-49EA-9EBB-0781A34ACBEE}" type="presParOf" srcId="{0441B7ED-8033-479F-B210-01A63479B8D8}" destId="{B523E963-F3AA-40E1-A0CD-F59E0F0E9131}" srcOrd="0" destOrd="0" presId="urn:microsoft.com/office/officeart/2008/layout/HorizontalMultiLevelHierarchy"/>
    <dgm:cxn modelId="{4DFDB3B9-AB50-417E-A74B-EA1016B93F14}" type="presParOf" srcId="{0441B7ED-8033-479F-B210-01A63479B8D8}" destId="{9A3B6FC8-3424-4D96-A769-E00789A05569}" srcOrd="1" destOrd="0" presId="urn:microsoft.com/office/officeart/2008/layout/HorizontalMultiLevelHierarchy"/>
    <dgm:cxn modelId="{301E05EE-4ABB-4445-A9AA-E8D601C0800E}" type="presParOf" srcId="{9A3B6FC8-3424-4D96-A769-E00789A05569}" destId="{F1971FDD-E277-4ACB-B816-1170FB6A0E34}" srcOrd="0" destOrd="0" presId="urn:microsoft.com/office/officeart/2008/layout/HorizontalMultiLevelHierarchy"/>
    <dgm:cxn modelId="{AFF65283-67DA-4854-A5E2-808A9F76567B}" type="presParOf" srcId="{F1971FDD-E277-4ACB-B816-1170FB6A0E34}" destId="{9BE91225-0EA6-46CF-8ADF-AFDE7D1C4965}" srcOrd="0" destOrd="0" presId="urn:microsoft.com/office/officeart/2008/layout/HorizontalMultiLevelHierarchy"/>
    <dgm:cxn modelId="{93B83302-CE1E-46FB-808B-32C262D9C2A6}" type="presParOf" srcId="{9A3B6FC8-3424-4D96-A769-E00789A05569}" destId="{D29B26CD-2B9D-4639-A4D1-38014C8D9024}" srcOrd="1" destOrd="0" presId="urn:microsoft.com/office/officeart/2008/layout/HorizontalMultiLevelHierarchy"/>
    <dgm:cxn modelId="{2C237660-EEB4-473B-9174-DB417355F803}" type="presParOf" srcId="{D29B26CD-2B9D-4639-A4D1-38014C8D9024}" destId="{DA1699C8-AA81-4D7E-BF47-415135F007B5}" srcOrd="0" destOrd="0" presId="urn:microsoft.com/office/officeart/2008/layout/HorizontalMultiLevelHierarchy"/>
    <dgm:cxn modelId="{BA8185A2-9F54-49D5-8F28-2646F093038A}" type="presParOf" srcId="{D29B26CD-2B9D-4639-A4D1-38014C8D9024}" destId="{FCE00B26-B63D-42A1-B595-41B6B75A1AED}" srcOrd="1" destOrd="0" presId="urn:microsoft.com/office/officeart/2008/layout/HorizontalMultiLevelHierarchy"/>
    <dgm:cxn modelId="{DF8B53E1-5D03-4197-99B2-BA21A53979F8}" type="presParOf" srcId="{9A3B6FC8-3424-4D96-A769-E00789A05569}" destId="{7A79FC17-FE2D-4030-A367-5A9EED8329D3}" srcOrd="2" destOrd="0" presId="urn:microsoft.com/office/officeart/2008/layout/HorizontalMultiLevelHierarchy"/>
    <dgm:cxn modelId="{062678B4-7073-4C54-B27E-B18FA13B5025}" type="presParOf" srcId="{7A79FC17-FE2D-4030-A367-5A9EED8329D3}" destId="{ACCA7E6E-134E-4BDC-BC8F-63599DDD47C6}" srcOrd="0" destOrd="0" presId="urn:microsoft.com/office/officeart/2008/layout/HorizontalMultiLevelHierarchy"/>
    <dgm:cxn modelId="{E382AF20-1EF7-4849-8A19-38E2ECF0BA7F}" type="presParOf" srcId="{9A3B6FC8-3424-4D96-A769-E00789A05569}" destId="{A2D3DB9E-0E5F-4071-AB22-923158FCF685}" srcOrd="3" destOrd="0" presId="urn:microsoft.com/office/officeart/2008/layout/HorizontalMultiLevelHierarchy"/>
    <dgm:cxn modelId="{734A5A2E-04F7-41D9-9302-A90CC9F10AA7}" type="presParOf" srcId="{A2D3DB9E-0E5F-4071-AB22-923158FCF685}" destId="{1CB15BE7-EDCE-4F93-8E1A-AD910EBF6B75}" srcOrd="0" destOrd="0" presId="urn:microsoft.com/office/officeart/2008/layout/HorizontalMultiLevelHierarchy"/>
    <dgm:cxn modelId="{81CFB1B8-23AB-46E8-8081-6935619B9F1F}" type="presParOf" srcId="{A2D3DB9E-0E5F-4071-AB22-923158FCF685}" destId="{FAA2C985-773D-42F0-8753-D0B7E6A5C906}" srcOrd="1" destOrd="0" presId="urn:microsoft.com/office/officeart/2008/layout/HorizontalMultiLevelHierarchy"/>
    <dgm:cxn modelId="{0A3B2CE5-4E0E-4A89-9A44-20EA23778468}" type="presParOf" srcId="{9A3B6FC8-3424-4D96-A769-E00789A05569}" destId="{FF17AF4D-E98E-4498-961E-1A016ADFEB2C}" srcOrd="4" destOrd="0" presId="urn:microsoft.com/office/officeart/2008/layout/HorizontalMultiLevelHierarchy"/>
    <dgm:cxn modelId="{4E0F6075-A6BD-4200-9694-E34B8038FCC2}" type="presParOf" srcId="{FF17AF4D-E98E-4498-961E-1A016ADFEB2C}" destId="{C15CA319-B5B7-499C-A026-1B40365A71F5}" srcOrd="0" destOrd="0" presId="urn:microsoft.com/office/officeart/2008/layout/HorizontalMultiLevelHierarchy"/>
    <dgm:cxn modelId="{9DB82194-B200-4FD5-8771-9789D1BADB9A}" type="presParOf" srcId="{9A3B6FC8-3424-4D96-A769-E00789A05569}" destId="{1F325D8B-6D09-4457-BB33-8828FDABBF13}" srcOrd="5" destOrd="0" presId="urn:microsoft.com/office/officeart/2008/layout/HorizontalMultiLevelHierarchy"/>
    <dgm:cxn modelId="{A540E367-B499-4DBA-B3A1-D5A27B70C18E}" type="presParOf" srcId="{1F325D8B-6D09-4457-BB33-8828FDABBF13}" destId="{4596144E-C9DB-4DEB-B41D-ED48E66B4A73}" srcOrd="0" destOrd="0" presId="urn:microsoft.com/office/officeart/2008/layout/HorizontalMultiLevelHierarchy"/>
    <dgm:cxn modelId="{1C00681D-57E1-416E-AAFC-96CA3733C67C}" type="presParOf" srcId="{1F325D8B-6D09-4457-BB33-8828FDABBF13}" destId="{6A7F1527-B859-4F89-939C-CA06FD7ED6C8}" srcOrd="1" destOrd="0" presId="urn:microsoft.com/office/officeart/2008/layout/HorizontalMultiLevelHierarchy"/>
    <dgm:cxn modelId="{F62FB3C2-F3A6-44D6-B499-E5A1C4666355}" type="presParOf" srcId="{9A3B6FC8-3424-4D96-A769-E00789A05569}" destId="{D3126220-989F-4D6F-9577-CF50E6496C31}" srcOrd="6" destOrd="0" presId="urn:microsoft.com/office/officeart/2008/layout/HorizontalMultiLevelHierarchy"/>
    <dgm:cxn modelId="{59BD25FA-C444-4A5B-BC94-F7B52A402730}" type="presParOf" srcId="{D3126220-989F-4D6F-9577-CF50E6496C31}" destId="{7BA6AB27-312E-4AB5-9E67-98D0AF2C9A13}" srcOrd="0" destOrd="0" presId="urn:microsoft.com/office/officeart/2008/layout/HorizontalMultiLevelHierarchy"/>
    <dgm:cxn modelId="{B96A5A5D-F006-418B-86B3-13C6692DD751}" type="presParOf" srcId="{9A3B6FC8-3424-4D96-A769-E00789A05569}" destId="{42BCE94C-4B73-4AE4-8BA0-6235F43C574E}" srcOrd="7" destOrd="0" presId="urn:microsoft.com/office/officeart/2008/layout/HorizontalMultiLevelHierarchy"/>
    <dgm:cxn modelId="{2352F6C1-0A0D-4307-8537-5A5B82BCE1D3}" type="presParOf" srcId="{42BCE94C-4B73-4AE4-8BA0-6235F43C574E}" destId="{40AD1130-8052-43BD-9CC1-AE8B1BB3C99D}" srcOrd="0" destOrd="0" presId="urn:microsoft.com/office/officeart/2008/layout/HorizontalMultiLevelHierarchy"/>
    <dgm:cxn modelId="{1A49B0AB-D883-48AF-9BD9-1A3520980681}" type="presParOf" srcId="{42BCE94C-4B73-4AE4-8BA0-6235F43C574E}" destId="{A5487BB3-CB83-4BB8-9F33-1FF163B1820F}" srcOrd="1" destOrd="0" presId="urn:microsoft.com/office/officeart/2008/layout/HorizontalMultiLevelHierarchy"/>
    <dgm:cxn modelId="{0665D18B-6244-45F9-A8FB-70457C726827}" type="presParOf" srcId="{9A3B6FC8-3424-4D96-A769-E00789A05569}" destId="{901515A2-D1D8-4C15-93C6-622FC98B8820}" srcOrd="8" destOrd="0" presId="urn:microsoft.com/office/officeart/2008/layout/HorizontalMultiLevelHierarchy"/>
    <dgm:cxn modelId="{1440C8EF-AE06-4B3A-8A03-EA57B3F4225A}" type="presParOf" srcId="{901515A2-D1D8-4C15-93C6-622FC98B8820}" destId="{471321F5-8D7E-4E5F-A185-CD1F132A33FE}" srcOrd="0" destOrd="0" presId="urn:microsoft.com/office/officeart/2008/layout/HorizontalMultiLevelHierarchy"/>
    <dgm:cxn modelId="{F3779334-5B37-413D-BB7F-56376C34F72F}" type="presParOf" srcId="{9A3B6FC8-3424-4D96-A769-E00789A05569}" destId="{3E039422-2739-47DA-A687-4DBCA65357D5}" srcOrd="9" destOrd="0" presId="urn:microsoft.com/office/officeart/2008/layout/HorizontalMultiLevelHierarchy"/>
    <dgm:cxn modelId="{8D56DC5D-BE02-4696-8E1F-A844F53D128A}" type="presParOf" srcId="{3E039422-2739-47DA-A687-4DBCA65357D5}" destId="{739E280E-0B76-41C0-995E-EB75AA47B0BB}" srcOrd="0" destOrd="0" presId="urn:microsoft.com/office/officeart/2008/layout/HorizontalMultiLevelHierarchy"/>
    <dgm:cxn modelId="{AE1E5AD9-6899-42B9-896D-5DC00D1C7747}" type="presParOf" srcId="{3E039422-2739-47DA-A687-4DBCA65357D5}" destId="{7E46C358-CAAD-4303-8D57-2F4A9C6FEAE5}" srcOrd="1" destOrd="0" presId="urn:microsoft.com/office/officeart/2008/layout/HorizontalMultiLevelHierarchy"/>
    <dgm:cxn modelId="{85C3E1F5-DFC7-4892-9DF0-1289B3FAA705}" type="presParOf" srcId="{9A3B6FC8-3424-4D96-A769-E00789A05569}" destId="{0CC6DBDA-DC1A-4FA5-9151-32215D876A46}" srcOrd="10" destOrd="0" presId="urn:microsoft.com/office/officeart/2008/layout/HorizontalMultiLevelHierarchy"/>
    <dgm:cxn modelId="{AE660810-4D83-43B2-8378-7D636E373E07}" type="presParOf" srcId="{0CC6DBDA-DC1A-4FA5-9151-32215D876A46}" destId="{44D807DB-1638-4E1E-AD0A-A946A443B0B9}" srcOrd="0" destOrd="0" presId="urn:microsoft.com/office/officeart/2008/layout/HorizontalMultiLevelHierarchy"/>
    <dgm:cxn modelId="{3ABA03B5-1657-4D28-A7ED-259CD5E9C09C}" type="presParOf" srcId="{9A3B6FC8-3424-4D96-A769-E00789A05569}" destId="{1B0B9C1A-113E-419F-91B7-8E80D38200DB}" srcOrd="11" destOrd="0" presId="urn:microsoft.com/office/officeart/2008/layout/HorizontalMultiLevelHierarchy"/>
    <dgm:cxn modelId="{366F2B55-5B8B-461F-80CD-CB43BC1E21DF}" type="presParOf" srcId="{1B0B9C1A-113E-419F-91B7-8E80D38200DB}" destId="{6D306873-8C85-4A5B-961B-6C7A687BEA17}" srcOrd="0" destOrd="0" presId="urn:microsoft.com/office/officeart/2008/layout/HorizontalMultiLevelHierarchy"/>
    <dgm:cxn modelId="{BD3A232F-AB4A-4DC7-9801-6C5608146CB3}" type="presParOf" srcId="{1B0B9C1A-113E-419F-91B7-8E80D38200DB}" destId="{B2A86C21-3AA8-494B-BFC0-4E9526114DAD}" srcOrd="1" destOrd="0" presId="urn:microsoft.com/office/officeart/2008/layout/HorizontalMultiLevelHierarchy"/>
    <dgm:cxn modelId="{CD66720C-7A81-4015-8681-39B18E3107EA}" type="presParOf" srcId="{9A3B6FC8-3424-4D96-A769-E00789A05569}" destId="{7860745B-7482-482A-92B4-DF1AFB3DB759}" srcOrd="12" destOrd="0" presId="urn:microsoft.com/office/officeart/2008/layout/HorizontalMultiLevelHierarchy"/>
    <dgm:cxn modelId="{284845C2-38F1-475B-957A-32E6868313A0}" type="presParOf" srcId="{7860745B-7482-482A-92B4-DF1AFB3DB759}" destId="{8B2AE12E-D7FB-4417-8814-3FDFA03AB82E}" srcOrd="0" destOrd="0" presId="urn:microsoft.com/office/officeart/2008/layout/HorizontalMultiLevelHierarchy"/>
    <dgm:cxn modelId="{44A9B111-DF32-4291-85F7-1B798253AB54}" type="presParOf" srcId="{9A3B6FC8-3424-4D96-A769-E00789A05569}" destId="{790E1609-EDCE-4D1F-93C0-9C99D4ACAD80}" srcOrd="13" destOrd="0" presId="urn:microsoft.com/office/officeart/2008/layout/HorizontalMultiLevelHierarchy"/>
    <dgm:cxn modelId="{6792C6A9-DA94-4427-8B2C-E8208DB3BA2A}" type="presParOf" srcId="{790E1609-EDCE-4D1F-93C0-9C99D4ACAD80}" destId="{09CF83B8-AA69-4FCA-A6AC-BB48EADF4ADF}" srcOrd="0" destOrd="0" presId="urn:microsoft.com/office/officeart/2008/layout/HorizontalMultiLevelHierarchy"/>
    <dgm:cxn modelId="{A8DF620A-0715-4B87-ACB3-2B456B5C1771}" type="presParOf" srcId="{790E1609-EDCE-4D1F-93C0-9C99D4ACAD80}" destId="{7C5A6322-6858-4B4C-94FA-A94119A2F2F7}" srcOrd="1" destOrd="0" presId="urn:microsoft.com/office/officeart/2008/layout/HorizontalMultiLevelHierarchy"/>
    <dgm:cxn modelId="{F93604E9-CC8B-46AB-9410-C3DAF9F11F9E}" type="presParOf" srcId="{9A3B6FC8-3424-4D96-A769-E00789A05569}" destId="{38E001FC-C35C-46B4-9C5C-3BE7581A3C3C}" srcOrd="14" destOrd="0" presId="urn:microsoft.com/office/officeart/2008/layout/HorizontalMultiLevelHierarchy"/>
    <dgm:cxn modelId="{8B2F0C53-1578-4401-B860-1E9B670F8D88}" type="presParOf" srcId="{38E001FC-C35C-46B4-9C5C-3BE7581A3C3C}" destId="{ACA34E36-86A6-429E-91E8-068CBD07FE19}" srcOrd="0" destOrd="0" presId="urn:microsoft.com/office/officeart/2008/layout/HorizontalMultiLevelHierarchy"/>
    <dgm:cxn modelId="{E8FE8A7F-2154-46AE-A5D1-EC2493A7E887}" type="presParOf" srcId="{9A3B6FC8-3424-4D96-A769-E00789A05569}" destId="{FD379860-57A0-4921-919D-2C376FC7385C}" srcOrd="15" destOrd="0" presId="urn:microsoft.com/office/officeart/2008/layout/HorizontalMultiLevelHierarchy"/>
    <dgm:cxn modelId="{0F342CEE-6F0F-44B5-9FC5-C1BD0CE5FA3F}" type="presParOf" srcId="{FD379860-57A0-4921-919D-2C376FC7385C}" destId="{A3CB82B3-AEFE-4A2A-B106-42E9F9490E87}" srcOrd="0" destOrd="0" presId="urn:microsoft.com/office/officeart/2008/layout/HorizontalMultiLevelHierarchy"/>
    <dgm:cxn modelId="{895C77FE-B554-4C08-B943-0AA35AA4BB9D}" type="presParOf" srcId="{FD379860-57A0-4921-919D-2C376FC7385C}" destId="{DF1786AA-7273-4908-824B-8AB32888CB06}" srcOrd="1" destOrd="0" presId="urn:microsoft.com/office/officeart/2008/layout/HorizontalMultiLevelHierarchy"/>
    <dgm:cxn modelId="{5C572F14-4BB1-4F5B-8AB5-512ACB3674E6}" type="presParOf" srcId="{9A3B6FC8-3424-4D96-A769-E00789A05569}" destId="{E944159A-E35F-402B-8BAE-6FE951CFC496}" srcOrd="16" destOrd="0" presId="urn:microsoft.com/office/officeart/2008/layout/HorizontalMultiLevelHierarchy"/>
    <dgm:cxn modelId="{4B32BAFA-DB06-4811-A07C-CAD5AE1B380D}" type="presParOf" srcId="{E944159A-E35F-402B-8BAE-6FE951CFC496}" destId="{36A04BBE-EDC4-4B97-B546-B62E5C040B6A}" srcOrd="0" destOrd="0" presId="urn:microsoft.com/office/officeart/2008/layout/HorizontalMultiLevelHierarchy"/>
    <dgm:cxn modelId="{8903D349-0544-4134-B8F2-3FC8EA445F32}" type="presParOf" srcId="{9A3B6FC8-3424-4D96-A769-E00789A05569}" destId="{31B96015-7231-4035-9208-E9B367791F4A}" srcOrd="17" destOrd="0" presId="urn:microsoft.com/office/officeart/2008/layout/HorizontalMultiLevelHierarchy"/>
    <dgm:cxn modelId="{17ABE25B-5DAA-498C-B118-6BBA3AD48095}" type="presParOf" srcId="{31B96015-7231-4035-9208-E9B367791F4A}" destId="{7546A222-FD07-4418-AEC0-8BA95AC0288B}" srcOrd="0" destOrd="0" presId="urn:microsoft.com/office/officeart/2008/layout/HorizontalMultiLevelHierarchy"/>
    <dgm:cxn modelId="{EABBABFE-CFF4-4AAE-870B-A96EA219EE91}" type="presParOf" srcId="{31B96015-7231-4035-9208-E9B367791F4A}" destId="{8A6F54B6-393E-42D3-98A2-77D241E9D1CA}" srcOrd="1" destOrd="0" presId="urn:microsoft.com/office/officeart/2008/layout/HorizontalMultiLevelHierarchy"/>
    <dgm:cxn modelId="{C68DCD54-4C3D-4951-85D0-9C5D0D734ACE}" type="presParOf" srcId="{9A3B6FC8-3424-4D96-A769-E00789A05569}" destId="{BDF8608F-ED5D-4FDC-92BA-427D1D4A2297}" srcOrd="18" destOrd="0" presId="urn:microsoft.com/office/officeart/2008/layout/HorizontalMultiLevelHierarchy"/>
    <dgm:cxn modelId="{E272FDA9-C4F3-42F0-9A33-8AD5198560FF}" type="presParOf" srcId="{BDF8608F-ED5D-4FDC-92BA-427D1D4A2297}" destId="{52A65171-F687-472F-AE54-AABDF34F904F}" srcOrd="0" destOrd="0" presId="urn:microsoft.com/office/officeart/2008/layout/HorizontalMultiLevelHierarchy"/>
    <dgm:cxn modelId="{589CB186-4B3D-4F26-AECE-915A8A557C1F}" type="presParOf" srcId="{9A3B6FC8-3424-4D96-A769-E00789A05569}" destId="{E2637BD3-87B5-4E89-9BF5-D55658323DDE}" srcOrd="19" destOrd="0" presId="urn:microsoft.com/office/officeart/2008/layout/HorizontalMultiLevelHierarchy"/>
    <dgm:cxn modelId="{DEDBAA14-A9B8-4B74-ADA1-EC561D203199}" type="presParOf" srcId="{E2637BD3-87B5-4E89-9BF5-D55658323DDE}" destId="{7830BD59-D7D4-4F73-82CD-9CE138947916}" srcOrd="0" destOrd="0" presId="urn:microsoft.com/office/officeart/2008/layout/HorizontalMultiLevelHierarchy"/>
    <dgm:cxn modelId="{59F2F74C-3907-46BE-972A-F9D759456CAC}" type="presParOf" srcId="{E2637BD3-87B5-4E89-9BF5-D55658323DDE}" destId="{B2BF0D16-D699-4885-BA88-7AC8E44540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C5F096-527B-47CA-BF60-5EFAE57E9AE1}" type="doc">
      <dgm:prSet loTypeId="urn:microsoft.com/office/officeart/2005/8/layout/b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A59FFC0A-8B64-4C63-B1E6-C2D6477D65F7}">
      <dgm:prSet phldrT="[Texto]" custT="1"/>
      <dgm:spPr/>
      <dgm:t>
        <a:bodyPr/>
        <a:lstStyle/>
        <a:p>
          <a:r>
            <a:rPr lang="es-ES" sz="1500" dirty="0"/>
            <a:t>Evidencia documental del análisis de causa del evento adverso: </a:t>
          </a:r>
          <a:r>
            <a:rPr lang="es-CO" sz="1500" dirty="0"/>
            <a:t>Protocolo de Londres</a:t>
          </a:r>
        </a:p>
      </dgm:t>
    </dgm:pt>
    <dgm:pt modelId="{E8CE3EAC-07D6-4B13-89B7-34F5AB9D9922}" type="parTrans" cxnId="{BF478E33-AC4F-4CAB-94F7-2F05B665F61D}">
      <dgm:prSet/>
      <dgm:spPr/>
      <dgm:t>
        <a:bodyPr/>
        <a:lstStyle/>
        <a:p>
          <a:endParaRPr lang="es-CO" sz="1500"/>
        </a:p>
      </dgm:t>
    </dgm:pt>
    <dgm:pt modelId="{7D582A1F-6F0E-4B57-ADF1-113D67458F78}" type="sibTrans" cxnId="{BF478E33-AC4F-4CAB-94F7-2F05B665F61D}">
      <dgm:prSet/>
      <dgm:spPr/>
      <dgm:t>
        <a:bodyPr/>
        <a:lstStyle/>
        <a:p>
          <a:endParaRPr lang="es-CO" sz="1500"/>
        </a:p>
      </dgm:t>
    </dgm:pt>
    <dgm:pt modelId="{D771C169-0900-4D34-AE2B-CBE8861267C5}">
      <dgm:prSet phldrT="[Texto]" custT="1"/>
      <dgm:spPr/>
      <dgm:t>
        <a:bodyPr/>
        <a:lstStyle/>
        <a:p>
          <a:r>
            <a:rPr lang="es-CO" sz="1500" dirty="0"/>
            <a:t>Protocolo para asegurar la correcta identificación del usuario al ingreso del mismo y en los servicios asistenciales</a:t>
          </a:r>
        </a:p>
      </dgm:t>
    </dgm:pt>
    <dgm:pt modelId="{6AC5F413-458D-4062-97A7-E45B82DD47E1}" type="parTrans" cxnId="{1E88A72F-A501-485C-94FF-DB4EFB7B7946}">
      <dgm:prSet/>
      <dgm:spPr/>
      <dgm:t>
        <a:bodyPr/>
        <a:lstStyle/>
        <a:p>
          <a:endParaRPr lang="es-CO" sz="1500"/>
        </a:p>
      </dgm:t>
    </dgm:pt>
    <dgm:pt modelId="{E6EBB52A-59E7-4D7A-B440-CF033E0367BC}" type="sibTrans" cxnId="{1E88A72F-A501-485C-94FF-DB4EFB7B7946}">
      <dgm:prSet/>
      <dgm:spPr/>
      <dgm:t>
        <a:bodyPr/>
        <a:lstStyle/>
        <a:p>
          <a:endParaRPr lang="es-CO" sz="1500"/>
        </a:p>
      </dgm:t>
    </dgm:pt>
    <dgm:pt modelId="{C8FA09FF-DA59-4DB2-8CA1-E384BB2EDD26}">
      <dgm:prSet phldrT="[Texto]" custT="1"/>
      <dgm:spPr/>
      <dgm:t>
        <a:bodyPr/>
        <a:lstStyle/>
        <a:p>
          <a:r>
            <a:rPr lang="es-CO" sz="1500" dirty="0"/>
            <a:t>Medición semestral de adherencia</a:t>
          </a:r>
        </a:p>
      </dgm:t>
    </dgm:pt>
    <dgm:pt modelId="{771B1CF9-9420-44EA-9103-B3997286E773}" type="parTrans" cxnId="{A02E4BF1-1932-4B69-BB39-AC1C285F950B}">
      <dgm:prSet/>
      <dgm:spPr/>
      <dgm:t>
        <a:bodyPr/>
        <a:lstStyle/>
        <a:p>
          <a:endParaRPr lang="es-CO" sz="1500"/>
        </a:p>
      </dgm:t>
    </dgm:pt>
    <dgm:pt modelId="{E2021F90-4953-4E7F-97B1-C7C63579EEEC}" type="sibTrans" cxnId="{A02E4BF1-1932-4B69-BB39-AC1C285F950B}">
      <dgm:prSet/>
      <dgm:spPr/>
      <dgm:t>
        <a:bodyPr/>
        <a:lstStyle/>
        <a:p>
          <a:endParaRPr lang="es-CO" sz="1500"/>
        </a:p>
      </dgm:t>
    </dgm:pt>
    <dgm:pt modelId="{02A8CA59-86A5-4D9A-9306-53EA0D81C526}" type="pres">
      <dgm:prSet presAssocID="{08C5F096-527B-47CA-BF60-5EFAE57E9AE1}" presName="Name0" presStyleCnt="0">
        <dgm:presLayoutVars>
          <dgm:dir/>
          <dgm:resizeHandles/>
        </dgm:presLayoutVars>
      </dgm:prSet>
      <dgm:spPr/>
    </dgm:pt>
    <dgm:pt modelId="{3C0EF030-9B4A-418D-968B-2163AFED8BA2}" type="pres">
      <dgm:prSet presAssocID="{A59FFC0A-8B64-4C63-B1E6-C2D6477D65F7}" presName="compNode" presStyleCnt="0"/>
      <dgm:spPr/>
    </dgm:pt>
    <dgm:pt modelId="{BE20C3B1-54C0-4A56-8DC8-2628FDD09305}" type="pres">
      <dgm:prSet presAssocID="{A59FFC0A-8B64-4C63-B1E6-C2D6477D65F7}" presName="dummyConnPt" presStyleCnt="0"/>
      <dgm:spPr/>
    </dgm:pt>
    <dgm:pt modelId="{EFA8BA69-DAE3-42FA-A92D-48E3C22B11DE}" type="pres">
      <dgm:prSet presAssocID="{A59FFC0A-8B64-4C63-B1E6-C2D6477D65F7}" presName="node" presStyleLbl="node1" presStyleIdx="0" presStyleCnt="3">
        <dgm:presLayoutVars>
          <dgm:bulletEnabled val="1"/>
        </dgm:presLayoutVars>
      </dgm:prSet>
      <dgm:spPr/>
    </dgm:pt>
    <dgm:pt modelId="{D3CF2368-FB87-4B05-9B60-8A2A7FAB2F2E}" type="pres">
      <dgm:prSet presAssocID="{7D582A1F-6F0E-4B57-ADF1-113D67458F78}" presName="sibTrans" presStyleLbl="bgSibTrans2D1" presStyleIdx="0" presStyleCnt="2"/>
      <dgm:spPr/>
    </dgm:pt>
    <dgm:pt modelId="{A9A90643-3D6F-44A2-A005-24D6F3BF6559}" type="pres">
      <dgm:prSet presAssocID="{D771C169-0900-4D34-AE2B-CBE8861267C5}" presName="compNode" presStyleCnt="0"/>
      <dgm:spPr/>
    </dgm:pt>
    <dgm:pt modelId="{8D89D5DD-2AE3-48E4-81CF-9C212F2AD240}" type="pres">
      <dgm:prSet presAssocID="{D771C169-0900-4D34-AE2B-CBE8861267C5}" presName="dummyConnPt" presStyleCnt="0"/>
      <dgm:spPr/>
    </dgm:pt>
    <dgm:pt modelId="{0FBA3D3B-9B44-430A-8976-D12C069A6C7F}" type="pres">
      <dgm:prSet presAssocID="{D771C169-0900-4D34-AE2B-CBE8861267C5}" presName="node" presStyleLbl="node1" presStyleIdx="1" presStyleCnt="3">
        <dgm:presLayoutVars>
          <dgm:bulletEnabled val="1"/>
        </dgm:presLayoutVars>
      </dgm:prSet>
      <dgm:spPr/>
    </dgm:pt>
    <dgm:pt modelId="{75B09FAB-E72D-4E23-B51D-4AEB0585ABFF}" type="pres">
      <dgm:prSet presAssocID="{E6EBB52A-59E7-4D7A-B440-CF033E0367BC}" presName="sibTrans" presStyleLbl="bgSibTrans2D1" presStyleIdx="1" presStyleCnt="2"/>
      <dgm:spPr/>
    </dgm:pt>
    <dgm:pt modelId="{9659DFF3-A8A5-4F38-A722-A60914A56A02}" type="pres">
      <dgm:prSet presAssocID="{C8FA09FF-DA59-4DB2-8CA1-E384BB2EDD26}" presName="compNode" presStyleCnt="0"/>
      <dgm:spPr/>
    </dgm:pt>
    <dgm:pt modelId="{9A634EF8-B578-479D-8CB2-02BBB6F802E6}" type="pres">
      <dgm:prSet presAssocID="{C8FA09FF-DA59-4DB2-8CA1-E384BB2EDD26}" presName="dummyConnPt" presStyleCnt="0"/>
      <dgm:spPr/>
    </dgm:pt>
    <dgm:pt modelId="{314A36B0-3779-42C9-8C88-66F3E13C762C}" type="pres">
      <dgm:prSet presAssocID="{C8FA09FF-DA59-4DB2-8CA1-E384BB2EDD26}" presName="node" presStyleLbl="node1" presStyleIdx="2" presStyleCnt="3">
        <dgm:presLayoutVars>
          <dgm:bulletEnabled val="1"/>
        </dgm:presLayoutVars>
      </dgm:prSet>
      <dgm:spPr/>
    </dgm:pt>
  </dgm:ptLst>
  <dgm:cxnLst>
    <dgm:cxn modelId="{1FA4C724-9DE9-4A03-9359-41F927E24671}" type="presOf" srcId="{7D582A1F-6F0E-4B57-ADF1-113D67458F78}" destId="{D3CF2368-FB87-4B05-9B60-8A2A7FAB2F2E}" srcOrd="0" destOrd="0" presId="urn:microsoft.com/office/officeart/2005/8/layout/bProcess4"/>
    <dgm:cxn modelId="{1E88A72F-A501-485C-94FF-DB4EFB7B7946}" srcId="{08C5F096-527B-47CA-BF60-5EFAE57E9AE1}" destId="{D771C169-0900-4D34-AE2B-CBE8861267C5}" srcOrd="1" destOrd="0" parTransId="{6AC5F413-458D-4062-97A7-E45B82DD47E1}" sibTransId="{E6EBB52A-59E7-4D7A-B440-CF033E0367BC}"/>
    <dgm:cxn modelId="{BF478E33-AC4F-4CAB-94F7-2F05B665F61D}" srcId="{08C5F096-527B-47CA-BF60-5EFAE57E9AE1}" destId="{A59FFC0A-8B64-4C63-B1E6-C2D6477D65F7}" srcOrd="0" destOrd="0" parTransId="{E8CE3EAC-07D6-4B13-89B7-34F5AB9D9922}" sibTransId="{7D582A1F-6F0E-4B57-ADF1-113D67458F78}"/>
    <dgm:cxn modelId="{53722D3D-4AC5-4C59-8B91-F1203101F839}" type="presOf" srcId="{E6EBB52A-59E7-4D7A-B440-CF033E0367BC}" destId="{75B09FAB-E72D-4E23-B51D-4AEB0585ABFF}" srcOrd="0" destOrd="0" presId="urn:microsoft.com/office/officeart/2005/8/layout/bProcess4"/>
    <dgm:cxn modelId="{E1233046-E7EB-43F5-81EF-DC6B9F3447E2}" type="presOf" srcId="{08C5F096-527B-47CA-BF60-5EFAE57E9AE1}" destId="{02A8CA59-86A5-4D9A-9306-53EA0D81C526}" srcOrd="0" destOrd="0" presId="urn:microsoft.com/office/officeart/2005/8/layout/bProcess4"/>
    <dgm:cxn modelId="{0E9BB474-8AB6-4E3E-A81A-CB566C6CB6E1}" type="presOf" srcId="{C8FA09FF-DA59-4DB2-8CA1-E384BB2EDD26}" destId="{314A36B0-3779-42C9-8C88-66F3E13C762C}" srcOrd="0" destOrd="0" presId="urn:microsoft.com/office/officeart/2005/8/layout/bProcess4"/>
    <dgm:cxn modelId="{CE7308AB-F207-4C62-9722-BD9E4FAC82C5}" type="presOf" srcId="{D771C169-0900-4D34-AE2B-CBE8861267C5}" destId="{0FBA3D3B-9B44-430A-8976-D12C069A6C7F}" srcOrd="0" destOrd="0" presId="urn:microsoft.com/office/officeart/2005/8/layout/bProcess4"/>
    <dgm:cxn modelId="{1E9211D7-0F44-4B1C-999A-52C56E65AE4E}" type="presOf" srcId="{A59FFC0A-8B64-4C63-B1E6-C2D6477D65F7}" destId="{EFA8BA69-DAE3-42FA-A92D-48E3C22B11DE}" srcOrd="0" destOrd="0" presId="urn:microsoft.com/office/officeart/2005/8/layout/bProcess4"/>
    <dgm:cxn modelId="{A02E4BF1-1932-4B69-BB39-AC1C285F950B}" srcId="{08C5F096-527B-47CA-BF60-5EFAE57E9AE1}" destId="{C8FA09FF-DA59-4DB2-8CA1-E384BB2EDD26}" srcOrd="2" destOrd="0" parTransId="{771B1CF9-9420-44EA-9103-B3997286E773}" sibTransId="{E2021F90-4953-4E7F-97B1-C7C63579EEEC}"/>
    <dgm:cxn modelId="{408EB8FF-C647-42C0-B450-8FA22D5E34B0}" type="presParOf" srcId="{02A8CA59-86A5-4D9A-9306-53EA0D81C526}" destId="{3C0EF030-9B4A-418D-968B-2163AFED8BA2}" srcOrd="0" destOrd="0" presId="urn:microsoft.com/office/officeart/2005/8/layout/bProcess4"/>
    <dgm:cxn modelId="{C1A7E51C-3493-48D6-AF3E-24D373FBDE50}" type="presParOf" srcId="{3C0EF030-9B4A-418D-968B-2163AFED8BA2}" destId="{BE20C3B1-54C0-4A56-8DC8-2628FDD09305}" srcOrd="0" destOrd="0" presId="urn:microsoft.com/office/officeart/2005/8/layout/bProcess4"/>
    <dgm:cxn modelId="{A8DD2DCE-35E5-497D-819E-1358ABD61DB4}" type="presParOf" srcId="{3C0EF030-9B4A-418D-968B-2163AFED8BA2}" destId="{EFA8BA69-DAE3-42FA-A92D-48E3C22B11DE}" srcOrd="1" destOrd="0" presId="urn:microsoft.com/office/officeart/2005/8/layout/bProcess4"/>
    <dgm:cxn modelId="{CA68F84A-A48B-4315-AC85-E94B2AD51A2A}" type="presParOf" srcId="{02A8CA59-86A5-4D9A-9306-53EA0D81C526}" destId="{D3CF2368-FB87-4B05-9B60-8A2A7FAB2F2E}" srcOrd="1" destOrd="0" presId="urn:microsoft.com/office/officeart/2005/8/layout/bProcess4"/>
    <dgm:cxn modelId="{B10FB590-DC53-4D09-92A3-6E801D09AC75}" type="presParOf" srcId="{02A8CA59-86A5-4D9A-9306-53EA0D81C526}" destId="{A9A90643-3D6F-44A2-A005-24D6F3BF6559}" srcOrd="2" destOrd="0" presId="urn:microsoft.com/office/officeart/2005/8/layout/bProcess4"/>
    <dgm:cxn modelId="{E90CBC8D-70D1-4006-954E-CD8499A2B39D}" type="presParOf" srcId="{A9A90643-3D6F-44A2-A005-24D6F3BF6559}" destId="{8D89D5DD-2AE3-48E4-81CF-9C212F2AD240}" srcOrd="0" destOrd="0" presId="urn:microsoft.com/office/officeart/2005/8/layout/bProcess4"/>
    <dgm:cxn modelId="{50A9EFBE-BE6C-49CB-8E02-FB6BA13E7A76}" type="presParOf" srcId="{A9A90643-3D6F-44A2-A005-24D6F3BF6559}" destId="{0FBA3D3B-9B44-430A-8976-D12C069A6C7F}" srcOrd="1" destOrd="0" presId="urn:microsoft.com/office/officeart/2005/8/layout/bProcess4"/>
    <dgm:cxn modelId="{0B172FE2-18EC-4B66-81B1-11953B726E29}" type="presParOf" srcId="{02A8CA59-86A5-4D9A-9306-53EA0D81C526}" destId="{75B09FAB-E72D-4E23-B51D-4AEB0585ABFF}" srcOrd="3" destOrd="0" presId="urn:microsoft.com/office/officeart/2005/8/layout/bProcess4"/>
    <dgm:cxn modelId="{69B5110B-7311-4777-A553-D3E922CC1E5B}" type="presParOf" srcId="{02A8CA59-86A5-4D9A-9306-53EA0D81C526}" destId="{9659DFF3-A8A5-4F38-A722-A60914A56A02}" srcOrd="4" destOrd="0" presId="urn:microsoft.com/office/officeart/2005/8/layout/bProcess4"/>
    <dgm:cxn modelId="{DB5ECD24-7795-4C09-916C-07C8DA33D77B}" type="presParOf" srcId="{9659DFF3-A8A5-4F38-A722-A60914A56A02}" destId="{9A634EF8-B578-479D-8CB2-02BBB6F802E6}" srcOrd="0" destOrd="0" presId="urn:microsoft.com/office/officeart/2005/8/layout/bProcess4"/>
    <dgm:cxn modelId="{460A04C0-EAF9-4DE4-96ED-C11861147A30}" type="presParOf" srcId="{9659DFF3-A8A5-4F38-A722-A60914A56A02}" destId="{314A36B0-3779-42C9-8C88-66F3E13C7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48BEAD-39B9-4AF2-92E7-6242A7D80B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5085F86-68C1-42B5-9D47-C8EA28659415}">
      <dgm:prSet phldrT="[Texto]" custT="1"/>
      <dgm:spPr/>
      <dgm:t>
        <a:bodyPr/>
        <a:lstStyle/>
        <a:p>
          <a:r>
            <a:rPr lang="es-CO" sz="800" dirty="0"/>
            <a:t>BUENAS PRÁCTICAS DE SEGURIDAD DE PACIENTES </a:t>
          </a:r>
          <a:endParaRPr lang="es-ES" sz="800" dirty="0"/>
        </a:p>
        <a:p>
          <a:r>
            <a:rPr lang="es-CO" sz="800" dirty="0"/>
            <a:t>OBLIGATORIAS EN EL SISTEMA ÚNICO DE HABILITACIÓN</a:t>
          </a:r>
          <a:endParaRPr lang="es-ES" sz="800" dirty="0"/>
        </a:p>
      </dgm:t>
    </dgm:pt>
    <dgm:pt modelId="{25A0B2CA-3F3F-4024-9455-BBFB4814E5AA}" type="parTrans" cxnId="{9E8F06D7-CDEF-4D99-99EA-FBC925501751}">
      <dgm:prSet/>
      <dgm:spPr/>
      <dgm:t>
        <a:bodyPr/>
        <a:lstStyle/>
        <a:p>
          <a:endParaRPr lang="es-ES" sz="800"/>
        </a:p>
      </dgm:t>
    </dgm:pt>
    <dgm:pt modelId="{19DB4FA0-FE11-4A86-937F-998924810806}" type="sibTrans" cxnId="{9E8F06D7-CDEF-4D99-99EA-FBC925501751}">
      <dgm:prSet/>
      <dgm:spPr/>
      <dgm:t>
        <a:bodyPr/>
        <a:lstStyle/>
        <a:p>
          <a:endParaRPr lang="es-ES" sz="800"/>
        </a:p>
      </dgm:t>
    </dgm:pt>
    <dgm:pt modelId="{8F6D5228-F57B-4D91-8DCC-8C318A62D36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1" dirty="0"/>
            <a:t>1. Contar con un Programa de Seguridad del Paciente</a:t>
          </a:r>
          <a:endParaRPr lang="es-ES" sz="800" b="1" dirty="0"/>
        </a:p>
      </dgm:t>
    </dgm:pt>
    <dgm:pt modelId="{12EBDC53-8040-4D2B-8FEA-DE893A094655}" type="parTrans" cxnId="{CE493837-058E-49DA-83E9-A5D6C2575E9F}">
      <dgm:prSet custT="1"/>
      <dgm:spPr/>
      <dgm:t>
        <a:bodyPr/>
        <a:lstStyle/>
        <a:p>
          <a:endParaRPr lang="es-ES" sz="800"/>
        </a:p>
      </dgm:t>
    </dgm:pt>
    <dgm:pt modelId="{BF4ECC4C-F5E4-478B-AF5D-1D189C2544A5}" type="sibTrans" cxnId="{CE493837-058E-49DA-83E9-A5D6C2575E9F}">
      <dgm:prSet/>
      <dgm:spPr/>
      <dgm:t>
        <a:bodyPr/>
        <a:lstStyle/>
        <a:p>
          <a:endParaRPr lang="es-ES" sz="800"/>
        </a:p>
      </dgm:t>
    </dgm:pt>
    <dgm:pt modelId="{6AF018A7-8C30-47AD-933D-155B913AC08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2. Monitorización de aspectos relacionados con la seguridad del paciente</a:t>
          </a:r>
          <a:endParaRPr lang="es-ES" sz="800" b="0" dirty="0"/>
        </a:p>
      </dgm:t>
    </dgm:pt>
    <dgm:pt modelId="{4F245026-2415-4300-B57B-15EBC9FFE02E}" type="parTrans" cxnId="{513B9D69-E66E-4B43-AA0E-1EA30432734F}">
      <dgm:prSet custT="1"/>
      <dgm:spPr/>
      <dgm:t>
        <a:bodyPr/>
        <a:lstStyle/>
        <a:p>
          <a:endParaRPr lang="es-ES" sz="800"/>
        </a:p>
      </dgm:t>
    </dgm:pt>
    <dgm:pt modelId="{91F200C0-04DD-4ABC-82AF-D30EF8AF7832}" type="sibTrans" cxnId="{513B9D69-E66E-4B43-AA0E-1EA30432734F}">
      <dgm:prSet/>
      <dgm:spPr/>
      <dgm:t>
        <a:bodyPr/>
        <a:lstStyle/>
        <a:p>
          <a:endParaRPr lang="es-ES" sz="800"/>
        </a:p>
      </dgm:t>
    </dgm:pt>
    <dgm:pt modelId="{5E93869D-5F5A-4DD9-9C3E-17D1126FC63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3. Detectar, prevenir y reducir el riesgo de infecciones asociadas a la atención en salud</a:t>
          </a:r>
          <a:endParaRPr lang="es-ES" sz="800" b="0" dirty="0"/>
        </a:p>
      </dgm:t>
    </dgm:pt>
    <dgm:pt modelId="{81355083-56AA-4F93-B7BB-3033201A2105}" type="parTrans" cxnId="{25F49D12-7589-4185-BEC3-B73556ADEBEC}">
      <dgm:prSet custT="1"/>
      <dgm:spPr/>
      <dgm:t>
        <a:bodyPr/>
        <a:lstStyle/>
        <a:p>
          <a:endParaRPr lang="es-ES" sz="800"/>
        </a:p>
      </dgm:t>
    </dgm:pt>
    <dgm:pt modelId="{CC1BDA2B-FD8A-45CB-9360-D6837324B69F}" type="sibTrans" cxnId="{25F49D12-7589-4185-BEC3-B73556ADEBEC}">
      <dgm:prSet/>
      <dgm:spPr/>
      <dgm:t>
        <a:bodyPr/>
        <a:lstStyle/>
        <a:p>
          <a:endParaRPr lang="es-ES" sz="800"/>
        </a:p>
      </dgm:t>
    </dgm:pt>
    <dgm:pt modelId="{B8EC6DA6-7441-48A7-B139-B75B329052D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4. Mejorar la seguridad en la utilización de medicamentos</a:t>
          </a:r>
          <a:endParaRPr lang="es-ES" sz="800" b="0" dirty="0"/>
        </a:p>
      </dgm:t>
    </dgm:pt>
    <dgm:pt modelId="{A3407A96-702E-499F-BA35-0B64CE51A1DF}" type="parTrans" cxnId="{BE924358-443A-4E87-AFAA-C716ED43F5B5}">
      <dgm:prSet custT="1"/>
      <dgm:spPr/>
      <dgm:t>
        <a:bodyPr/>
        <a:lstStyle/>
        <a:p>
          <a:endParaRPr lang="es-ES" sz="800"/>
        </a:p>
      </dgm:t>
    </dgm:pt>
    <dgm:pt modelId="{AF3C5061-17E7-424F-AA3E-24651A8F46FB}" type="sibTrans" cxnId="{BE924358-443A-4E87-AFAA-C716ED43F5B5}">
      <dgm:prSet/>
      <dgm:spPr/>
      <dgm:t>
        <a:bodyPr/>
        <a:lstStyle/>
        <a:p>
          <a:endParaRPr lang="es-ES" sz="800"/>
        </a:p>
      </dgm:t>
    </dgm:pt>
    <dgm:pt modelId="{42D9D6EA-74F2-494E-9556-433E74F51B5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5. Asegurar la correcta identificación del paciente</a:t>
          </a:r>
          <a:endParaRPr lang="es-ES" sz="800" b="0" dirty="0"/>
        </a:p>
      </dgm:t>
    </dgm:pt>
    <dgm:pt modelId="{895CBE17-1905-499C-B1F2-DB81F404BAC4}" type="parTrans" cxnId="{EFF0CC2A-5A83-487B-A2C4-18DB3021C212}">
      <dgm:prSet custT="1"/>
      <dgm:spPr/>
      <dgm:t>
        <a:bodyPr/>
        <a:lstStyle/>
        <a:p>
          <a:endParaRPr lang="es-ES" sz="800"/>
        </a:p>
      </dgm:t>
    </dgm:pt>
    <dgm:pt modelId="{F0265267-36D9-4851-9A96-E5670C05CE7E}" type="sibTrans" cxnId="{EFF0CC2A-5A83-487B-A2C4-18DB3021C212}">
      <dgm:prSet/>
      <dgm:spPr/>
      <dgm:t>
        <a:bodyPr/>
        <a:lstStyle/>
        <a:p>
          <a:endParaRPr lang="es-ES" sz="800"/>
        </a:p>
      </dgm:t>
    </dgm:pt>
    <dgm:pt modelId="{F44122C9-8819-45C1-8E8A-CF5B061B83A9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sz="800" b="1" dirty="0"/>
            <a:t>6. Mejorar la seguridad en los procedimientos quirúrgicos</a:t>
          </a:r>
          <a:endParaRPr lang="es-ES" sz="800" b="1" dirty="0"/>
        </a:p>
      </dgm:t>
    </dgm:pt>
    <dgm:pt modelId="{3E611987-6DA1-49B9-A242-B4427036BB08}" type="parTrans" cxnId="{F389BAE2-6B53-4C69-8AB2-60044BCA391C}">
      <dgm:prSet custT="1"/>
      <dgm:spPr/>
      <dgm:t>
        <a:bodyPr/>
        <a:lstStyle/>
        <a:p>
          <a:endParaRPr lang="es-ES" sz="800"/>
        </a:p>
      </dgm:t>
    </dgm:pt>
    <dgm:pt modelId="{C67E0625-6772-44FF-A012-09E9444C9ED3}" type="sibTrans" cxnId="{F389BAE2-6B53-4C69-8AB2-60044BCA391C}">
      <dgm:prSet/>
      <dgm:spPr/>
      <dgm:t>
        <a:bodyPr/>
        <a:lstStyle/>
        <a:p>
          <a:endParaRPr lang="es-ES" sz="800"/>
        </a:p>
      </dgm:t>
    </dgm:pt>
    <dgm:pt modelId="{C74BFBED-1F76-40B3-86A0-5FB0C107C0E5}">
      <dgm:prSet phldrT="[Texto]" custT="1"/>
      <dgm:spPr/>
      <dgm:t>
        <a:bodyPr/>
        <a:lstStyle/>
        <a:p>
          <a:r>
            <a:rPr lang="es-CO" sz="800" dirty="0"/>
            <a:t>7. Procesos para la y reducción de la frecuencia de caídas</a:t>
          </a:r>
          <a:endParaRPr lang="es-ES" sz="800" dirty="0"/>
        </a:p>
      </dgm:t>
    </dgm:pt>
    <dgm:pt modelId="{E30F64A4-B4DE-4E2A-A7F5-1F9B411A64C3}" type="parTrans" cxnId="{0A3BFF0E-D718-41F4-A8E8-E106985B6844}">
      <dgm:prSet custT="1"/>
      <dgm:spPr/>
      <dgm:t>
        <a:bodyPr/>
        <a:lstStyle/>
        <a:p>
          <a:endParaRPr lang="es-ES" sz="800"/>
        </a:p>
      </dgm:t>
    </dgm:pt>
    <dgm:pt modelId="{74EBFA8C-788F-4E02-90FE-2B61A4F6610F}" type="sibTrans" cxnId="{0A3BFF0E-D718-41F4-A8E8-E106985B6844}">
      <dgm:prSet/>
      <dgm:spPr/>
      <dgm:t>
        <a:bodyPr/>
        <a:lstStyle/>
        <a:p>
          <a:endParaRPr lang="es-ES" sz="800"/>
        </a:p>
      </dgm:t>
    </dgm:pt>
    <dgm:pt modelId="{75A8E740-C939-48ED-B342-F748ADE8233D}">
      <dgm:prSet phldrT="[Texto]" custT="1"/>
      <dgm:spPr/>
      <dgm:t>
        <a:bodyPr/>
        <a:lstStyle/>
        <a:p>
          <a:r>
            <a:rPr lang="es-CO" sz="800" dirty="0"/>
            <a:t>8. PREVENIR LAS ÚLCERAS POR PRESIÓN</a:t>
          </a:r>
          <a:endParaRPr lang="es-ES" sz="800" dirty="0"/>
        </a:p>
      </dgm:t>
    </dgm:pt>
    <dgm:pt modelId="{1F0507D4-2FE9-4FC6-BBF5-B82CA271893C}" type="parTrans" cxnId="{24416FD6-FD8E-46F7-8587-FF1BF0A1C63B}">
      <dgm:prSet custT="1"/>
      <dgm:spPr/>
      <dgm:t>
        <a:bodyPr/>
        <a:lstStyle/>
        <a:p>
          <a:endParaRPr lang="es-ES" sz="800"/>
        </a:p>
      </dgm:t>
    </dgm:pt>
    <dgm:pt modelId="{E6C009ED-3D1B-4412-A12C-6517E343C76C}" type="sibTrans" cxnId="{24416FD6-FD8E-46F7-8587-FF1BF0A1C63B}">
      <dgm:prSet/>
      <dgm:spPr/>
      <dgm:t>
        <a:bodyPr/>
        <a:lstStyle/>
        <a:p>
          <a:endParaRPr lang="es-ES" sz="800"/>
        </a:p>
      </dgm:t>
    </dgm:pt>
    <dgm:pt modelId="{4CA3D338-1565-4A29-9715-4C0CE60B70C2}">
      <dgm:prSet phldrT="[Texto]" custT="1"/>
      <dgm:spPr/>
      <dgm:t>
        <a:bodyPr/>
        <a:lstStyle/>
        <a:p>
          <a:r>
            <a:rPr lang="es-CO" sz="800" dirty="0"/>
            <a:t>9. GARANTIZAR LA ATENCIÓN SEGURA DEL BIONOMIO MADRE HIJ</a:t>
          </a:r>
          <a:endParaRPr lang="es-ES" sz="800" dirty="0"/>
        </a:p>
      </dgm:t>
    </dgm:pt>
    <dgm:pt modelId="{C3FCFA93-4827-4C34-B1E3-069972E03B0C}" type="parTrans" cxnId="{8786E2AE-32BC-4CA9-9E37-35DB6EC48409}">
      <dgm:prSet custT="1"/>
      <dgm:spPr/>
      <dgm:t>
        <a:bodyPr/>
        <a:lstStyle/>
        <a:p>
          <a:endParaRPr lang="es-ES" sz="800"/>
        </a:p>
      </dgm:t>
    </dgm:pt>
    <dgm:pt modelId="{D642F1A9-030E-48D1-9941-898D02116A5C}" type="sibTrans" cxnId="{8786E2AE-32BC-4CA9-9E37-35DB6EC48409}">
      <dgm:prSet/>
      <dgm:spPr/>
      <dgm:t>
        <a:bodyPr/>
        <a:lstStyle/>
        <a:p>
          <a:endParaRPr lang="es-ES" sz="800"/>
        </a:p>
      </dgm:t>
    </dgm:pt>
    <dgm:pt modelId="{1C871504-5982-4949-9A5E-4CC689151384}">
      <dgm:prSet phldrT="[Texto]" custT="1"/>
      <dgm:spPr/>
      <dgm:t>
        <a:bodyPr/>
        <a:lstStyle/>
        <a:p>
          <a:r>
            <a:rPr lang="es-CO" sz="700" dirty="0"/>
            <a:t>10. PREVENIR COMPLICACIONES ASOCIADAS A LA DISPONIBILIDAD Y MANEJO DE SANGRE Y COMPONENTES Y A LA TRANSFUSIÓN SANGUÍNEAO</a:t>
          </a:r>
          <a:endParaRPr lang="es-ES" sz="700" dirty="0"/>
        </a:p>
      </dgm:t>
    </dgm:pt>
    <dgm:pt modelId="{C9D3A759-A404-4DCD-83C3-F8098520FBEE}" type="parTrans" cxnId="{167681C9-4177-4B45-A66A-E06F481FAC0B}">
      <dgm:prSet custT="1"/>
      <dgm:spPr/>
      <dgm:t>
        <a:bodyPr/>
        <a:lstStyle/>
        <a:p>
          <a:endParaRPr lang="es-ES" sz="800"/>
        </a:p>
      </dgm:t>
    </dgm:pt>
    <dgm:pt modelId="{956239D0-E874-40CD-A2CB-D1F3F2F18D49}" type="sibTrans" cxnId="{167681C9-4177-4B45-A66A-E06F481FAC0B}">
      <dgm:prSet/>
      <dgm:spPr/>
      <dgm:t>
        <a:bodyPr/>
        <a:lstStyle/>
        <a:p>
          <a:endParaRPr lang="es-ES" sz="800"/>
        </a:p>
      </dgm:t>
    </dgm:pt>
    <dgm:pt modelId="{924F1E1B-4EBC-4C93-8E7A-9A56CC7365DB}" type="pres">
      <dgm:prSet presAssocID="{8048BEAD-39B9-4AF2-92E7-6242A7D80B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41B7ED-8033-479F-B210-01A63479B8D8}" type="pres">
      <dgm:prSet presAssocID="{A5085F86-68C1-42B5-9D47-C8EA28659415}" presName="root1" presStyleCnt="0"/>
      <dgm:spPr/>
    </dgm:pt>
    <dgm:pt modelId="{B523E963-F3AA-40E1-A0CD-F59E0F0E9131}" type="pres">
      <dgm:prSet presAssocID="{A5085F86-68C1-42B5-9D47-C8EA28659415}" presName="LevelOneTextNode" presStyleLbl="node0" presStyleIdx="0" presStyleCnt="1" custScaleY="111595">
        <dgm:presLayoutVars>
          <dgm:chPref val="3"/>
        </dgm:presLayoutVars>
      </dgm:prSet>
      <dgm:spPr/>
    </dgm:pt>
    <dgm:pt modelId="{9A3B6FC8-3424-4D96-A769-E00789A05569}" type="pres">
      <dgm:prSet presAssocID="{A5085F86-68C1-42B5-9D47-C8EA28659415}" presName="level2hierChild" presStyleCnt="0"/>
      <dgm:spPr/>
    </dgm:pt>
    <dgm:pt modelId="{F1971FDD-E277-4ACB-B816-1170FB6A0E34}" type="pres">
      <dgm:prSet presAssocID="{12EBDC53-8040-4D2B-8FEA-DE893A094655}" presName="conn2-1" presStyleLbl="parChTrans1D2" presStyleIdx="0" presStyleCnt="10"/>
      <dgm:spPr/>
    </dgm:pt>
    <dgm:pt modelId="{9BE91225-0EA6-46CF-8ADF-AFDE7D1C4965}" type="pres">
      <dgm:prSet presAssocID="{12EBDC53-8040-4D2B-8FEA-DE893A094655}" presName="connTx" presStyleLbl="parChTrans1D2" presStyleIdx="0" presStyleCnt="10"/>
      <dgm:spPr/>
    </dgm:pt>
    <dgm:pt modelId="{D29B26CD-2B9D-4639-A4D1-38014C8D9024}" type="pres">
      <dgm:prSet presAssocID="{8F6D5228-F57B-4D91-8DCC-8C318A62D36D}" presName="root2" presStyleCnt="0"/>
      <dgm:spPr/>
    </dgm:pt>
    <dgm:pt modelId="{DA1699C8-AA81-4D7E-BF47-415135F007B5}" type="pres">
      <dgm:prSet presAssocID="{8F6D5228-F57B-4D91-8DCC-8C318A62D36D}" presName="LevelTwoTextNode" presStyleLbl="node2" presStyleIdx="0" presStyleCnt="10">
        <dgm:presLayoutVars>
          <dgm:chPref val="3"/>
        </dgm:presLayoutVars>
      </dgm:prSet>
      <dgm:spPr/>
    </dgm:pt>
    <dgm:pt modelId="{FCE00B26-B63D-42A1-B595-41B6B75A1AED}" type="pres">
      <dgm:prSet presAssocID="{8F6D5228-F57B-4D91-8DCC-8C318A62D36D}" presName="level3hierChild" presStyleCnt="0"/>
      <dgm:spPr/>
    </dgm:pt>
    <dgm:pt modelId="{7A79FC17-FE2D-4030-A367-5A9EED8329D3}" type="pres">
      <dgm:prSet presAssocID="{4F245026-2415-4300-B57B-15EBC9FFE02E}" presName="conn2-1" presStyleLbl="parChTrans1D2" presStyleIdx="1" presStyleCnt="10"/>
      <dgm:spPr/>
    </dgm:pt>
    <dgm:pt modelId="{ACCA7E6E-134E-4BDC-BC8F-63599DDD47C6}" type="pres">
      <dgm:prSet presAssocID="{4F245026-2415-4300-B57B-15EBC9FFE02E}" presName="connTx" presStyleLbl="parChTrans1D2" presStyleIdx="1" presStyleCnt="10"/>
      <dgm:spPr/>
    </dgm:pt>
    <dgm:pt modelId="{A2D3DB9E-0E5F-4071-AB22-923158FCF685}" type="pres">
      <dgm:prSet presAssocID="{6AF018A7-8C30-47AD-933D-155B913AC080}" presName="root2" presStyleCnt="0"/>
      <dgm:spPr/>
    </dgm:pt>
    <dgm:pt modelId="{1CB15BE7-EDCE-4F93-8E1A-AD910EBF6B75}" type="pres">
      <dgm:prSet presAssocID="{6AF018A7-8C30-47AD-933D-155B913AC080}" presName="LevelTwoTextNode" presStyleLbl="node2" presStyleIdx="1" presStyleCnt="10">
        <dgm:presLayoutVars>
          <dgm:chPref val="3"/>
        </dgm:presLayoutVars>
      </dgm:prSet>
      <dgm:spPr/>
    </dgm:pt>
    <dgm:pt modelId="{FAA2C985-773D-42F0-8753-D0B7E6A5C906}" type="pres">
      <dgm:prSet presAssocID="{6AF018A7-8C30-47AD-933D-155B913AC080}" presName="level3hierChild" presStyleCnt="0"/>
      <dgm:spPr/>
    </dgm:pt>
    <dgm:pt modelId="{FF17AF4D-E98E-4498-961E-1A016ADFEB2C}" type="pres">
      <dgm:prSet presAssocID="{81355083-56AA-4F93-B7BB-3033201A2105}" presName="conn2-1" presStyleLbl="parChTrans1D2" presStyleIdx="2" presStyleCnt="10"/>
      <dgm:spPr/>
    </dgm:pt>
    <dgm:pt modelId="{C15CA319-B5B7-499C-A026-1B40365A71F5}" type="pres">
      <dgm:prSet presAssocID="{81355083-56AA-4F93-B7BB-3033201A2105}" presName="connTx" presStyleLbl="parChTrans1D2" presStyleIdx="2" presStyleCnt="10"/>
      <dgm:spPr/>
    </dgm:pt>
    <dgm:pt modelId="{1F325D8B-6D09-4457-BB33-8828FDABBF13}" type="pres">
      <dgm:prSet presAssocID="{5E93869D-5F5A-4DD9-9C3E-17D1126FC63E}" presName="root2" presStyleCnt="0"/>
      <dgm:spPr/>
    </dgm:pt>
    <dgm:pt modelId="{4596144E-C9DB-4DEB-B41D-ED48E66B4A73}" type="pres">
      <dgm:prSet presAssocID="{5E93869D-5F5A-4DD9-9C3E-17D1126FC63E}" presName="LevelTwoTextNode" presStyleLbl="node2" presStyleIdx="2" presStyleCnt="10">
        <dgm:presLayoutVars>
          <dgm:chPref val="3"/>
        </dgm:presLayoutVars>
      </dgm:prSet>
      <dgm:spPr/>
    </dgm:pt>
    <dgm:pt modelId="{6A7F1527-B859-4F89-939C-CA06FD7ED6C8}" type="pres">
      <dgm:prSet presAssocID="{5E93869D-5F5A-4DD9-9C3E-17D1126FC63E}" presName="level3hierChild" presStyleCnt="0"/>
      <dgm:spPr/>
    </dgm:pt>
    <dgm:pt modelId="{D3126220-989F-4D6F-9577-CF50E6496C31}" type="pres">
      <dgm:prSet presAssocID="{A3407A96-702E-499F-BA35-0B64CE51A1DF}" presName="conn2-1" presStyleLbl="parChTrans1D2" presStyleIdx="3" presStyleCnt="10"/>
      <dgm:spPr/>
    </dgm:pt>
    <dgm:pt modelId="{7BA6AB27-312E-4AB5-9E67-98D0AF2C9A13}" type="pres">
      <dgm:prSet presAssocID="{A3407A96-702E-499F-BA35-0B64CE51A1DF}" presName="connTx" presStyleLbl="parChTrans1D2" presStyleIdx="3" presStyleCnt="10"/>
      <dgm:spPr/>
    </dgm:pt>
    <dgm:pt modelId="{42BCE94C-4B73-4AE4-8BA0-6235F43C574E}" type="pres">
      <dgm:prSet presAssocID="{B8EC6DA6-7441-48A7-B139-B75B329052D0}" presName="root2" presStyleCnt="0"/>
      <dgm:spPr/>
    </dgm:pt>
    <dgm:pt modelId="{40AD1130-8052-43BD-9CC1-AE8B1BB3C99D}" type="pres">
      <dgm:prSet presAssocID="{B8EC6DA6-7441-48A7-B139-B75B329052D0}" presName="LevelTwoTextNode" presStyleLbl="node2" presStyleIdx="3" presStyleCnt="10">
        <dgm:presLayoutVars>
          <dgm:chPref val="3"/>
        </dgm:presLayoutVars>
      </dgm:prSet>
      <dgm:spPr/>
    </dgm:pt>
    <dgm:pt modelId="{A5487BB3-CB83-4BB8-9F33-1FF163B1820F}" type="pres">
      <dgm:prSet presAssocID="{B8EC6DA6-7441-48A7-B139-B75B329052D0}" presName="level3hierChild" presStyleCnt="0"/>
      <dgm:spPr/>
    </dgm:pt>
    <dgm:pt modelId="{901515A2-D1D8-4C15-93C6-622FC98B8820}" type="pres">
      <dgm:prSet presAssocID="{895CBE17-1905-499C-B1F2-DB81F404BAC4}" presName="conn2-1" presStyleLbl="parChTrans1D2" presStyleIdx="4" presStyleCnt="10"/>
      <dgm:spPr/>
    </dgm:pt>
    <dgm:pt modelId="{471321F5-8D7E-4E5F-A185-CD1F132A33FE}" type="pres">
      <dgm:prSet presAssocID="{895CBE17-1905-499C-B1F2-DB81F404BAC4}" presName="connTx" presStyleLbl="parChTrans1D2" presStyleIdx="4" presStyleCnt="10"/>
      <dgm:spPr/>
    </dgm:pt>
    <dgm:pt modelId="{3E039422-2739-47DA-A687-4DBCA65357D5}" type="pres">
      <dgm:prSet presAssocID="{42D9D6EA-74F2-494E-9556-433E74F51B52}" presName="root2" presStyleCnt="0"/>
      <dgm:spPr/>
    </dgm:pt>
    <dgm:pt modelId="{739E280E-0B76-41C0-995E-EB75AA47B0BB}" type="pres">
      <dgm:prSet presAssocID="{42D9D6EA-74F2-494E-9556-433E74F51B52}" presName="LevelTwoTextNode" presStyleLbl="node2" presStyleIdx="4" presStyleCnt="10">
        <dgm:presLayoutVars>
          <dgm:chPref val="3"/>
        </dgm:presLayoutVars>
      </dgm:prSet>
      <dgm:spPr/>
    </dgm:pt>
    <dgm:pt modelId="{7E46C358-CAAD-4303-8D57-2F4A9C6FEAE5}" type="pres">
      <dgm:prSet presAssocID="{42D9D6EA-74F2-494E-9556-433E74F51B52}" presName="level3hierChild" presStyleCnt="0"/>
      <dgm:spPr/>
    </dgm:pt>
    <dgm:pt modelId="{0CC6DBDA-DC1A-4FA5-9151-32215D876A46}" type="pres">
      <dgm:prSet presAssocID="{3E611987-6DA1-49B9-A242-B4427036BB08}" presName="conn2-1" presStyleLbl="parChTrans1D2" presStyleIdx="5" presStyleCnt="10"/>
      <dgm:spPr/>
    </dgm:pt>
    <dgm:pt modelId="{44D807DB-1638-4E1E-AD0A-A946A443B0B9}" type="pres">
      <dgm:prSet presAssocID="{3E611987-6DA1-49B9-A242-B4427036BB08}" presName="connTx" presStyleLbl="parChTrans1D2" presStyleIdx="5" presStyleCnt="10"/>
      <dgm:spPr/>
    </dgm:pt>
    <dgm:pt modelId="{1B0B9C1A-113E-419F-91B7-8E80D38200DB}" type="pres">
      <dgm:prSet presAssocID="{F44122C9-8819-45C1-8E8A-CF5B061B83A9}" presName="root2" presStyleCnt="0"/>
      <dgm:spPr/>
    </dgm:pt>
    <dgm:pt modelId="{6D306873-8C85-4A5B-961B-6C7A687BEA17}" type="pres">
      <dgm:prSet presAssocID="{F44122C9-8819-45C1-8E8A-CF5B061B83A9}" presName="LevelTwoTextNode" presStyleLbl="node2" presStyleIdx="5" presStyleCnt="10">
        <dgm:presLayoutVars>
          <dgm:chPref val="3"/>
        </dgm:presLayoutVars>
      </dgm:prSet>
      <dgm:spPr/>
    </dgm:pt>
    <dgm:pt modelId="{B2A86C21-3AA8-494B-BFC0-4E9526114DAD}" type="pres">
      <dgm:prSet presAssocID="{F44122C9-8819-45C1-8E8A-CF5B061B83A9}" presName="level3hierChild" presStyleCnt="0"/>
      <dgm:spPr/>
    </dgm:pt>
    <dgm:pt modelId="{7860745B-7482-482A-92B4-DF1AFB3DB759}" type="pres">
      <dgm:prSet presAssocID="{E30F64A4-B4DE-4E2A-A7F5-1F9B411A64C3}" presName="conn2-1" presStyleLbl="parChTrans1D2" presStyleIdx="6" presStyleCnt="10"/>
      <dgm:spPr/>
    </dgm:pt>
    <dgm:pt modelId="{8B2AE12E-D7FB-4417-8814-3FDFA03AB82E}" type="pres">
      <dgm:prSet presAssocID="{E30F64A4-B4DE-4E2A-A7F5-1F9B411A64C3}" presName="connTx" presStyleLbl="parChTrans1D2" presStyleIdx="6" presStyleCnt="10"/>
      <dgm:spPr/>
    </dgm:pt>
    <dgm:pt modelId="{790E1609-EDCE-4D1F-93C0-9C99D4ACAD80}" type="pres">
      <dgm:prSet presAssocID="{C74BFBED-1F76-40B3-86A0-5FB0C107C0E5}" presName="root2" presStyleCnt="0"/>
      <dgm:spPr/>
    </dgm:pt>
    <dgm:pt modelId="{09CF83B8-AA69-4FCA-A6AC-BB48EADF4ADF}" type="pres">
      <dgm:prSet presAssocID="{C74BFBED-1F76-40B3-86A0-5FB0C107C0E5}" presName="LevelTwoTextNode" presStyleLbl="node2" presStyleIdx="6" presStyleCnt="10">
        <dgm:presLayoutVars>
          <dgm:chPref val="3"/>
        </dgm:presLayoutVars>
      </dgm:prSet>
      <dgm:spPr/>
    </dgm:pt>
    <dgm:pt modelId="{7C5A6322-6858-4B4C-94FA-A94119A2F2F7}" type="pres">
      <dgm:prSet presAssocID="{C74BFBED-1F76-40B3-86A0-5FB0C107C0E5}" presName="level3hierChild" presStyleCnt="0"/>
      <dgm:spPr/>
    </dgm:pt>
    <dgm:pt modelId="{38E001FC-C35C-46B4-9C5C-3BE7581A3C3C}" type="pres">
      <dgm:prSet presAssocID="{1F0507D4-2FE9-4FC6-BBF5-B82CA271893C}" presName="conn2-1" presStyleLbl="parChTrans1D2" presStyleIdx="7" presStyleCnt="10"/>
      <dgm:spPr/>
    </dgm:pt>
    <dgm:pt modelId="{ACA34E36-86A6-429E-91E8-068CBD07FE19}" type="pres">
      <dgm:prSet presAssocID="{1F0507D4-2FE9-4FC6-BBF5-B82CA271893C}" presName="connTx" presStyleLbl="parChTrans1D2" presStyleIdx="7" presStyleCnt="10"/>
      <dgm:spPr/>
    </dgm:pt>
    <dgm:pt modelId="{FD379860-57A0-4921-919D-2C376FC7385C}" type="pres">
      <dgm:prSet presAssocID="{75A8E740-C939-48ED-B342-F748ADE8233D}" presName="root2" presStyleCnt="0"/>
      <dgm:spPr/>
    </dgm:pt>
    <dgm:pt modelId="{A3CB82B3-AEFE-4A2A-B106-42E9F9490E87}" type="pres">
      <dgm:prSet presAssocID="{75A8E740-C939-48ED-B342-F748ADE8233D}" presName="LevelTwoTextNode" presStyleLbl="node2" presStyleIdx="7" presStyleCnt="10">
        <dgm:presLayoutVars>
          <dgm:chPref val="3"/>
        </dgm:presLayoutVars>
      </dgm:prSet>
      <dgm:spPr/>
    </dgm:pt>
    <dgm:pt modelId="{DF1786AA-7273-4908-824B-8AB32888CB06}" type="pres">
      <dgm:prSet presAssocID="{75A8E740-C939-48ED-B342-F748ADE8233D}" presName="level3hierChild" presStyleCnt="0"/>
      <dgm:spPr/>
    </dgm:pt>
    <dgm:pt modelId="{E944159A-E35F-402B-8BAE-6FE951CFC496}" type="pres">
      <dgm:prSet presAssocID="{C3FCFA93-4827-4C34-B1E3-069972E03B0C}" presName="conn2-1" presStyleLbl="parChTrans1D2" presStyleIdx="8" presStyleCnt="10"/>
      <dgm:spPr/>
    </dgm:pt>
    <dgm:pt modelId="{36A04BBE-EDC4-4B97-B546-B62E5C040B6A}" type="pres">
      <dgm:prSet presAssocID="{C3FCFA93-4827-4C34-B1E3-069972E03B0C}" presName="connTx" presStyleLbl="parChTrans1D2" presStyleIdx="8" presStyleCnt="10"/>
      <dgm:spPr/>
    </dgm:pt>
    <dgm:pt modelId="{31B96015-7231-4035-9208-E9B367791F4A}" type="pres">
      <dgm:prSet presAssocID="{4CA3D338-1565-4A29-9715-4C0CE60B70C2}" presName="root2" presStyleCnt="0"/>
      <dgm:spPr/>
    </dgm:pt>
    <dgm:pt modelId="{7546A222-FD07-4418-AEC0-8BA95AC0288B}" type="pres">
      <dgm:prSet presAssocID="{4CA3D338-1565-4A29-9715-4C0CE60B70C2}" presName="LevelTwoTextNode" presStyleLbl="node2" presStyleIdx="8" presStyleCnt="10">
        <dgm:presLayoutVars>
          <dgm:chPref val="3"/>
        </dgm:presLayoutVars>
      </dgm:prSet>
      <dgm:spPr/>
    </dgm:pt>
    <dgm:pt modelId="{8A6F54B6-393E-42D3-98A2-77D241E9D1CA}" type="pres">
      <dgm:prSet presAssocID="{4CA3D338-1565-4A29-9715-4C0CE60B70C2}" presName="level3hierChild" presStyleCnt="0"/>
      <dgm:spPr/>
    </dgm:pt>
    <dgm:pt modelId="{BDF8608F-ED5D-4FDC-92BA-427D1D4A2297}" type="pres">
      <dgm:prSet presAssocID="{C9D3A759-A404-4DCD-83C3-F8098520FBEE}" presName="conn2-1" presStyleLbl="parChTrans1D2" presStyleIdx="9" presStyleCnt="10"/>
      <dgm:spPr/>
    </dgm:pt>
    <dgm:pt modelId="{52A65171-F687-472F-AE54-AABDF34F904F}" type="pres">
      <dgm:prSet presAssocID="{C9D3A759-A404-4DCD-83C3-F8098520FBEE}" presName="connTx" presStyleLbl="parChTrans1D2" presStyleIdx="9" presStyleCnt="10"/>
      <dgm:spPr/>
    </dgm:pt>
    <dgm:pt modelId="{E2637BD3-87B5-4E89-9BF5-D55658323DDE}" type="pres">
      <dgm:prSet presAssocID="{1C871504-5982-4949-9A5E-4CC689151384}" presName="root2" presStyleCnt="0"/>
      <dgm:spPr/>
    </dgm:pt>
    <dgm:pt modelId="{7830BD59-D7D4-4F73-82CD-9CE138947916}" type="pres">
      <dgm:prSet presAssocID="{1C871504-5982-4949-9A5E-4CC689151384}" presName="LevelTwoTextNode" presStyleLbl="node2" presStyleIdx="9" presStyleCnt="10">
        <dgm:presLayoutVars>
          <dgm:chPref val="3"/>
        </dgm:presLayoutVars>
      </dgm:prSet>
      <dgm:spPr/>
    </dgm:pt>
    <dgm:pt modelId="{B2BF0D16-D699-4885-BA88-7AC8E445401F}" type="pres">
      <dgm:prSet presAssocID="{1C871504-5982-4949-9A5E-4CC689151384}" presName="level3hierChild" presStyleCnt="0"/>
      <dgm:spPr/>
    </dgm:pt>
  </dgm:ptLst>
  <dgm:cxnLst>
    <dgm:cxn modelId="{C9D74E08-6341-4D8F-9102-C69A896AEE5B}" type="presOf" srcId="{E30F64A4-B4DE-4E2A-A7F5-1F9B411A64C3}" destId="{7860745B-7482-482A-92B4-DF1AFB3DB759}" srcOrd="0" destOrd="0" presId="urn:microsoft.com/office/officeart/2008/layout/HorizontalMultiLevelHierarchy"/>
    <dgm:cxn modelId="{0A3BFF0E-D718-41F4-A8E8-E106985B6844}" srcId="{A5085F86-68C1-42B5-9D47-C8EA28659415}" destId="{C74BFBED-1F76-40B3-86A0-5FB0C107C0E5}" srcOrd="6" destOrd="0" parTransId="{E30F64A4-B4DE-4E2A-A7F5-1F9B411A64C3}" sibTransId="{74EBFA8C-788F-4E02-90FE-2B61A4F6610F}"/>
    <dgm:cxn modelId="{25F49D12-7589-4185-BEC3-B73556ADEBEC}" srcId="{A5085F86-68C1-42B5-9D47-C8EA28659415}" destId="{5E93869D-5F5A-4DD9-9C3E-17D1126FC63E}" srcOrd="2" destOrd="0" parTransId="{81355083-56AA-4F93-B7BB-3033201A2105}" sibTransId="{CC1BDA2B-FD8A-45CB-9360-D6837324B69F}"/>
    <dgm:cxn modelId="{E67AF612-7206-44E0-9250-9750514461AF}" type="presOf" srcId="{4F245026-2415-4300-B57B-15EBC9FFE02E}" destId="{7A79FC17-FE2D-4030-A367-5A9EED8329D3}" srcOrd="0" destOrd="0" presId="urn:microsoft.com/office/officeart/2008/layout/HorizontalMultiLevelHierarchy"/>
    <dgm:cxn modelId="{6192A026-4D8E-445A-ABB4-A1451A2568B3}" type="presOf" srcId="{F44122C9-8819-45C1-8E8A-CF5B061B83A9}" destId="{6D306873-8C85-4A5B-961B-6C7A687BEA17}" srcOrd="0" destOrd="0" presId="urn:microsoft.com/office/officeart/2008/layout/HorizontalMultiLevelHierarchy"/>
    <dgm:cxn modelId="{EFF0CC2A-5A83-487B-A2C4-18DB3021C212}" srcId="{A5085F86-68C1-42B5-9D47-C8EA28659415}" destId="{42D9D6EA-74F2-494E-9556-433E74F51B52}" srcOrd="4" destOrd="0" parTransId="{895CBE17-1905-499C-B1F2-DB81F404BAC4}" sibTransId="{F0265267-36D9-4851-9A96-E5670C05CE7E}"/>
    <dgm:cxn modelId="{AECBE433-1942-4057-B4E6-A80777B19512}" type="presOf" srcId="{4F245026-2415-4300-B57B-15EBC9FFE02E}" destId="{ACCA7E6E-134E-4BDC-BC8F-63599DDD47C6}" srcOrd="1" destOrd="0" presId="urn:microsoft.com/office/officeart/2008/layout/HorizontalMultiLevelHierarchy"/>
    <dgm:cxn modelId="{CE493837-058E-49DA-83E9-A5D6C2575E9F}" srcId="{A5085F86-68C1-42B5-9D47-C8EA28659415}" destId="{8F6D5228-F57B-4D91-8DCC-8C318A62D36D}" srcOrd="0" destOrd="0" parTransId="{12EBDC53-8040-4D2B-8FEA-DE893A094655}" sibTransId="{BF4ECC4C-F5E4-478B-AF5D-1D189C2544A5}"/>
    <dgm:cxn modelId="{681C8838-8E21-4B8F-8A66-E90F643E0EA9}" type="presOf" srcId="{1F0507D4-2FE9-4FC6-BBF5-B82CA271893C}" destId="{38E001FC-C35C-46B4-9C5C-3BE7581A3C3C}" srcOrd="0" destOrd="0" presId="urn:microsoft.com/office/officeart/2008/layout/HorizontalMultiLevelHierarchy"/>
    <dgm:cxn modelId="{6B49B438-7C8C-4279-913A-B12DF41B2CD7}" type="presOf" srcId="{81355083-56AA-4F93-B7BB-3033201A2105}" destId="{FF17AF4D-E98E-4498-961E-1A016ADFEB2C}" srcOrd="0" destOrd="0" presId="urn:microsoft.com/office/officeart/2008/layout/HorizontalMultiLevelHierarchy"/>
    <dgm:cxn modelId="{0EA9BF3C-2180-48A4-AEC9-89564FDC3B07}" type="presOf" srcId="{3E611987-6DA1-49B9-A242-B4427036BB08}" destId="{0CC6DBDA-DC1A-4FA5-9151-32215D876A46}" srcOrd="0" destOrd="0" presId="urn:microsoft.com/office/officeart/2008/layout/HorizontalMultiLevelHierarchy"/>
    <dgm:cxn modelId="{65A9855B-7F4E-4650-AC77-800747D96D1E}" type="presOf" srcId="{C74BFBED-1F76-40B3-86A0-5FB0C107C0E5}" destId="{09CF83B8-AA69-4FCA-A6AC-BB48EADF4ADF}" srcOrd="0" destOrd="0" presId="urn:microsoft.com/office/officeart/2008/layout/HorizontalMultiLevelHierarchy"/>
    <dgm:cxn modelId="{1DA4F667-1E94-4D26-AAAC-7B2EB034A552}" type="presOf" srcId="{1F0507D4-2FE9-4FC6-BBF5-B82CA271893C}" destId="{ACA34E36-86A6-429E-91E8-068CBD07FE19}" srcOrd="1" destOrd="0" presId="urn:microsoft.com/office/officeart/2008/layout/HorizontalMultiLevelHierarchy"/>
    <dgm:cxn modelId="{38C49948-DC79-44F1-BF20-B22D7102D287}" type="presOf" srcId="{A5085F86-68C1-42B5-9D47-C8EA28659415}" destId="{B523E963-F3AA-40E1-A0CD-F59E0F0E9131}" srcOrd="0" destOrd="0" presId="urn:microsoft.com/office/officeart/2008/layout/HorizontalMultiLevelHierarchy"/>
    <dgm:cxn modelId="{F7FB1349-8DF4-4A38-BA8B-187CF9BF894F}" type="presOf" srcId="{B8EC6DA6-7441-48A7-B139-B75B329052D0}" destId="{40AD1130-8052-43BD-9CC1-AE8B1BB3C99D}" srcOrd="0" destOrd="0" presId="urn:microsoft.com/office/officeart/2008/layout/HorizontalMultiLevelHierarchy"/>
    <dgm:cxn modelId="{513B9D69-E66E-4B43-AA0E-1EA30432734F}" srcId="{A5085F86-68C1-42B5-9D47-C8EA28659415}" destId="{6AF018A7-8C30-47AD-933D-155B913AC080}" srcOrd="1" destOrd="0" parTransId="{4F245026-2415-4300-B57B-15EBC9FFE02E}" sibTransId="{91F200C0-04DD-4ABC-82AF-D30EF8AF7832}"/>
    <dgm:cxn modelId="{FAEA906B-5FA0-400A-B09A-330E9FEB4264}" type="presOf" srcId="{42D9D6EA-74F2-494E-9556-433E74F51B52}" destId="{739E280E-0B76-41C0-995E-EB75AA47B0BB}" srcOrd="0" destOrd="0" presId="urn:microsoft.com/office/officeart/2008/layout/HorizontalMultiLevelHierarchy"/>
    <dgm:cxn modelId="{D4F06E4D-28CD-4A95-A377-D0B8F64E89B9}" type="presOf" srcId="{3E611987-6DA1-49B9-A242-B4427036BB08}" destId="{44D807DB-1638-4E1E-AD0A-A946A443B0B9}" srcOrd="1" destOrd="0" presId="urn:microsoft.com/office/officeart/2008/layout/HorizontalMultiLevelHierarchy"/>
    <dgm:cxn modelId="{CF15D556-D46E-4D05-B544-D4112675DBDC}" type="presOf" srcId="{A3407A96-702E-499F-BA35-0B64CE51A1DF}" destId="{7BA6AB27-312E-4AB5-9E67-98D0AF2C9A13}" srcOrd="1" destOrd="0" presId="urn:microsoft.com/office/officeart/2008/layout/HorizontalMultiLevelHierarchy"/>
    <dgm:cxn modelId="{BE924358-443A-4E87-AFAA-C716ED43F5B5}" srcId="{A5085F86-68C1-42B5-9D47-C8EA28659415}" destId="{B8EC6DA6-7441-48A7-B139-B75B329052D0}" srcOrd="3" destOrd="0" parTransId="{A3407A96-702E-499F-BA35-0B64CE51A1DF}" sibTransId="{AF3C5061-17E7-424F-AA3E-24651A8F46FB}"/>
    <dgm:cxn modelId="{A31F1559-DB72-43AC-B5B5-B5F208ED7FB3}" type="presOf" srcId="{75A8E740-C939-48ED-B342-F748ADE8233D}" destId="{A3CB82B3-AEFE-4A2A-B106-42E9F9490E87}" srcOrd="0" destOrd="0" presId="urn:microsoft.com/office/officeart/2008/layout/HorizontalMultiLevelHierarchy"/>
    <dgm:cxn modelId="{B2B9CD79-8E59-43C1-9476-7E15728A7670}" type="presOf" srcId="{C3FCFA93-4827-4C34-B1E3-069972E03B0C}" destId="{36A04BBE-EDC4-4B97-B546-B62E5C040B6A}" srcOrd="1" destOrd="0" presId="urn:microsoft.com/office/officeart/2008/layout/HorizontalMultiLevelHierarchy"/>
    <dgm:cxn modelId="{6675D079-D4A7-4138-A41E-9CEFF5800B57}" type="presOf" srcId="{12EBDC53-8040-4D2B-8FEA-DE893A094655}" destId="{F1971FDD-E277-4ACB-B816-1170FB6A0E34}" srcOrd="0" destOrd="0" presId="urn:microsoft.com/office/officeart/2008/layout/HorizontalMultiLevelHierarchy"/>
    <dgm:cxn modelId="{14EE307C-480F-43CB-A72D-23B556C72C4C}" type="presOf" srcId="{6AF018A7-8C30-47AD-933D-155B913AC080}" destId="{1CB15BE7-EDCE-4F93-8E1A-AD910EBF6B75}" srcOrd="0" destOrd="0" presId="urn:microsoft.com/office/officeart/2008/layout/HorizontalMultiLevelHierarchy"/>
    <dgm:cxn modelId="{8C1BF993-7985-4DF0-AA4A-18B6BD426480}" type="presOf" srcId="{8F6D5228-F57B-4D91-8DCC-8C318A62D36D}" destId="{DA1699C8-AA81-4D7E-BF47-415135F007B5}" srcOrd="0" destOrd="0" presId="urn:microsoft.com/office/officeart/2008/layout/HorizontalMultiLevelHierarchy"/>
    <dgm:cxn modelId="{3963D295-1638-4DF9-BAF7-D41476D79351}" type="presOf" srcId="{5E93869D-5F5A-4DD9-9C3E-17D1126FC63E}" destId="{4596144E-C9DB-4DEB-B41D-ED48E66B4A73}" srcOrd="0" destOrd="0" presId="urn:microsoft.com/office/officeart/2008/layout/HorizontalMultiLevelHierarchy"/>
    <dgm:cxn modelId="{0DBBCA9A-C726-47B8-BF8B-A836F8E18178}" type="presOf" srcId="{895CBE17-1905-499C-B1F2-DB81F404BAC4}" destId="{901515A2-D1D8-4C15-93C6-622FC98B8820}" srcOrd="0" destOrd="0" presId="urn:microsoft.com/office/officeart/2008/layout/HorizontalMultiLevelHierarchy"/>
    <dgm:cxn modelId="{310D4CA1-5AC9-4137-8536-E3D26722A7F8}" type="presOf" srcId="{C9D3A759-A404-4DCD-83C3-F8098520FBEE}" destId="{BDF8608F-ED5D-4FDC-92BA-427D1D4A2297}" srcOrd="0" destOrd="0" presId="urn:microsoft.com/office/officeart/2008/layout/HorizontalMultiLevelHierarchy"/>
    <dgm:cxn modelId="{05D566AA-F4A1-4E6C-92BF-68DA9848EB7D}" type="presOf" srcId="{C3FCFA93-4827-4C34-B1E3-069972E03B0C}" destId="{E944159A-E35F-402B-8BAE-6FE951CFC496}" srcOrd="0" destOrd="0" presId="urn:microsoft.com/office/officeart/2008/layout/HorizontalMultiLevelHierarchy"/>
    <dgm:cxn modelId="{8786E2AE-32BC-4CA9-9E37-35DB6EC48409}" srcId="{A5085F86-68C1-42B5-9D47-C8EA28659415}" destId="{4CA3D338-1565-4A29-9715-4C0CE60B70C2}" srcOrd="8" destOrd="0" parTransId="{C3FCFA93-4827-4C34-B1E3-069972E03B0C}" sibTransId="{D642F1A9-030E-48D1-9941-898D02116A5C}"/>
    <dgm:cxn modelId="{B5DA42C0-7555-4EEC-9BD4-2858B9E9BCA9}" type="presOf" srcId="{895CBE17-1905-499C-B1F2-DB81F404BAC4}" destId="{471321F5-8D7E-4E5F-A185-CD1F132A33FE}" srcOrd="1" destOrd="0" presId="urn:microsoft.com/office/officeart/2008/layout/HorizontalMultiLevelHierarchy"/>
    <dgm:cxn modelId="{167681C9-4177-4B45-A66A-E06F481FAC0B}" srcId="{A5085F86-68C1-42B5-9D47-C8EA28659415}" destId="{1C871504-5982-4949-9A5E-4CC689151384}" srcOrd="9" destOrd="0" parTransId="{C9D3A759-A404-4DCD-83C3-F8098520FBEE}" sibTransId="{956239D0-E874-40CD-A2CB-D1F3F2F18D49}"/>
    <dgm:cxn modelId="{C89005CA-EAC1-4FF7-93EB-7CCD5E9DFE47}" type="presOf" srcId="{4CA3D338-1565-4A29-9715-4C0CE60B70C2}" destId="{7546A222-FD07-4418-AEC0-8BA95AC0288B}" srcOrd="0" destOrd="0" presId="urn:microsoft.com/office/officeart/2008/layout/HorizontalMultiLevelHierarchy"/>
    <dgm:cxn modelId="{087684CC-4702-4BC4-B60F-E844812E4D7E}" type="presOf" srcId="{1C871504-5982-4949-9A5E-4CC689151384}" destId="{7830BD59-D7D4-4F73-82CD-9CE138947916}" srcOrd="0" destOrd="0" presId="urn:microsoft.com/office/officeart/2008/layout/HorizontalMultiLevelHierarchy"/>
    <dgm:cxn modelId="{24416FD6-FD8E-46F7-8587-FF1BF0A1C63B}" srcId="{A5085F86-68C1-42B5-9D47-C8EA28659415}" destId="{75A8E740-C939-48ED-B342-F748ADE8233D}" srcOrd="7" destOrd="0" parTransId="{1F0507D4-2FE9-4FC6-BBF5-B82CA271893C}" sibTransId="{E6C009ED-3D1B-4412-A12C-6517E343C76C}"/>
    <dgm:cxn modelId="{9E8F06D7-CDEF-4D99-99EA-FBC925501751}" srcId="{8048BEAD-39B9-4AF2-92E7-6242A7D80BE6}" destId="{A5085F86-68C1-42B5-9D47-C8EA28659415}" srcOrd="0" destOrd="0" parTransId="{25A0B2CA-3F3F-4024-9455-BBFB4814E5AA}" sibTransId="{19DB4FA0-FE11-4A86-937F-998924810806}"/>
    <dgm:cxn modelId="{8AA7AEDA-52DC-45CB-8578-2860DCFE48B3}" type="presOf" srcId="{8048BEAD-39B9-4AF2-92E7-6242A7D80BE6}" destId="{924F1E1B-4EBC-4C93-8E7A-9A56CC7365DB}" srcOrd="0" destOrd="0" presId="urn:microsoft.com/office/officeart/2008/layout/HorizontalMultiLevelHierarchy"/>
    <dgm:cxn modelId="{B57F23DB-53EA-45B2-893F-B09FD05DB8EB}" type="presOf" srcId="{81355083-56AA-4F93-B7BB-3033201A2105}" destId="{C15CA319-B5B7-499C-A026-1B40365A71F5}" srcOrd="1" destOrd="0" presId="urn:microsoft.com/office/officeart/2008/layout/HorizontalMultiLevelHierarchy"/>
    <dgm:cxn modelId="{F389BAE2-6B53-4C69-8AB2-60044BCA391C}" srcId="{A5085F86-68C1-42B5-9D47-C8EA28659415}" destId="{F44122C9-8819-45C1-8E8A-CF5B061B83A9}" srcOrd="5" destOrd="0" parTransId="{3E611987-6DA1-49B9-A242-B4427036BB08}" sibTransId="{C67E0625-6772-44FF-A012-09E9444C9ED3}"/>
    <dgm:cxn modelId="{C981BBEF-6C23-44A9-A775-C9ABB28AC165}" type="presOf" srcId="{A3407A96-702E-499F-BA35-0B64CE51A1DF}" destId="{D3126220-989F-4D6F-9577-CF50E6496C31}" srcOrd="0" destOrd="0" presId="urn:microsoft.com/office/officeart/2008/layout/HorizontalMultiLevelHierarchy"/>
    <dgm:cxn modelId="{539F68F5-87F4-41B8-9878-C18541D0EF53}" type="presOf" srcId="{E30F64A4-B4DE-4E2A-A7F5-1F9B411A64C3}" destId="{8B2AE12E-D7FB-4417-8814-3FDFA03AB82E}" srcOrd="1" destOrd="0" presId="urn:microsoft.com/office/officeart/2008/layout/HorizontalMultiLevelHierarchy"/>
    <dgm:cxn modelId="{26E72AF8-5E10-4F3D-8475-FCF3C366BD20}" type="presOf" srcId="{C9D3A759-A404-4DCD-83C3-F8098520FBEE}" destId="{52A65171-F687-472F-AE54-AABDF34F904F}" srcOrd="1" destOrd="0" presId="urn:microsoft.com/office/officeart/2008/layout/HorizontalMultiLevelHierarchy"/>
    <dgm:cxn modelId="{5CBFCEFB-F8FE-4EBD-81A0-A040916118BE}" type="presOf" srcId="{12EBDC53-8040-4D2B-8FEA-DE893A094655}" destId="{9BE91225-0EA6-46CF-8ADF-AFDE7D1C4965}" srcOrd="1" destOrd="0" presId="urn:microsoft.com/office/officeart/2008/layout/HorizontalMultiLevelHierarchy"/>
    <dgm:cxn modelId="{5339FAA9-039A-43AA-BD7B-A42D30550D26}" type="presParOf" srcId="{924F1E1B-4EBC-4C93-8E7A-9A56CC7365DB}" destId="{0441B7ED-8033-479F-B210-01A63479B8D8}" srcOrd="0" destOrd="0" presId="urn:microsoft.com/office/officeart/2008/layout/HorizontalMultiLevelHierarchy"/>
    <dgm:cxn modelId="{5BE4880B-A16E-49EA-9EBB-0781A34ACBEE}" type="presParOf" srcId="{0441B7ED-8033-479F-B210-01A63479B8D8}" destId="{B523E963-F3AA-40E1-A0CD-F59E0F0E9131}" srcOrd="0" destOrd="0" presId="urn:microsoft.com/office/officeart/2008/layout/HorizontalMultiLevelHierarchy"/>
    <dgm:cxn modelId="{4DFDB3B9-AB50-417E-A74B-EA1016B93F14}" type="presParOf" srcId="{0441B7ED-8033-479F-B210-01A63479B8D8}" destId="{9A3B6FC8-3424-4D96-A769-E00789A05569}" srcOrd="1" destOrd="0" presId="urn:microsoft.com/office/officeart/2008/layout/HorizontalMultiLevelHierarchy"/>
    <dgm:cxn modelId="{301E05EE-4ABB-4445-A9AA-E8D601C0800E}" type="presParOf" srcId="{9A3B6FC8-3424-4D96-A769-E00789A05569}" destId="{F1971FDD-E277-4ACB-B816-1170FB6A0E34}" srcOrd="0" destOrd="0" presId="urn:microsoft.com/office/officeart/2008/layout/HorizontalMultiLevelHierarchy"/>
    <dgm:cxn modelId="{AFF65283-67DA-4854-A5E2-808A9F76567B}" type="presParOf" srcId="{F1971FDD-E277-4ACB-B816-1170FB6A0E34}" destId="{9BE91225-0EA6-46CF-8ADF-AFDE7D1C4965}" srcOrd="0" destOrd="0" presId="urn:microsoft.com/office/officeart/2008/layout/HorizontalMultiLevelHierarchy"/>
    <dgm:cxn modelId="{93B83302-CE1E-46FB-808B-32C262D9C2A6}" type="presParOf" srcId="{9A3B6FC8-3424-4D96-A769-E00789A05569}" destId="{D29B26CD-2B9D-4639-A4D1-38014C8D9024}" srcOrd="1" destOrd="0" presId="urn:microsoft.com/office/officeart/2008/layout/HorizontalMultiLevelHierarchy"/>
    <dgm:cxn modelId="{2C237660-EEB4-473B-9174-DB417355F803}" type="presParOf" srcId="{D29B26CD-2B9D-4639-A4D1-38014C8D9024}" destId="{DA1699C8-AA81-4D7E-BF47-415135F007B5}" srcOrd="0" destOrd="0" presId="urn:microsoft.com/office/officeart/2008/layout/HorizontalMultiLevelHierarchy"/>
    <dgm:cxn modelId="{BA8185A2-9F54-49D5-8F28-2646F093038A}" type="presParOf" srcId="{D29B26CD-2B9D-4639-A4D1-38014C8D9024}" destId="{FCE00B26-B63D-42A1-B595-41B6B75A1AED}" srcOrd="1" destOrd="0" presId="urn:microsoft.com/office/officeart/2008/layout/HorizontalMultiLevelHierarchy"/>
    <dgm:cxn modelId="{DF8B53E1-5D03-4197-99B2-BA21A53979F8}" type="presParOf" srcId="{9A3B6FC8-3424-4D96-A769-E00789A05569}" destId="{7A79FC17-FE2D-4030-A367-5A9EED8329D3}" srcOrd="2" destOrd="0" presId="urn:microsoft.com/office/officeart/2008/layout/HorizontalMultiLevelHierarchy"/>
    <dgm:cxn modelId="{062678B4-7073-4C54-B27E-B18FA13B5025}" type="presParOf" srcId="{7A79FC17-FE2D-4030-A367-5A9EED8329D3}" destId="{ACCA7E6E-134E-4BDC-BC8F-63599DDD47C6}" srcOrd="0" destOrd="0" presId="urn:microsoft.com/office/officeart/2008/layout/HorizontalMultiLevelHierarchy"/>
    <dgm:cxn modelId="{E382AF20-1EF7-4849-8A19-38E2ECF0BA7F}" type="presParOf" srcId="{9A3B6FC8-3424-4D96-A769-E00789A05569}" destId="{A2D3DB9E-0E5F-4071-AB22-923158FCF685}" srcOrd="3" destOrd="0" presId="urn:microsoft.com/office/officeart/2008/layout/HorizontalMultiLevelHierarchy"/>
    <dgm:cxn modelId="{734A5A2E-04F7-41D9-9302-A90CC9F10AA7}" type="presParOf" srcId="{A2D3DB9E-0E5F-4071-AB22-923158FCF685}" destId="{1CB15BE7-EDCE-4F93-8E1A-AD910EBF6B75}" srcOrd="0" destOrd="0" presId="urn:microsoft.com/office/officeart/2008/layout/HorizontalMultiLevelHierarchy"/>
    <dgm:cxn modelId="{81CFB1B8-23AB-46E8-8081-6935619B9F1F}" type="presParOf" srcId="{A2D3DB9E-0E5F-4071-AB22-923158FCF685}" destId="{FAA2C985-773D-42F0-8753-D0B7E6A5C906}" srcOrd="1" destOrd="0" presId="urn:microsoft.com/office/officeart/2008/layout/HorizontalMultiLevelHierarchy"/>
    <dgm:cxn modelId="{0A3B2CE5-4E0E-4A89-9A44-20EA23778468}" type="presParOf" srcId="{9A3B6FC8-3424-4D96-A769-E00789A05569}" destId="{FF17AF4D-E98E-4498-961E-1A016ADFEB2C}" srcOrd="4" destOrd="0" presId="urn:microsoft.com/office/officeart/2008/layout/HorizontalMultiLevelHierarchy"/>
    <dgm:cxn modelId="{4E0F6075-A6BD-4200-9694-E34B8038FCC2}" type="presParOf" srcId="{FF17AF4D-E98E-4498-961E-1A016ADFEB2C}" destId="{C15CA319-B5B7-499C-A026-1B40365A71F5}" srcOrd="0" destOrd="0" presId="urn:microsoft.com/office/officeart/2008/layout/HorizontalMultiLevelHierarchy"/>
    <dgm:cxn modelId="{9DB82194-B200-4FD5-8771-9789D1BADB9A}" type="presParOf" srcId="{9A3B6FC8-3424-4D96-A769-E00789A05569}" destId="{1F325D8B-6D09-4457-BB33-8828FDABBF13}" srcOrd="5" destOrd="0" presId="urn:microsoft.com/office/officeart/2008/layout/HorizontalMultiLevelHierarchy"/>
    <dgm:cxn modelId="{A540E367-B499-4DBA-B3A1-D5A27B70C18E}" type="presParOf" srcId="{1F325D8B-6D09-4457-BB33-8828FDABBF13}" destId="{4596144E-C9DB-4DEB-B41D-ED48E66B4A73}" srcOrd="0" destOrd="0" presId="urn:microsoft.com/office/officeart/2008/layout/HorizontalMultiLevelHierarchy"/>
    <dgm:cxn modelId="{1C00681D-57E1-416E-AAFC-96CA3733C67C}" type="presParOf" srcId="{1F325D8B-6D09-4457-BB33-8828FDABBF13}" destId="{6A7F1527-B859-4F89-939C-CA06FD7ED6C8}" srcOrd="1" destOrd="0" presId="urn:microsoft.com/office/officeart/2008/layout/HorizontalMultiLevelHierarchy"/>
    <dgm:cxn modelId="{F62FB3C2-F3A6-44D6-B499-E5A1C4666355}" type="presParOf" srcId="{9A3B6FC8-3424-4D96-A769-E00789A05569}" destId="{D3126220-989F-4D6F-9577-CF50E6496C31}" srcOrd="6" destOrd="0" presId="urn:microsoft.com/office/officeart/2008/layout/HorizontalMultiLevelHierarchy"/>
    <dgm:cxn modelId="{59BD25FA-C444-4A5B-BC94-F7B52A402730}" type="presParOf" srcId="{D3126220-989F-4D6F-9577-CF50E6496C31}" destId="{7BA6AB27-312E-4AB5-9E67-98D0AF2C9A13}" srcOrd="0" destOrd="0" presId="urn:microsoft.com/office/officeart/2008/layout/HorizontalMultiLevelHierarchy"/>
    <dgm:cxn modelId="{B96A5A5D-F006-418B-86B3-13C6692DD751}" type="presParOf" srcId="{9A3B6FC8-3424-4D96-A769-E00789A05569}" destId="{42BCE94C-4B73-4AE4-8BA0-6235F43C574E}" srcOrd="7" destOrd="0" presId="urn:microsoft.com/office/officeart/2008/layout/HorizontalMultiLevelHierarchy"/>
    <dgm:cxn modelId="{2352F6C1-0A0D-4307-8537-5A5B82BCE1D3}" type="presParOf" srcId="{42BCE94C-4B73-4AE4-8BA0-6235F43C574E}" destId="{40AD1130-8052-43BD-9CC1-AE8B1BB3C99D}" srcOrd="0" destOrd="0" presId="urn:microsoft.com/office/officeart/2008/layout/HorizontalMultiLevelHierarchy"/>
    <dgm:cxn modelId="{1A49B0AB-D883-48AF-9BD9-1A3520980681}" type="presParOf" srcId="{42BCE94C-4B73-4AE4-8BA0-6235F43C574E}" destId="{A5487BB3-CB83-4BB8-9F33-1FF163B1820F}" srcOrd="1" destOrd="0" presId="urn:microsoft.com/office/officeart/2008/layout/HorizontalMultiLevelHierarchy"/>
    <dgm:cxn modelId="{0665D18B-6244-45F9-A8FB-70457C726827}" type="presParOf" srcId="{9A3B6FC8-3424-4D96-A769-E00789A05569}" destId="{901515A2-D1D8-4C15-93C6-622FC98B8820}" srcOrd="8" destOrd="0" presId="urn:microsoft.com/office/officeart/2008/layout/HorizontalMultiLevelHierarchy"/>
    <dgm:cxn modelId="{1440C8EF-AE06-4B3A-8A03-EA57B3F4225A}" type="presParOf" srcId="{901515A2-D1D8-4C15-93C6-622FC98B8820}" destId="{471321F5-8D7E-4E5F-A185-CD1F132A33FE}" srcOrd="0" destOrd="0" presId="urn:microsoft.com/office/officeart/2008/layout/HorizontalMultiLevelHierarchy"/>
    <dgm:cxn modelId="{F3779334-5B37-413D-BB7F-56376C34F72F}" type="presParOf" srcId="{9A3B6FC8-3424-4D96-A769-E00789A05569}" destId="{3E039422-2739-47DA-A687-4DBCA65357D5}" srcOrd="9" destOrd="0" presId="urn:microsoft.com/office/officeart/2008/layout/HorizontalMultiLevelHierarchy"/>
    <dgm:cxn modelId="{8D56DC5D-BE02-4696-8E1F-A844F53D128A}" type="presParOf" srcId="{3E039422-2739-47DA-A687-4DBCA65357D5}" destId="{739E280E-0B76-41C0-995E-EB75AA47B0BB}" srcOrd="0" destOrd="0" presId="urn:microsoft.com/office/officeart/2008/layout/HorizontalMultiLevelHierarchy"/>
    <dgm:cxn modelId="{AE1E5AD9-6899-42B9-896D-5DC00D1C7747}" type="presParOf" srcId="{3E039422-2739-47DA-A687-4DBCA65357D5}" destId="{7E46C358-CAAD-4303-8D57-2F4A9C6FEAE5}" srcOrd="1" destOrd="0" presId="urn:microsoft.com/office/officeart/2008/layout/HorizontalMultiLevelHierarchy"/>
    <dgm:cxn modelId="{85C3E1F5-DFC7-4892-9DF0-1289B3FAA705}" type="presParOf" srcId="{9A3B6FC8-3424-4D96-A769-E00789A05569}" destId="{0CC6DBDA-DC1A-4FA5-9151-32215D876A46}" srcOrd="10" destOrd="0" presId="urn:microsoft.com/office/officeart/2008/layout/HorizontalMultiLevelHierarchy"/>
    <dgm:cxn modelId="{AE660810-4D83-43B2-8378-7D636E373E07}" type="presParOf" srcId="{0CC6DBDA-DC1A-4FA5-9151-32215D876A46}" destId="{44D807DB-1638-4E1E-AD0A-A946A443B0B9}" srcOrd="0" destOrd="0" presId="urn:microsoft.com/office/officeart/2008/layout/HorizontalMultiLevelHierarchy"/>
    <dgm:cxn modelId="{3ABA03B5-1657-4D28-A7ED-259CD5E9C09C}" type="presParOf" srcId="{9A3B6FC8-3424-4D96-A769-E00789A05569}" destId="{1B0B9C1A-113E-419F-91B7-8E80D38200DB}" srcOrd="11" destOrd="0" presId="urn:microsoft.com/office/officeart/2008/layout/HorizontalMultiLevelHierarchy"/>
    <dgm:cxn modelId="{366F2B55-5B8B-461F-80CD-CB43BC1E21DF}" type="presParOf" srcId="{1B0B9C1A-113E-419F-91B7-8E80D38200DB}" destId="{6D306873-8C85-4A5B-961B-6C7A687BEA17}" srcOrd="0" destOrd="0" presId="urn:microsoft.com/office/officeart/2008/layout/HorizontalMultiLevelHierarchy"/>
    <dgm:cxn modelId="{BD3A232F-AB4A-4DC7-9801-6C5608146CB3}" type="presParOf" srcId="{1B0B9C1A-113E-419F-91B7-8E80D38200DB}" destId="{B2A86C21-3AA8-494B-BFC0-4E9526114DAD}" srcOrd="1" destOrd="0" presId="urn:microsoft.com/office/officeart/2008/layout/HorizontalMultiLevelHierarchy"/>
    <dgm:cxn modelId="{CD66720C-7A81-4015-8681-39B18E3107EA}" type="presParOf" srcId="{9A3B6FC8-3424-4D96-A769-E00789A05569}" destId="{7860745B-7482-482A-92B4-DF1AFB3DB759}" srcOrd="12" destOrd="0" presId="urn:microsoft.com/office/officeart/2008/layout/HorizontalMultiLevelHierarchy"/>
    <dgm:cxn modelId="{284845C2-38F1-475B-957A-32E6868313A0}" type="presParOf" srcId="{7860745B-7482-482A-92B4-DF1AFB3DB759}" destId="{8B2AE12E-D7FB-4417-8814-3FDFA03AB82E}" srcOrd="0" destOrd="0" presId="urn:microsoft.com/office/officeart/2008/layout/HorizontalMultiLevelHierarchy"/>
    <dgm:cxn modelId="{44A9B111-DF32-4291-85F7-1B798253AB54}" type="presParOf" srcId="{9A3B6FC8-3424-4D96-A769-E00789A05569}" destId="{790E1609-EDCE-4D1F-93C0-9C99D4ACAD80}" srcOrd="13" destOrd="0" presId="urn:microsoft.com/office/officeart/2008/layout/HorizontalMultiLevelHierarchy"/>
    <dgm:cxn modelId="{6792C6A9-DA94-4427-8B2C-E8208DB3BA2A}" type="presParOf" srcId="{790E1609-EDCE-4D1F-93C0-9C99D4ACAD80}" destId="{09CF83B8-AA69-4FCA-A6AC-BB48EADF4ADF}" srcOrd="0" destOrd="0" presId="urn:microsoft.com/office/officeart/2008/layout/HorizontalMultiLevelHierarchy"/>
    <dgm:cxn modelId="{A8DF620A-0715-4B87-ACB3-2B456B5C1771}" type="presParOf" srcId="{790E1609-EDCE-4D1F-93C0-9C99D4ACAD80}" destId="{7C5A6322-6858-4B4C-94FA-A94119A2F2F7}" srcOrd="1" destOrd="0" presId="urn:microsoft.com/office/officeart/2008/layout/HorizontalMultiLevelHierarchy"/>
    <dgm:cxn modelId="{F93604E9-CC8B-46AB-9410-C3DAF9F11F9E}" type="presParOf" srcId="{9A3B6FC8-3424-4D96-A769-E00789A05569}" destId="{38E001FC-C35C-46B4-9C5C-3BE7581A3C3C}" srcOrd="14" destOrd="0" presId="urn:microsoft.com/office/officeart/2008/layout/HorizontalMultiLevelHierarchy"/>
    <dgm:cxn modelId="{8B2F0C53-1578-4401-B860-1E9B670F8D88}" type="presParOf" srcId="{38E001FC-C35C-46B4-9C5C-3BE7581A3C3C}" destId="{ACA34E36-86A6-429E-91E8-068CBD07FE19}" srcOrd="0" destOrd="0" presId="urn:microsoft.com/office/officeart/2008/layout/HorizontalMultiLevelHierarchy"/>
    <dgm:cxn modelId="{E8FE8A7F-2154-46AE-A5D1-EC2493A7E887}" type="presParOf" srcId="{9A3B6FC8-3424-4D96-A769-E00789A05569}" destId="{FD379860-57A0-4921-919D-2C376FC7385C}" srcOrd="15" destOrd="0" presId="urn:microsoft.com/office/officeart/2008/layout/HorizontalMultiLevelHierarchy"/>
    <dgm:cxn modelId="{0F342CEE-6F0F-44B5-9FC5-C1BD0CE5FA3F}" type="presParOf" srcId="{FD379860-57A0-4921-919D-2C376FC7385C}" destId="{A3CB82B3-AEFE-4A2A-B106-42E9F9490E87}" srcOrd="0" destOrd="0" presId="urn:microsoft.com/office/officeart/2008/layout/HorizontalMultiLevelHierarchy"/>
    <dgm:cxn modelId="{895C77FE-B554-4C08-B943-0AA35AA4BB9D}" type="presParOf" srcId="{FD379860-57A0-4921-919D-2C376FC7385C}" destId="{DF1786AA-7273-4908-824B-8AB32888CB06}" srcOrd="1" destOrd="0" presId="urn:microsoft.com/office/officeart/2008/layout/HorizontalMultiLevelHierarchy"/>
    <dgm:cxn modelId="{5C572F14-4BB1-4F5B-8AB5-512ACB3674E6}" type="presParOf" srcId="{9A3B6FC8-3424-4D96-A769-E00789A05569}" destId="{E944159A-E35F-402B-8BAE-6FE951CFC496}" srcOrd="16" destOrd="0" presId="urn:microsoft.com/office/officeart/2008/layout/HorizontalMultiLevelHierarchy"/>
    <dgm:cxn modelId="{4B32BAFA-DB06-4811-A07C-CAD5AE1B380D}" type="presParOf" srcId="{E944159A-E35F-402B-8BAE-6FE951CFC496}" destId="{36A04BBE-EDC4-4B97-B546-B62E5C040B6A}" srcOrd="0" destOrd="0" presId="urn:microsoft.com/office/officeart/2008/layout/HorizontalMultiLevelHierarchy"/>
    <dgm:cxn modelId="{8903D349-0544-4134-B8F2-3FC8EA445F32}" type="presParOf" srcId="{9A3B6FC8-3424-4D96-A769-E00789A05569}" destId="{31B96015-7231-4035-9208-E9B367791F4A}" srcOrd="17" destOrd="0" presId="urn:microsoft.com/office/officeart/2008/layout/HorizontalMultiLevelHierarchy"/>
    <dgm:cxn modelId="{17ABE25B-5DAA-498C-B118-6BBA3AD48095}" type="presParOf" srcId="{31B96015-7231-4035-9208-E9B367791F4A}" destId="{7546A222-FD07-4418-AEC0-8BA95AC0288B}" srcOrd="0" destOrd="0" presId="urn:microsoft.com/office/officeart/2008/layout/HorizontalMultiLevelHierarchy"/>
    <dgm:cxn modelId="{EABBABFE-CFF4-4AAE-870B-A96EA219EE91}" type="presParOf" srcId="{31B96015-7231-4035-9208-E9B367791F4A}" destId="{8A6F54B6-393E-42D3-98A2-77D241E9D1CA}" srcOrd="1" destOrd="0" presId="urn:microsoft.com/office/officeart/2008/layout/HorizontalMultiLevelHierarchy"/>
    <dgm:cxn modelId="{C68DCD54-4C3D-4951-85D0-9C5D0D734ACE}" type="presParOf" srcId="{9A3B6FC8-3424-4D96-A769-E00789A05569}" destId="{BDF8608F-ED5D-4FDC-92BA-427D1D4A2297}" srcOrd="18" destOrd="0" presId="urn:microsoft.com/office/officeart/2008/layout/HorizontalMultiLevelHierarchy"/>
    <dgm:cxn modelId="{E272FDA9-C4F3-42F0-9A33-8AD5198560FF}" type="presParOf" srcId="{BDF8608F-ED5D-4FDC-92BA-427D1D4A2297}" destId="{52A65171-F687-472F-AE54-AABDF34F904F}" srcOrd="0" destOrd="0" presId="urn:microsoft.com/office/officeart/2008/layout/HorizontalMultiLevelHierarchy"/>
    <dgm:cxn modelId="{589CB186-4B3D-4F26-AECE-915A8A557C1F}" type="presParOf" srcId="{9A3B6FC8-3424-4D96-A769-E00789A05569}" destId="{E2637BD3-87B5-4E89-9BF5-D55658323DDE}" srcOrd="19" destOrd="0" presId="urn:microsoft.com/office/officeart/2008/layout/HorizontalMultiLevelHierarchy"/>
    <dgm:cxn modelId="{DEDBAA14-A9B8-4B74-ADA1-EC561D203199}" type="presParOf" srcId="{E2637BD3-87B5-4E89-9BF5-D55658323DDE}" destId="{7830BD59-D7D4-4F73-82CD-9CE138947916}" srcOrd="0" destOrd="0" presId="urn:microsoft.com/office/officeart/2008/layout/HorizontalMultiLevelHierarchy"/>
    <dgm:cxn modelId="{59F2F74C-3907-46BE-972A-F9D759456CAC}" type="presParOf" srcId="{E2637BD3-87B5-4E89-9BF5-D55658323DDE}" destId="{B2BF0D16-D699-4885-BA88-7AC8E44540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A6DF1A-BC28-46D1-A982-AF1A72533700}" type="doc">
      <dgm:prSet loTypeId="urn:microsoft.com/office/officeart/2005/8/layout/defaul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03BB6427-BC11-4D45-8E47-79505E5289A4}">
      <dgm:prSet phldrT="[Texto]"/>
      <dgm:spPr/>
      <dgm:t>
        <a:bodyPr/>
        <a:lstStyle/>
        <a:p>
          <a:r>
            <a:rPr lang="es-CO" b="0" i="0" u="none" strike="noStrike" dirty="0">
              <a:effectLst/>
              <a:latin typeface="Calibri" panose="020F0502020204030204" pitchFamily="34" charset="0"/>
            </a:rPr>
            <a:t>Evidencia documental del análisis de causa del evento adverso</a:t>
          </a:r>
          <a:endParaRPr lang="es-ES" dirty="0"/>
        </a:p>
      </dgm:t>
    </dgm:pt>
    <dgm:pt modelId="{4F549062-14F3-46E8-A1A2-E39107132661}" type="parTrans" cxnId="{604DF03C-DDFE-494A-9CC7-4883ADCDCA4B}">
      <dgm:prSet/>
      <dgm:spPr/>
      <dgm:t>
        <a:bodyPr/>
        <a:lstStyle/>
        <a:p>
          <a:endParaRPr lang="es-ES"/>
        </a:p>
      </dgm:t>
    </dgm:pt>
    <dgm:pt modelId="{8230916A-E95B-4652-A021-97901ED03336}" type="sibTrans" cxnId="{604DF03C-DDFE-494A-9CC7-4883ADCDCA4B}">
      <dgm:prSet/>
      <dgm:spPr/>
      <dgm:t>
        <a:bodyPr/>
        <a:lstStyle/>
        <a:p>
          <a:endParaRPr lang="es-ES"/>
        </a:p>
      </dgm:t>
    </dgm:pt>
    <dgm:pt modelId="{C46524E3-C7B9-46D7-A362-6DD8B559B866}">
      <dgm:prSet phldrT="[Texto]"/>
      <dgm:spPr/>
      <dgm:t>
        <a:bodyPr/>
        <a:lstStyle/>
        <a:p>
          <a:r>
            <a:rPr lang="es-CO" b="0" i="0" u="none" strike="noStrike" dirty="0">
              <a:effectLst/>
              <a:latin typeface="Calibri" panose="020F0502020204030204" pitchFamily="34" charset="0"/>
            </a:rPr>
            <a:t>Aplicar la </a:t>
          </a:r>
          <a:r>
            <a:rPr lang="es-CO" b="1" i="0" u="none" strike="noStrike" dirty="0">
              <a:effectLst/>
              <a:latin typeface="Calibri" panose="020F0502020204030204" pitchFamily="34" charset="0"/>
            </a:rPr>
            <a:t>lista de chequeo para cirugía segura</a:t>
          </a:r>
          <a:r>
            <a:rPr lang="es-CO" b="0" i="0" u="none" strike="noStrike" dirty="0">
              <a:effectLst/>
              <a:latin typeface="Calibri" panose="020F0502020204030204" pitchFamily="34" charset="0"/>
            </a:rPr>
            <a:t>, como mínimo la recomendada por la OMS o la desarrollada o adoptada por la institución. En todo caso debe incorporar los momentos </a:t>
          </a:r>
          <a:r>
            <a:rPr lang="es-CO" b="1" i="0" u="none" strike="noStrike" dirty="0">
              <a:effectLst/>
              <a:latin typeface="Calibri" panose="020F0502020204030204" pitchFamily="34" charset="0"/>
            </a:rPr>
            <a:t>preoperatorio</a:t>
          </a:r>
          <a:r>
            <a:rPr lang="es-CO" b="0" i="0" u="none" strike="noStrike" dirty="0">
              <a:effectLst/>
              <a:latin typeface="Calibri" panose="020F0502020204030204" pitchFamily="34" charset="0"/>
            </a:rPr>
            <a:t>, en quirófano antes de incidir al paciente, </a:t>
          </a:r>
          <a:r>
            <a:rPr lang="es-CO" b="1" i="0" u="none" strike="noStrike" dirty="0" err="1">
              <a:effectLst/>
              <a:latin typeface="Calibri" panose="020F0502020204030204" pitchFamily="34" charset="0"/>
            </a:rPr>
            <a:t>intraoperatorio</a:t>
          </a:r>
          <a:r>
            <a:rPr lang="es-CO" b="0" i="0" u="none" strike="noStrike" dirty="0">
              <a:effectLst/>
              <a:latin typeface="Calibri" panose="020F0502020204030204" pitchFamily="34" charset="0"/>
            </a:rPr>
            <a:t> </a:t>
          </a:r>
          <a:r>
            <a:rPr lang="es-CO" b="1" i="0" u="none" strike="noStrike" dirty="0">
              <a:effectLst/>
              <a:latin typeface="Calibri" panose="020F0502020204030204" pitchFamily="34" charset="0"/>
            </a:rPr>
            <a:t>y post operatorio </a:t>
          </a:r>
          <a:r>
            <a:rPr lang="es-CO" b="0" i="0" u="none" strike="noStrike" dirty="0">
              <a:effectLst/>
              <a:latin typeface="Calibri" panose="020F0502020204030204" pitchFamily="34" charset="0"/>
            </a:rPr>
            <a:t>e incluir la </a:t>
          </a:r>
          <a:r>
            <a:rPr lang="es-CO" b="1" i="0" u="none" strike="noStrike" dirty="0">
              <a:effectLst/>
              <a:latin typeface="Calibri" panose="020F0502020204030204" pitchFamily="34" charset="0"/>
            </a:rPr>
            <a:t>verificación del adecuado funcionamiento de los equipos de anestesia y cirugía</a:t>
          </a:r>
          <a:r>
            <a:rPr lang="es-CO" b="0" i="0" u="none" strike="noStrike" dirty="0">
              <a:effectLst/>
              <a:latin typeface="Calibri" panose="020F0502020204030204" pitchFamily="34" charset="0"/>
            </a:rPr>
            <a:t>. No debe faltar el </a:t>
          </a:r>
          <a:r>
            <a:rPr lang="es-CO" b="1" i="0" u="none" strike="noStrike" dirty="0">
              <a:effectLst/>
              <a:latin typeface="Calibri" panose="020F0502020204030204" pitchFamily="34" charset="0"/>
            </a:rPr>
            <a:t>chequeo de la marcación del órgano par que se va a operar</a:t>
          </a:r>
          <a:r>
            <a:rPr lang="es-CO" b="0" i="0" u="none" strike="noStrike" dirty="0">
              <a:effectLst/>
              <a:latin typeface="Calibri" panose="020F0502020204030204" pitchFamily="34" charset="0"/>
            </a:rPr>
            <a:t> y </a:t>
          </a:r>
          <a:r>
            <a:rPr lang="es-CO" b="1" i="0" u="none" strike="noStrike" dirty="0">
              <a:effectLst/>
              <a:latin typeface="Calibri" panose="020F0502020204030204" pitchFamily="34" charset="0"/>
            </a:rPr>
            <a:t>el conteo de los insumos que pueden convertirse en cuerpo extraño en el usuario.</a:t>
          </a:r>
          <a:endParaRPr lang="es-ES" dirty="0"/>
        </a:p>
      </dgm:t>
    </dgm:pt>
    <dgm:pt modelId="{85ECB75B-0A4D-4AD4-A221-390C3DDB8BCC}" type="parTrans" cxnId="{3B53F521-2531-46F9-ACC0-769EBA379CBD}">
      <dgm:prSet/>
      <dgm:spPr/>
      <dgm:t>
        <a:bodyPr/>
        <a:lstStyle/>
        <a:p>
          <a:endParaRPr lang="es-ES"/>
        </a:p>
      </dgm:t>
    </dgm:pt>
    <dgm:pt modelId="{5D22D352-F4BD-4A0F-911F-CC892ED554F4}" type="sibTrans" cxnId="{3B53F521-2531-46F9-ACC0-769EBA379CBD}">
      <dgm:prSet/>
      <dgm:spPr/>
      <dgm:t>
        <a:bodyPr/>
        <a:lstStyle/>
        <a:p>
          <a:endParaRPr lang="es-ES"/>
        </a:p>
      </dgm:t>
    </dgm:pt>
    <dgm:pt modelId="{BE4A84C3-7BD5-4204-A037-DC446F6CCA63}" type="pres">
      <dgm:prSet presAssocID="{24A6DF1A-BC28-46D1-A982-AF1A72533700}" presName="diagram" presStyleCnt="0">
        <dgm:presLayoutVars>
          <dgm:dir/>
          <dgm:resizeHandles val="exact"/>
        </dgm:presLayoutVars>
      </dgm:prSet>
      <dgm:spPr/>
    </dgm:pt>
    <dgm:pt modelId="{E46FCDFE-2097-4FAF-96EC-BB941D3A4599}" type="pres">
      <dgm:prSet presAssocID="{03BB6427-BC11-4D45-8E47-79505E5289A4}" presName="node" presStyleLbl="node1" presStyleIdx="0" presStyleCnt="2" custLinFactNeighborX="-1318" custLinFactNeighborY="1978">
        <dgm:presLayoutVars>
          <dgm:bulletEnabled val="1"/>
        </dgm:presLayoutVars>
      </dgm:prSet>
      <dgm:spPr/>
    </dgm:pt>
    <dgm:pt modelId="{02943F99-2129-449F-9B06-C713143B5FE6}" type="pres">
      <dgm:prSet presAssocID="{8230916A-E95B-4652-A021-97901ED03336}" presName="sibTrans" presStyleCnt="0"/>
      <dgm:spPr/>
    </dgm:pt>
    <dgm:pt modelId="{3DE11183-8613-4798-A78D-5AC771199BF5}" type="pres">
      <dgm:prSet presAssocID="{C46524E3-C7B9-46D7-A362-6DD8B559B866}" presName="node" presStyleLbl="node1" presStyleIdx="1" presStyleCnt="2">
        <dgm:presLayoutVars>
          <dgm:bulletEnabled val="1"/>
        </dgm:presLayoutVars>
      </dgm:prSet>
      <dgm:spPr/>
    </dgm:pt>
  </dgm:ptLst>
  <dgm:cxnLst>
    <dgm:cxn modelId="{3B53F521-2531-46F9-ACC0-769EBA379CBD}" srcId="{24A6DF1A-BC28-46D1-A982-AF1A72533700}" destId="{C46524E3-C7B9-46D7-A362-6DD8B559B866}" srcOrd="1" destOrd="0" parTransId="{85ECB75B-0A4D-4AD4-A221-390C3DDB8BCC}" sibTransId="{5D22D352-F4BD-4A0F-911F-CC892ED554F4}"/>
    <dgm:cxn modelId="{604DF03C-DDFE-494A-9CC7-4883ADCDCA4B}" srcId="{24A6DF1A-BC28-46D1-A982-AF1A72533700}" destId="{03BB6427-BC11-4D45-8E47-79505E5289A4}" srcOrd="0" destOrd="0" parTransId="{4F549062-14F3-46E8-A1A2-E39107132661}" sibTransId="{8230916A-E95B-4652-A021-97901ED03336}"/>
    <dgm:cxn modelId="{38B2A36E-AC9E-42DC-8808-F3041F0CB1EC}" type="presOf" srcId="{03BB6427-BC11-4D45-8E47-79505E5289A4}" destId="{E46FCDFE-2097-4FAF-96EC-BB941D3A4599}" srcOrd="0" destOrd="0" presId="urn:microsoft.com/office/officeart/2005/8/layout/default"/>
    <dgm:cxn modelId="{9C237298-9EF0-4994-869C-76219AAE5BCB}" type="presOf" srcId="{C46524E3-C7B9-46D7-A362-6DD8B559B866}" destId="{3DE11183-8613-4798-A78D-5AC771199BF5}" srcOrd="0" destOrd="0" presId="urn:microsoft.com/office/officeart/2005/8/layout/default"/>
    <dgm:cxn modelId="{D9D2B5AD-2610-4B90-BC75-128B38A028EB}" type="presOf" srcId="{24A6DF1A-BC28-46D1-A982-AF1A72533700}" destId="{BE4A84C3-7BD5-4204-A037-DC446F6CCA63}" srcOrd="0" destOrd="0" presId="urn:microsoft.com/office/officeart/2005/8/layout/default"/>
    <dgm:cxn modelId="{43A75E30-A67C-4B00-91F2-9AD35DFE134D}" type="presParOf" srcId="{BE4A84C3-7BD5-4204-A037-DC446F6CCA63}" destId="{E46FCDFE-2097-4FAF-96EC-BB941D3A4599}" srcOrd="0" destOrd="0" presId="urn:microsoft.com/office/officeart/2005/8/layout/default"/>
    <dgm:cxn modelId="{29DCD124-BDDF-41BF-A991-4944130C92C8}" type="presParOf" srcId="{BE4A84C3-7BD5-4204-A037-DC446F6CCA63}" destId="{02943F99-2129-449F-9B06-C713143B5FE6}" srcOrd="1" destOrd="0" presId="urn:microsoft.com/office/officeart/2005/8/layout/default"/>
    <dgm:cxn modelId="{515CDA65-41E8-4958-8DD0-F7ADDFFA5A77}" type="presParOf" srcId="{BE4A84C3-7BD5-4204-A037-DC446F6CCA63}" destId="{3DE11183-8613-4798-A78D-5AC771199BF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48BEAD-39B9-4AF2-92E7-6242A7D80B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5085F86-68C1-42B5-9D47-C8EA28659415}">
      <dgm:prSet phldrT="[Texto]" custT="1"/>
      <dgm:spPr/>
      <dgm:t>
        <a:bodyPr/>
        <a:lstStyle/>
        <a:p>
          <a:r>
            <a:rPr lang="es-CO" sz="800" dirty="0"/>
            <a:t>BUENAS PRÁCTICAS DE SEGURIDAD DE PACIENTES </a:t>
          </a:r>
          <a:endParaRPr lang="es-ES" sz="800" dirty="0"/>
        </a:p>
        <a:p>
          <a:r>
            <a:rPr lang="es-CO" sz="800" dirty="0"/>
            <a:t>OBLIGATORIAS EN EL SISTEMA ÚNICO DE HABILITACIÓN</a:t>
          </a:r>
          <a:endParaRPr lang="es-ES" sz="800" dirty="0"/>
        </a:p>
      </dgm:t>
    </dgm:pt>
    <dgm:pt modelId="{25A0B2CA-3F3F-4024-9455-BBFB4814E5AA}" type="parTrans" cxnId="{9E8F06D7-CDEF-4D99-99EA-FBC925501751}">
      <dgm:prSet/>
      <dgm:spPr/>
      <dgm:t>
        <a:bodyPr/>
        <a:lstStyle/>
        <a:p>
          <a:endParaRPr lang="es-ES" sz="800"/>
        </a:p>
      </dgm:t>
    </dgm:pt>
    <dgm:pt modelId="{19DB4FA0-FE11-4A86-937F-998924810806}" type="sibTrans" cxnId="{9E8F06D7-CDEF-4D99-99EA-FBC925501751}">
      <dgm:prSet/>
      <dgm:spPr/>
      <dgm:t>
        <a:bodyPr/>
        <a:lstStyle/>
        <a:p>
          <a:endParaRPr lang="es-ES" sz="800"/>
        </a:p>
      </dgm:t>
    </dgm:pt>
    <dgm:pt modelId="{8F6D5228-F57B-4D91-8DCC-8C318A62D36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1" dirty="0"/>
            <a:t>1. Contar con un Programa de Seguridad del Paciente</a:t>
          </a:r>
          <a:endParaRPr lang="es-ES" sz="800" b="1" dirty="0"/>
        </a:p>
      </dgm:t>
    </dgm:pt>
    <dgm:pt modelId="{12EBDC53-8040-4D2B-8FEA-DE893A094655}" type="parTrans" cxnId="{CE493837-058E-49DA-83E9-A5D6C2575E9F}">
      <dgm:prSet custT="1"/>
      <dgm:spPr/>
      <dgm:t>
        <a:bodyPr/>
        <a:lstStyle/>
        <a:p>
          <a:endParaRPr lang="es-ES" sz="800"/>
        </a:p>
      </dgm:t>
    </dgm:pt>
    <dgm:pt modelId="{BF4ECC4C-F5E4-478B-AF5D-1D189C2544A5}" type="sibTrans" cxnId="{CE493837-058E-49DA-83E9-A5D6C2575E9F}">
      <dgm:prSet/>
      <dgm:spPr/>
      <dgm:t>
        <a:bodyPr/>
        <a:lstStyle/>
        <a:p>
          <a:endParaRPr lang="es-ES" sz="800"/>
        </a:p>
      </dgm:t>
    </dgm:pt>
    <dgm:pt modelId="{6AF018A7-8C30-47AD-933D-155B913AC08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2. Monitorización de aspectos relacionados con la seguridad del paciente</a:t>
          </a:r>
          <a:endParaRPr lang="es-ES" sz="800" b="0" dirty="0"/>
        </a:p>
      </dgm:t>
    </dgm:pt>
    <dgm:pt modelId="{4F245026-2415-4300-B57B-15EBC9FFE02E}" type="parTrans" cxnId="{513B9D69-E66E-4B43-AA0E-1EA30432734F}">
      <dgm:prSet custT="1"/>
      <dgm:spPr/>
      <dgm:t>
        <a:bodyPr/>
        <a:lstStyle/>
        <a:p>
          <a:endParaRPr lang="es-ES" sz="800"/>
        </a:p>
      </dgm:t>
    </dgm:pt>
    <dgm:pt modelId="{91F200C0-04DD-4ABC-82AF-D30EF8AF7832}" type="sibTrans" cxnId="{513B9D69-E66E-4B43-AA0E-1EA30432734F}">
      <dgm:prSet/>
      <dgm:spPr/>
      <dgm:t>
        <a:bodyPr/>
        <a:lstStyle/>
        <a:p>
          <a:endParaRPr lang="es-ES" sz="800"/>
        </a:p>
      </dgm:t>
    </dgm:pt>
    <dgm:pt modelId="{5E93869D-5F5A-4DD9-9C3E-17D1126FC63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3. Detectar, prevenir y reducir el riesgo de infecciones asociadas a la atención en salud</a:t>
          </a:r>
          <a:endParaRPr lang="es-ES" sz="800" b="0" dirty="0"/>
        </a:p>
      </dgm:t>
    </dgm:pt>
    <dgm:pt modelId="{81355083-56AA-4F93-B7BB-3033201A2105}" type="parTrans" cxnId="{25F49D12-7589-4185-BEC3-B73556ADEBEC}">
      <dgm:prSet custT="1"/>
      <dgm:spPr/>
      <dgm:t>
        <a:bodyPr/>
        <a:lstStyle/>
        <a:p>
          <a:endParaRPr lang="es-ES" sz="800"/>
        </a:p>
      </dgm:t>
    </dgm:pt>
    <dgm:pt modelId="{CC1BDA2B-FD8A-45CB-9360-D6837324B69F}" type="sibTrans" cxnId="{25F49D12-7589-4185-BEC3-B73556ADEBEC}">
      <dgm:prSet/>
      <dgm:spPr/>
      <dgm:t>
        <a:bodyPr/>
        <a:lstStyle/>
        <a:p>
          <a:endParaRPr lang="es-ES" sz="800"/>
        </a:p>
      </dgm:t>
    </dgm:pt>
    <dgm:pt modelId="{B8EC6DA6-7441-48A7-B139-B75B329052D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4. Mejorar la seguridad en la utilización de medicamentos</a:t>
          </a:r>
          <a:endParaRPr lang="es-ES" sz="800" b="0" dirty="0"/>
        </a:p>
      </dgm:t>
    </dgm:pt>
    <dgm:pt modelId="{A3407A96-702E-499F-BA35-0B64CE51A1DF}" type="parTrans" cxnId="{BE924358-443A-4E87-AFAA-C716ED43F5B5}">
      <dgm:prSet custT="1"/>
      <dgm:spPr/>
      <dgm:t>
        <a:bodyPr/>
        <a:lstStyle/>
        <a:p>
          <a:endParaRPr lang="es-ES" sz="800"/>
        </a:p>
      </dgm:t>
    </dgm:pt>
    <dgm:pt modelId="{AF3C5061-17E7-424F-AA3E-24651A8F46FB}" type="sibTrans" cxnId="{BE924358-443A-4E87-AFAA-C716ED43F5B5}">
      <dgm:prSet/>
      <dgm:spPr/>
      <dgm:t>
        <a:bodyPr/>
        <a:lstStyle/>
        <a:p>
          <a:endParaRPr lang="es-ES" sz="800"/>
        </a:p>
      </dgm:t>
    </dgm:pt>
    <dgm:pt modelId="{42D9D6EA-74F2-494E-9556-433E74F51B5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5. Asegurar la correcta identificación del paciente</a:t>
          </a:r>
          <a:endParaRPr lang="es-ES" sz="800" b="0" dirty="0"/>
        </a:p>
      </dgm:t>
    </dgm:pt>
    <dgm:pt modelId="{895CBE17-1905-499C-B1F2-DB81F404BAC4}" type="parTrans" cxnId="{EFF0CC2A-5A83-487B-A2C4-18DB3021C212}">
      <dgm:prSet custT="1"/>
      <dgm:spPr/>
      <dgm:t>
        <a:bodyPr/>
        <a:lstStyle/>
        <a:p>
          <a:endParaRPr lang="es-ES" sz="800"/>
        </a:p>
      </dgm:t>
    </dgm:pt>
    <dgm:pt modelId="{F0265267-36D9-4851-9A96-E5670C05CE7E}" type="sibTrans" cxnId="{EFF0CC2A-5A83-487B-A2C4-18DB3021C212}">
      <dgm:prSet/>
      <dgm:spPr/>
      <dgm:t>
        <a:bodyPr/>
        <a:lstStyle/>
        <a:p>
          <a:endParaRPr lang="es-ES" sz="800"/>
        </a:p>
      </dgm:t>
    </dgm:pt>
    <dgm:pt modelId="{F44122C9-8819-45C1-8E8A-CF5B061B83A9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6. Mejorar la seguridad en los procedimientos quirúrgicos</a:t>
          </a:r>
          <a:endParaRPr lang="es-ES" sz="800" b="0" dirty="0"/>
        </a:p>
      </dgm:t>
    </dgm:pt>
    <dgm:pt modelId="{3E611987-6DA1-49B9-A242-B4427036BB08}" type="parTrans" cxnId="{F389BAE2-6B53-4C69-8AB2-60044BCA391C}">
      <dgm:prSet custT="1"/>
      <dgm:spPr/>
      <dgm:t>
        <a:bodyPr/>
        <a:lstStyle/>
        <a:p>
          <a:endParaRPr lang="es-ES" sz="800"/>
        </a:p>
      </dgm:t>
    </dgm:pt>
    <dgm:pt modelId="{C67E0625-6772-44FF-A012-09E9444C9ED3}" type="sibTrans" cxnId="{F389BAE2-6B53-4C69-8AB2-60044BCA391C}">
      <dgm:prSet/>
      <dgm:spPr/>
      <dgm:t>
        <a:bodyPr/>
        <a:lstStyle/>
        <a:p>
          <a:endParaRPr lang="es-ES" sz="800"/>
        </a:p>
      </dgm:t>
    </dgm:pt>
    <dgm:pt modelId="{C74BFBED-1F76-40B3-86A0-5FB0C107C0E5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sz="800" b="1" dirty="0"/>
            <a:t>7. Procesos para la y reducción de la frecuencia de caídas</a:t>
          </a:r>
          <a:endParaRPr lang="es-ES" sz="800" b="1" dirty="0"/>
        </a:p>
      </dgm:t>
    </dgm:pt>
    <dgm:pt modelId="{E30F64A4-B4DE-4E2A-A7F5-1F9B411A64C3}" type="parTrans" cxnId="{0A3BFF0E-D718-41F4-A8E8-E106985B6844}">
      <dgm:prSet custT="1"/>
      <dgm:spPr/>
      <dgm:t>
        <a:bodyPr/>
        <a:lstStyle/>
        <a:p>
          <a:endParaRPr lang="es-ES" sz="800"/>
        </a:p>
      </dgm:t>
    </dgm:pt>
    <dgm:pt modelId="{74EBFA8C-788F-4E02-90FE-2B61A4F6610F}" type="sibTrans" cxnId="{0A3BFF0E-D718-41F4-A8E8-E106985B6844}">
      <dgm:prSet/>
      <dgm:spPr/>
      <dgm:t>
        <a:bodyPr/>
        <a:lstStyle/>
        <a:p>
          <a:endParaRPr lang="es-ES" sz="800"/>
        </a:p>
      </dgm:t>
    </dgm:pt>
    <dgm:pt modelId="{75A8E740-C939-48ED-B342-F748ADE8233D}">
      <dgm:prSet phldrT="[Texto]" custT="1"/>
      <dgm:spPr/>
      <dgm:t>
        <a:bodyPr/>
        <a:lstStyle/>
        <a:p>
          <a:r>
            <a:rPr lang="es-CO" sz="800" dirty="0"/>
            <a:t>8. PREVENIR LAS ÚLCERAS POR PRESIÓN</a:t>
          </a:r>
          <a:endParaRPr lang="es-ES" sz="800" dirty="0"/>
        </a:p>
      </dgm:t>
    </dgm:pt>
    <dgm:pt modelId="{1F0507D4-2FE9-4FC6-BBF5-B82CA271893C}" type="parTrans" cxnId="{24416FD6-FD8E-46F7-8587-FF1BF0A1C63B}">
      <dgm:prSet custT="1"/>
      <dgm:spPr/>
      <dgm:t>
        <a:bodyPr/>
        <a:lstStyle/>
        <a:p>
          <a:endParaRPr lang="es-ES" sz="800"/>
        </a:p>
      </dgm:t>
    </dgm:pt>
    <dgm:pt modelId="{E6C009ED-3D1B-4412-A12C-6517E343C76C}" type="sibTrans" cxnId="{24416FD6-FD8E-46F7-8587-FF1BF0A1C63B}">
      <dgm:prSet/>
      <dgm:spPr/>
      <dgm:t>
        <a:bodyPr/>
        <a:lstStyle/>
        <a:p>
          <a:endParaRPr lang="es-ES" sz="800"/>
        </a:p>
      </dgm:t>
    </dgm:pt>
    <dgm:pt modelId="{4CA3D338-1565-4A29-9715-4C0CE60B70C2}">
      <dgm:prSet phldrT="[Texto]" custT="1"/>
      <dgm:spPr/>
      <dgm:t>
        <a:bodyPr/>
        <a:lstStyle/>
        <a:p>
          <a:r>
            <a:rPr lang="es-CO" sz="800" dirty="0"/>
            <a:t>9. GARANTIZAR LA ATENCIÓN SEGURA DEL BIONOMIO MADRE HIJ</a:t>
          </a:r>
          <a:endParaRPr lang="es-ES" sz="800" dirty="0"/>
        </a:p>
      </dgm:t>
    </dgm:pt>
    <dgm:pt modelId="{C3FCFA93-4827-4C34-B1E3-069972E03B0C}" type="parTrans" cxnId="{8786E2AE-32BC-4CA9-9E37-35DB6EC48409}">
      <dgm:prSet custT="1"/>
      <dgm:spPr/>
      <dgm:t>
        <a:bodyPr/>
        <a:lstStyle/>
        <a:p>
          <a:endParaRPr lang="es-ES" sz="800"/>
        </a:p>
      </dgm:t>
    </dgm:pt>
    <dgm:pt modelId="{D642F1A9-030E-48D1-9941-898D02116A5C}" type="sibTrans" cxnId="{8786E2AE-32BC-4CA9-9E37-35DB6EC48409}">
      <dgm:prSet/>
      <dgm:spPr/>
      <dgm:t>
        <a:bodyPr/>
        <a:lstStyle/>
        <a:p>
          <a:endParaRPr lang="es-ES" sz="800"/>
        </a:p>
      </dgm:t>
    </dgm:pt>
    <dgm:pt modelId="{1C871504-5982-4949-9A5E-4CC689151384}">
      <dgm:prSet phldrT="[Texto]" custT="1"/>
      <dgm:spPr/>
      <dgm:t>
        <a:bodyPr/>
        <a:lstStyle/>
        <a:p>
          <a:r>
            <a:rPr lang="es-CO" sz="700" dirty="0"/>
            <a:t>10. PREVENIR COMPLICACIONES ASOCIADAS A LA DISPONIBILIDAD Y MANEJO DE SANGRE Y COMPONENTES Y A LA TRANSFUSIÓN SANGUÍNEAO</a:t>
          </a:r>
          <a:endParaRPr lang="es-ES" sz="700" dirty="0"/>
        </a:p>
      </dgm:t>
    </dgm:pt>
    <dgm:pt modelId="{C9D3A759-A404-4DCD-83C3-F8098520FBEE}" type="parTrans" cxnId="{167681C9-4177-4B45-A66A-E06F481FAC0B}">
      <dgm:prSet custT="1"/>
      <dgm:spPr/>
      <dgm:t>
        <a:bodyPr/>
        <a:lstStyle/>
        <a:p>
          <a:endParaRPr lang="es-ES" sz="800"/>
        </a:p>
      </dgm:t>
    </dgm:pt>
    <dgm:pt modelId="{956239D0-E874-40CD-A2CB-D1F3F2F18D49}" type="sibTrans" cxnId="{167681C9-4177-4B45-A66A-E06F481FAC0B}">
      <dgm:prSet/>
      <dgm:spPr/>
      <dgm:t>
        <a:bodyPr/>
        <a:lstStyle/>
        <a:p>
          <a:endParaRPr lang="es-ES" sz="800"/>
        </a:p>
      </dgm:t>
    </dgm:pt>
    <dgm:pt modelId="{924F1E1B-4EBC-4C93-8E7A-9A56CC7365DB}" type="pres">
      <dgm:prSet presAssocID="{8048BEAD-39B9-4AF2-92E7-6242A7D80B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41B7ED-8033-479F-B210-01A63479B8D8}" type="pres">
      <dgm:prSet presAssocID="{A5085F86-68C1-42B5-9D47-C8EA28659415}" presName="root1" presStyleCnt="0"/>
      <dgm:spPr/>
    </dgm:pt>
    <dgm:pt modelId="{B523E963-F3AA-40E1-A0CD-F59E0F0E9131}" type="pres">
      <dgm:prSet presAssocID="{A5085F86-68C1-42B5-9D47-C8EA28659415}" presName="LevelOneTextNode" presStyleLbl="node0" presStyleIdx="0" presStyleCnt="1" custScaleY="111595">
        <dgm:presLayoutVars>
          <dgm:chPref val="3"/>
        </dgm:presLayoutVars>
      </dgm:prSet>
      <dgm:spPr/>
    </dgm:pt>
    <dgm:pt modelId="{9A3B6FC8-3424-4D96-A769-E00789A05569}" type="pres">
      <dgm:prSet presAssocID="{A5085F86-68C1-42B5-9D47-C8EA28659415}" presName="level2hierChild" presStyleCnt="0"/>
      <dgm:spPr/>
    </dgm:pt>
    <dgm:pt modelId="{F1971FDD-E277-4ACB-B816-1170FB6A0E34}" type="pres">
      <dgm:prSet presAssocID="{12EBDC53-8040-4D2B-8FEA-DE893A094655}" presName="conn2-1" presStyleLbl="parChTrans1D2" presStyleIdx="0" presStyleCnt="10"/>
      <dgm:spPr/>
    </dgm:pt>
    <dgm:pt modelId="{9BE91225-0EA6-46CF-8ADF-AFDE7D1C4965}" type="pres">
      <dgm:prSet presAssocID="{12EBDC53-8040-4D2B-8FEA-DE893A094655}" presName="connTx" presStyleLbl="parChTrans1D2" presStyleIdx="0" presStyleCnt="10"/>
      <dgm:spPr/>
    </dgm:pt>
    <dgm:pt modelId="{D29B26CD-2B9D-4639-A4D1-38014C8D9024}" type="pres">
      <dgm:prSet presAssocID="{8F6D5228-F57B-4D91-8DCC-8C318A62D36D}" presName="root2" presStyleCnt="0"/>
      <dgm:spPr/>
    </dgm:pt>
    <dgm:pt modelId="{DA1699C8-AA81-4D7E-BF47-415135F007B5}" type="pres">
      <dgm:prSet presAssocID="{8F6D5228-F57B-4D91-8DCC-8C318A62D36D}" presName="LevelTwoTextNode" presStyleLbl="node2" presStyleIdx="0" presStyleCnt="10">
        <dgm:presLayoutVars>
          <dgm:chPref val="3"/>
        </dgm:presLayoutVars>
      </dgm:prSet>
      <dgm:spPr/>
    </dgm:pt>
    <dgm:pt modelId="{FCE00B26-B63D-42A1-B595-41B6B75A1AED}" type="pres">
      <dgm:prSet presAssocID="{8F6D5228-F57B-4D91-8DCC-8C318A62D36D}" presName="level3hierChild" presStyleCnt="0"/>
      <dgm:spPr/>
    </dgm:pt>
    <dgm:pt modelId="{7A79FC17-FE2D-4030-A367-5A9EED8329D3}" type="pres">
      <dgm:prSet presAssocID="{4F245026-2415-4300-B57B-15EBC9FFE02E}" presName="conn2-1" presStyleLbl="parChTrans1D2" presStyleIdx="1" presStyleCnt="10"/>
      <dgm:spPr/>
    </dgm:pt>
    <dgm:pt modelId="{ACCA7E6E-134E-4BDC-BC8F-63599DDD47C6}" type="pres">
      <dgm:prSet presAssocID="{4F245026-2415-4300-B57B-15EBC9FFE02E}" presName="connTx" presStyleLbl="parChTrans1D2" presStyleIdx="1" presStyleCnt="10"/>
      <dgm:spPr/>
    </dgm:pt>
    <dgm:pt modelId="{A2D3DB9E-0E5F-4071-AB22-923158FCF685}" type="pres">
      <dgm:prSet presAssocID="{6AF018A7-8C30-47AD-933D-155B913AC080}" presName="root2" presStyleCnt="0"/>
      <dgm:spPr/>
    </dgm:pt>
    <dgm:pt modelId="{1CB15BE7-EDCE-4F93-8E1A-AD910EBF6B75}" type="pres">
      <dgm:prSet presAssocID="{6AF018A7-8C30-47AD-933D-155B913AC080}" presName="LevelTwoTextNode" presStyleLbl="node2" presStyleIdx="1" presStyleCnt="10">
        <dgm:presLayoutVars>
          <dgm:chPref val="3"/>
        </dgm:presLayoutVars>
      </dgm:prSet>
      <dgm:spPr/>
    </dgm:pt>
    <dgm:pt modelId="{FAA2C985-773D-42F0-8753-D0B7E6A5C906}" type="pres">
      <dgm:prSet presAssocID="{6AF018A7-8C30-47AD-933D-155B913AC080}" presName="level3hierChild" presStyleCnt="0"/>
      <dgm:spPr/>
    </dgm:pt>
    <dgm:pt modelId="{FF17AF4D-E98E-4498-961E-1A016ADFEB2C}" type="pres">
      <dgm:prSet presAssocID="{81355083-56AA-4F93-B7BB-3033201A2105}" presName="conn2-1" presStyleLbl="parChTrans1D2" presStyleIdx="2" presStyleCnt="10"/>
      <dgm:spPr/>
    </dgm:pt>
    <dgm:pt modelId="{C15CA319-B5B7-499C-A026-1B40365A71F5}" type="pres">
      <dgm:prSet presAssocID="{81355083-56AA-4F93-B7BB-3033201A2105}" presName="connTx" presStyleLbl="parChTrans1D2" presStyleIdx="2" presStyleCnt="10"/>
      <dgm:spPr/>
    </dgm:pt>
    <dgm:pt modelId="{1F325D8B-6D09-4457-BB33-8828FDABBF13}" type="pres">
      <dgm:prSet presAssocID="{5E93869D-5F5A-4DD9-9C3E-17D1126FC63E}" presName="root2" presStyleCnt="0"/>
      <dgm:spPr/>
    </dgm:pt>
    <dgm:pt modelId="{4596144E-C9DB-4DEB-B41D-ED48E66B4A73}" type="pres">
      <dgm:prSet presAssocID="{5E93869D-5F5A-4DD9-9C3E-17D1126FC63E}" presName="LevelTwoTextNode" presStyleLbl="node2" presStyleIdx="2" presStyleCnt="10">
        <dgm:presLayoutVars>
          <dgm:chPref val="3"/>
        </dgm:presLayoutVars>
      </dgm:prSet>
      <dgm:spPr/>
    </dgm:pt>
    <dgm:pt modelId="{6A7F1527-B859-4F89-939C-CA06FD7ED6C8}" type="pres">
      <dgm:prSet presAssocID="{5E93869D-5F5A-4DD9-9C3E-17D1126FC63E}" presName="level3hierChild" presStyleCnt="0"/>
      <dgm:spPr/>
    </dgm:pt>
    <dgm:pt modelId="{D3126220-989F-4D6F-9577-CF50E6496C31}" type="pres">
      <dgm:prSet presAssocID="{A3407A96-702E-499F-BA35-0B64CE51A1DF}" presName="conn2-1" presStyleLbl="parChTrans1D2" presStyleIdx="3" presStyleCnt="10"/>
      <dgm:spPr/>
    </dgm:pt>
    <dgm:pt modelId="{7BA6AB27-312E-4AB5-9E67-98D0AF2C9A13}" type="pres">
      <dgm:prSet presAssocID="{A3407A96-702E-499F-BA35-0B64CE51A1DF}" presName="connTx" presStyleLbl="parChTrans1D2" presStyleIdx="3" presStyleCnt="10"/>
      <dgm:spPr/>
    </dgm:pt>
    <dgm:pt modelId="{42BCE94C-4B73-4AE4-8BA0-6235F43C574E}" type="pres">
      <dgm:prSet presAssocID="{B8EC6DA6-7441-48A7-B139-B75B329052D0}" presName="root2" presStyleCnt="0"/>
      <dgm:spPr/>
    </dgm:pt>
    <dgm:pt modelId="{40AD1130-8052-43BD-9CC1-AE8B1BB3C99D}" type="pres">
      <dgm:prSet presAssocID="{B8EC6DA6-7441-48A7-B139-B75B329052D0}" presName="LevelTwoTextNode" presStyleLbl="node2" presStyleIdx="3" presStyleCnt="10">
        <dgm:presLayoutVars>
          <dgm:chPref val="3"/>
        </dgm:presLayoutVars>
      </dgm:prSet>
      <dgm:spPr/>
    </dgm:pt>
    <dgm:pt modelId="{A5487BB3-CB83-4BB8-9F33-1FF163B1820F}" type="pres">
      <dgm:prSet presAssocID="{B8EC6DA6-7441-48A7-B139-B75B329052D0}" presName="level3hierChild" presStyleCnt="0"/>
      <dgm:spPr/>
    </dgm:pt>
    <dgm:pt modelId="{901515A2-D1D8-4C15-93C6-622FC98B8820}" type="pres">
      <dgm:prSet presAssocID="{895CBE17-1905-499C-B1F2-DB81F404BAC4}" presName="conn2-1" presStyleLbl="parChTrans1D2" presStyleIdx="4" presStyleCnt="10"/>
      <dgm:spPr/>
    </dgm:pt>
    <dgm:pt modelId="{471321F5-8D7E-4E5F-A185-CD1F132A33FE}" type="pres">
      <dgm:prSet presAssocID="{895CBE17-1905-499C-B1F2-DB81F404BAC4}" presName="connTx" presStyleLbl="parChTrans1D2" presStyleIdx="4" presStyleCnt="10"/>
      <dgm:spPr/>
    </dgm:pt>
    <dgm:pt modelId="{3E039422-2739-47DA-A687-4DBCA65357D5}" type="pres">
      <dgm:prSet presAssocID="{42D9D6EA-74F2-494E-9556-433E74F51B52}" presName="root2" presStyleCnt="0"/>
      <dgm:spPr/>
    </dgm:pt>
    <dgm:pt modelId="{739E280E-0B76-41C0-995E-EB75AA47B0BB}" type="pres">
      <dgm:prSet presAssocID="{42D9D6EA-74F2-494E-9556-433E74F51B52}" presName="LevelTwoTextNode" presStyleLbl="node2" presStyleIdx="4" presStyleCnt="10">
        <dgm:presLayoutVars>
          <dgm:chPref val="3"/>
        </dgm:presLayoutVars>
      </dgm:prSet>
      <dgm:spPr/>
    </dgm:pt>
    <dgm:pt modelId="{7E46C358-CAAD-4303-8D57-2F4A9C6FEAE5}" type="pres">
      <dgm:prSet presAssocID="{42D9D6EA-74F2-494E-9556-433E74F51B52}" presName="level3hierChild" presStyleCnt="0"/>
      <dgm:spPr/>
    </dgm:pt>
    <dgm:pt modelId="{0CC6DBDA-DC1A-4FA5-9151-32215D876A46}" type="pres">
      <dgm:prSet presAssocID="{3E611987-6DA1-49B9-A242-B4427036BB08}" presName="conn2-1" presStyleLbl="parChTrans1D2" presStyleIdx="5" presStyleCnt="10"/>
      <dgm:spPr/>
    </dgm:pt>
    <dgm:pt modelId="{44D807DB-1638-4E1E-AD0A-A946A443B0B9}" type="pres">
      <dgm:prSet presAssocID="{3E611987-6DA1-49B9-A242-B4427036BB08}" presName="connTx" presStyleLbl="parChTrans1D2" presStyleIdx="5" presStyleCnt="10"/>
      <dgm:spPr/>
    </dgm:pt>
    <dgm:pt modelId="{1B0B9C1A-113E-419F-91B7-8E80D38200DB}" type="pres">
      <dgm:prSet presAssocID="{F44122C9-8819-45C1-8E8A-CF5B061B83A9}" presName="root2" presStyleCnt="0"/>
      <dgm:spPr/>
    </dgm:pt>
    <dgm:pt modelId="{6D306873-8C85-4A5B-961B-6C7A687BEA17}" type="pres">
      <dgm:prSet presAssocID="{F44122C9-8819-45C1-8E8A-CF5B061B83A9}" presName="LevelTwoTextNode" presStyleLbl="node2" presStyleIdx="5" presStyleCnt="10">
        <dgm:presLayoutVars>
          <dgm:chPref val="3"/>
        </dgm:presLayoutVars>
      </dgm:prSet>
      <dgm:spPr/>
    </dgm:pt>
    <dgm:pt modelId="{B2A86C21-3AA8-494B-BFC0-4E9526114DAD}" type="pres">
      <dgm:prSet presAssocID="{F44122C9-8819-45C1-8E8A-CF5B061B83A9}" presName="level3hierChild" presStyleCnt="0"/>
      <dgm:spPr/>
    </dgm:pt>
    <dgm:pt modelId="{7860745B-7482-482A-92B4-DF1AFB3DB759}" type="pres">
      <dgm:prSet presAssocID="{E30F64A4-B4DE-4E2A-A7F5-1F9B411A64C3}" presName="conn2-1" presStyleLbl="parChTrans1D2" presStyleIdx="6" presStyleCnt="10"/>
      <dgm:spPr/>
    </dgm:pt>
    <dgm:pt modelId="{8B2AE12E-D7FB-4417-8814-3FDFA03AB82E}" type="pres">
      <dgm:prSet presAssocID="{E30F64A4-B4DE-4E2A-A7F5-1F9B411A64C3}" presName="connTx" presStyleLbl="parChTrans1D2" presStyleIdx="6" presStyleCnt="10"/>
      <dgm:spPr/>
    </dgm:pt>
    <dgm:pt modelId="{790E1609-EDCE-4D1F-93C0-9C99D4ACAD80}" type="pres">
      <dgm:prSet presAssocID="{C74BFBED-1F76-40B3-86A0-5FB0C107C0E5}" presName="root2" presStyleCnt="0"/>
      <dgm:spPr/>
    </dgm:pt>
    <dgm:pt modelId="{09CF83B8-AA69-4FCA-A6AC-BB48EADF4ADF}" type="pres">
      <dgm:prSet presAssocID="{C74BFBED-1F76-40B3-86A0-5FB0C107C0E5}" presName="LevelTwoTextNode" presStyleLbl="node2" presStyleIdx="6" presStyleCnt="10">
        <dgm:presLayoutVars>
          <dgm:chPref val="3"/>
        </dgm:presLayoutVars>
      </dgm:prSet>
      <dgm:spPr/>
    </dgm:pt>
    <dgm:pt modelId="{7C5A6322-6858-4B4C-94FA-A94119A2F2F7}" type="pres">
      <dgm:prSet presAssocID="{C74BFBED-1F76-40B3-86A0-5FB0C107C0E5}" presName="level3hierChild" presStyleCnt="0"/>
      <dgm:spPr/>
    </dgm:pt>
    <dgm:pt modelId="{38E001FC-C35C-46B4-9C5C-3BE7581A3C3C}" type="pres">
      <dgm:prSet presAssocID="{1F0507D4-2FE9-4FC6-BBF5-B82CA271893C}" presName="conn2-1" presStyleLbl="parChTrans1D2" presStyleIdx="7" presStyleCnt="10"/>
      <dgm:spPr/>
    </dgm:pt>
    <dgm:pt modelId="{ACA34E36-86A6-429E-91E8-068CBD07FE19}" type="pres">
      <dgm:prSet presAssocID="{1F0507D4-2FE9-4FC6-BBF5-B82CA271893C}" presName="connTx" presStyleLbl="parChTrans1D2" presStyleIdx="7" presStyleCnt="10"/>
      <dgm:spPr/>
    </dgm:pt>
    <dgm:pt modelId="{FD379860-57A0-4921-919D-2C376FC7385C}" type="pres">
      <dgm:prSet presAssocID="{75A8E740-C939-48ED-B342-F748ADE8233D}" presName="root2" presStyleCnt="0"/>
      <dgm:spPr/>
    </dgm:pt>
    <dgm:pt modelId="{A3CB82B3-AEFE-4A2A-B106-42E9F9490E87}" type="pres">
      <dgm:prSet presAssocID="{75A8E740-C939-48ED-B342-F748ADE8233D}" presName="LevelTwoTextNode" presStyleLbl="node2" presStyleIdx="7" presStyleCnt="10">
        <dgm:presLayoutVars>
          <dgm:chPref val="3"/>
        </dgm:presLayoutVars>
      </dgm:prSet>
      <dgm:spPr/>
    </dgm:pt>
    <dgm:pt modelId="{DF1786AA-7273-4908-824B-8AB32888CB06}" type="pres">
      <dgm:prSet presAssocID="{75A8E740-C939-48ED-B342-F748ADE8233D}" presName="level3hierChild" presStyleCnt="0"/>
      <dgm:spPr/>
    </dgm:pt>
    <dgm:pt modelId="{E944159A-E35F-402B-8BAE-6FE951CFC496}" type="pres">
      <dgm:prSet presAssocID="{C3FCFA93-4827-4C34-B1E3-069972E03B0C}" presName="conn2-1" presStyleLbl="parChTrans1D2" presStyleIdx="8" presStyleCnt="10"/>
      <dgm:spPr/>
    </dgm:pt>
    <dgm:pt modelId="{36A04BBE-EDC4-4B97-B546-B62E5C040B6A}" type="pres">
      <dgm:prSet presAssocID="{C3FCFA93-4827-4C34-B1E3-069972E03B0C}" presName="connTx" presStyleLbl="parChTrans1D2" presStyleIdx="8" presStyleCnt="10"/>
      <dgm:spPr/>
    </dgm:pt>
    <dgm:pt modelId="{31B96015-7231-4035-9208-E9B367791F4A}" type="pres">
      <dgm:prSet presAssocID="{4CA3D338-1565-4A29-9715-4C0CE60B70C2}" presName="root2" presStyleCnt="0"/>
      <dgm:spPr/>
    </dgm:pt>
    <dgm:pt modelId="{7546A222-FD07-4418-AEC0-8BA95AC0288B}" type="pres">
      <dgm:prSet presAssocID="{4CA3D338-1565-4A29-9715-4C0CE60B70C2}" presName="LevelTwoTextNode" presStyleLbl="node2" presStyleIdx="8" presStyleCnt="10">
        <dgm:presLayoutVars>
          <dgm:chPref val="3"/>
        </dgm:presLayoutVars>
      </dgm:prSet>
      <dgm:spPr/>
    </dgm:pt>
    <dgm:pt modelId="{8A6F54B6-393E-42D3-98A2-77D241E9D1CA}" type="pres">
      <dgm:prSet presAssocID="{4CA3D338-1565-4A29-9715-4C0CE60B70C2}" presName="level3hierChild" presStyleCnt="0"/>
      <dgm:spPr/>
    </dgm:pt>
    <dgm:pt modelId="{BDF8608F-ED5D-4FDC-92BA-427D1D4A2297}" type="pres">
      <dgm:prSet presAssocID="{C9D3A759-A404-4DCD-83C3-F8098520FBEE}" presName="conn2-1" presStyleLbl="parChTrans1D2" presStyleIdx="9" presStyleCnt="10"/>
      <dgm:spPr/>
    </dgm:pt>
    <dgm:pt modelId="{52A65171-F687-472F-AE54-AABDF34F904F}" type="pres">
      <dgm:prSet presAssocID="{C9D3A759-A404-4DCD-83C3-F8098520FBEE}" presName="connTx" presStyleLbl="parChTrans1D2" presStyleIdx="9" presStyleCnt="10"/>
      <dgm:spPr/>
    </dgm:pt>
    <dgm:pt modelId="{E2637BD3-87B5-4E89-9BF5-D55658323DDE}" type="pres">
      <dgm:prSet presAssocID="{1C871504-5982-4949-9A5E-4CC689151384}" presName="root2" presStyleCnt="0"/>
      <dgm:spPr/>
    </dgm:pt>
    <dgm:pt modelId="{7830BD59-D7D4-4F73-82CD-9CE138947916}" type="pres">
      <dgm:prSet presAssocID="{1C871504-5982-4949-9A5E-4CC689151384}" presName="LevelTwoTextNode" presStyleLbl="node2" presStyleIdx="9" presStyleCnt="10">
        <dgm:presLayoutVars>
          <dgm:chPref val="3"/>
        </dgm:presLayoutVars>
      </dgm:prSet>
      <dgm:spPr/>
    </dgm:pt>
    <dgm:pt modelId="{B2BF0D16-D699-4885-BA88-7AC8E445401F}" type="pres">
      <dgm:prSet presAssocID="{1C871504-5982-4949-9A5E-4CC689151384}" presName="level3hierChild" presStyleCnt="0"/>
      <dgm:spPr/>
    </dgm:pt>
  </dgm:ptLst>
  <dgm:cxnLst>
    <dgm:cxn modelId="{C9D74E08-6341-4D8F-9102-C69A896AEE5B}" type="presOf" srcId="{E30F64A4-B4DE-4E2A-A7F5-1F9B411A64C3}" destId="{7860745B-7482-482A-92B4-DF1AFB3DB759}" srcOrd="0" destOrd="0" presId="urn:microsoft.com/office/officeart/2008/layout/HorizontalMultiLevelHierarchy"/>
    <dgm:cxn modelId="{0A3BFF0E-D718-41F4-A8E8-E106985B6844}" srcId="{A5085F86-68C1-42B5-9D47-C8EA28659415}" destId="{C74BFBED-1F76-40B3-86A0-5FB0C107C0E5}" srcOrd="6" destOrd="0" parTransId="{E30F64A4-B4DE-4E2A-A7F5-1F9B411A64C3}" sibTransId="{74EBFA8C-788F-4E02-90FE-2B61A4F6610F}"/>
    <dgm:cxn modelId="{25F49D12-7589-4185-BEC3-B73556ADEBEC}" srcId="{A5085F86-68C1-42B5-9D47-C8EA28659415}" destId="{5E93869D-5F5A-4DD9-9C3E-17D1126FC63E}" srcOrd="2" destOrd="0" parTransId="{81355083-56AA-4F93-B7BB-3033201A2105}" sibTransId="{CC1BDA2B-FD8A-45CB-9360-D6837324B69F}"/>
    <dgm:cxn modelId="{E67AF612-7206-44E0-9250-9750514461AF}" type="presOf" srcId="{4F245026-2415-4300-B57B-15EBC9FFE02E}" destId="{7A79FC17-FE2D-4030-A367-5A9EED8329D3}" srcOrd="0" destOrd="0" presId="urn:microsoft.com/office/officeart/2008/layout/HorizontalMultiLevelHierarchy"/>
    <dgm:cxn modelId="{6192A026-4D8E-445A-ABB4-A1451A2568B3}" type="presOf" srcId="{F44122C9-8819-45C1-8E8A-CF5B061B83A9}" destId="{6D306873-8C85-4A5B-961B-6C7A687BEA17}" srcOrd="0" destOrd="0" presId="urn:microsoft.com/office/officeart/2008/layout/HorizontalMultiLevelHierarchy"/>
    <dgm:cxn modelId="{EFF0CC2A-5A83-487B-A2C4-18DB3021C212}" srcId="{A5085F86-68C1-42B5-9D47-C8EA28659415}" destId="{42D9D6EA-74F2-494E-9556-433E74F51B52}" srcOrd="4" destOrd="0" parTransId="{895CBE17-1905-499C-B1F2-DB81F404BAC4}" sibTransId="{F0265267-36D9-4851-9A96-E5670C05CE7E}"/>
    <dgm:cxn modelId="{AECBE433-1942-4057-B4E6-A80777B19512}" type="presOf" srcId="{4F245026-2415-4300-B57B-15EBC9FFE02E}" destId="{ACCA7E6E-134E-4BDC-BC8F-63599DDD47C6}" srcOrd="1" destOrd="0" presId="urn:microsoft.com/office/officeart/2008/layout/HorizontalMultiLevelHierarchy"/>
    <dgm:cxn modelId="{CE493837-058E-49DA-83E9-A5D6C2575E9F}" srcId="{A5085F86-68C1-42B5-9D47-C8EA28659415}" destId="{8F6D5228-F57B-4D91-8DCC-8C318A62D36D}" srcOrd="0" destOrd="0" parTransId="{12EBDC53-8040-4D2B-8FEA-DE893A094655}" sibTransId="{BF4ECC4C-F5E4-478B-AF5D-1D189C2544A5}"/>
    <dgm:cxn modelId="{681C8838-8E21-4B8F-8A66-E90F643E0EA9}" type="presOf" srcId="{1F0507D4-2FE9-4FC6-BBF5-B82CA271893C}" destId="{38E001FC-C35C-46B4-9C5C-3BE7581A3C3C}" srcOrd="0" destOrd="0" presId="urn:microsoft.com/office/officeart/2008/layout/HorizontalMultiLevelHierarchy"/>
    <dgm:cxn modelId="{6B49B438-7C8C-4279-913A-B12DF41B2CD7}" type="presOf" srcId="{81355083-56AA-4F93-B7BB-3033201A2105}" destId="{FF17AF4D-E98E-4498-961E-1A016ADFEB2C}" srcOrd="0" destOrd="0" presId="urn:microsoft.com/office/officeart/2008/layout/HorizontalMultiLevelHierarchy"/>
    <dgm:cxn modelId="{0EA9BF3C-2180-48A4-AEC9-89564FDC3B07}" type="presOf" srcId="{3E611987-6DA1-49B9-A242-B4427036BB08}" destId="{0CC6DBDA-DC1A-4FA5-9151-32215D876A46}" srcOrd="0" destOrd="0" presId="urn:microsoft.com/office/officeart/2008/layout/HorizontalMultiLevelHierarchy"/>
    <dgm:cxn modelId="{65A9855B-7F4E-4650-AC77-800747D96D1E}" type="presOf" srcId="{C74BFBED-1F76-40B3-86A0-5FB0C107C0E5}" destId="{09CF83B8-AA69-4FCA-A6AC-BB48EADF4ADF}" srcOrd="0" destOrd="0" presId="urn:microsoft.com/office/officeart/2008/layout/HorizontalMultiLevelHierarchy"/>
    <dgm:cxn modelId="{1DA4F667-1E94-4D26-AAAC-7B2EB034A552}" type="presOf" srcId="{1F0507D4-2FE9-4FC6-BBF5-B82CA271893C}" destId="{ACA34E36-86A6-429E-91E8-068CBD07FE19}" srcOrd="1" destOrd="0" presId="urn:microsoft.com/office/officeart/2008/layout/HorizontalMultiLevelHierarchy"/>
    <dgm:cxn modelId="{38C49948-DC79-44F1-BF20-B22D7102D287}" type="presOf" srcId="{A5085F86-68C1-42B5-9D47-C8EA28659415}" destId="{B523E963-F3AA-40E1-A0CD-F59E0F0E9131}" srcOrd="0" destOrd="0" presId="urn:microsoft.com/office/officeart/2008/layout/HorizontalMultiLevelHierarchy"/>
    <dgm:cxn modelId="{F7FB1349-8DF4-4A38-BA8B-187CF9BF894F}" type="presOf" srcId="{B8EC6DA6-7441-48A7-B139-B75B329052D0}" destId="{40AD1130-8052-43BD-9CC1-AE8B1BB3C99D}" srcOrd="0" destOrd="0" presId="urn:microsoft.com/office/officeart/2008/layout/HorizontalMultiLevelHierarchy"/>
    <dgm:cxn modelId="{513B9D69-E66E-4B43-AA0E-1EA30432734F}" srcId="{A5085F86-68C1-42B5-9D47-C8EA28659415}" destId="{6AF018A7-8C30-47AD-933D-155B913AC080}" srcOrd="1" destOrd="0" parTransId="{4F245026-2415-4300-B57B-15EBC9FFE02E}" sibTransId="{91F200C0-04DD-4ABC-82AF-D30EF8AF7832}"/>
    <dgm:cxn modelId="{FAEA906B-5FA0-400A-B09A-330E9FEB4264}" type="presOf" srcId="{42D9D6EA-74F2-494E-9556-433E74F51B52}" destId="{739E280E-0B76-41C0-995E-EB75AA47B0BB}" srcOrd="0" destOrd="0" presId="urn:microsoft.com/office/officeart/2008/layout/HorizontalMultiLevelHierarchy"/>
    <dgm:cxn modelId="{D4F06E4D-28CD-4A95-A377-D0B8F64E89B9}" type="presOf" srcId="{3E611987-6DA1-49B9-A242-B4427036BB08}" destId="{44D807DB-1638-4E1E-AD0A-A946A443B0B9}" srcOrd="1" destOrd="0" presId="urn:microsoft.com/office/officeart/2008/layout/HorizontalMultiLevelHierarchy"/>
    <dgm:cxn modelId="{CF15D556-D46E-4D05-B544-D4112675DBDC}" type="presOf" srcId="{A3407A96-702E-499F-BA35-0B64CE51A1DF}" destId="{7BA6AB27-312E-4AB5-9E67-98D0AF2C9A13}" srcOrd="1" destOrd="0" presId="urn:microsoft.com/office/officeart/2008/layout/HorizontalMultiLevelHierarchy"/>
    <dgm:cxn modelId="{BE924358-443A-4E87-AFAA-C716ED43F5B5}" srcId="{A5085F86-68C1-42B5-9D47-C8EA28659415}" destId="{B8EC6DA6-7441-48A7-B139-B75B329052D0}" srcOrd="3" destOrd="0" parTransId="{A3407A96-702E-499F-BA35-0B64CE51A1DF}" sibTransId="{AF3C5061-17E7-424F-AA3E-24651A8F46FB}"/>
    <dgm:cxn modelId="{A31F1559-DB72-43AC-B5B5-B5F208ED7FB3}" type="presOf" srcId="{75A8E740-C939-48ED-B342-F748ADE8233D}" destId="{A3CB82B3-AEFE-4A2A-B106-42E9F9490E87}" srcOrd="0" destOrd="0" presId="urn:microsoft.com/office/officeart/2008/layout/HorizontalMultiLevelHierarchy"/>
    <dgm:cxn modelId="{B2B9CD79-8E59-43C1-9476-7E15728A7670}" type="presOf" srcId="{C3FCFA93-4827-4C34-B1E3-069972E03B0C}" destId="{36A04BBE-EDC4-4B97-B546-B62E5C040B6A}" srcOrd="1" destOrd="0" presId="urn:microsoft.com/office/officeart/2008/layout/HorizontalMultiLevelHierarchy"/>
    <dgm:cxn modelId="{6675D079-D4A7-4138-A41E-9CEFF5800B57}" type="presOf" srcId="{12EBDC53-8040-4D2B-8FEA-DE893A094655}" destId="{F1971FDD-E277-4ACB-B816-1170FB6A0E34}" srcOrd="0" destOrd="0" presId="urn:microsoft.com/office/officeart/2008/layout/HorizontalMultiLevelHierarchy"/>
    <dgm:cxn modelId="{14EE307C-480F-43CB-A72D-23B556C72C4C}" type="presOf" srcId="{6AF018A7-8C30-47AD-933D-155B913AC080}" destId="{1CB15BE7-EDCE-4F93-8E1A-AD910EBF6B75}" srcOrd="0" destOrd="0" presId="urn:microsoft.com/office/officeart/2008/layout/HorizontalMultiLevelHierarchy"/>
    <dgm:cxn modelId="{8C1BF993-7985-4DF0-AA4A-18B6BD426480}" type="presOf" srcId="{8F6D5228-F57B-4D91-8DCC-8C318A62D36D}" destId="{DA1699C8-AA81-4D7E-BF47-415135F007B5}" srcOrd="0" destOrd="0" presId="urn:microsoft.com/office/officeart/2008/layout/HorizontalMultiLevelHierarchy"/>
    <dgm:cxn modelId="{3963D295-1638-4DF9-BAF7-D41476D79351}" type="presOf" srcId="{5E93869D-5F5A-4DD9-9C3E-17D1126FC63E}" destId="{4596144E-C9DB-4DEB-B41D-ED48E66B4A73}" srcOrd="0" destOrd="0" presId="urn:microsoft.com/office/officeart/2008/layout/HorizontalMultiLevelHierarchy"/>
    <dgm:cxn modelId="{0DBBCA9A-C726-47B8-BF8B-A836F8E18178}" type="presOf" srcId="{895CBE17-1905-499C-B1F2-DB81F404BAC4}" destId="{901515A2-D1D8-4C15-93C6-622FC98B8820}" srcOrd="0" destOrd="0" presId="urn:microsoft.com/office/officeart/2008/layout/HorizontalMultiLevelHierarchy"/>
    <dgm:cxn modelId="{310D4CA1-5AC9-4137-8536-E3D26722A7F8}" type="presOf" srcId="{C9D3A759-A404-4DCD-83C3-F8098520FBEE}" destId="{BDF8608F-ED5D-4FDC-92BA-427D1D4A2297}" srcOrd="0" destOrd="0" presId="urn:microsoft.com/office/officeart/2008/layout/HorizontalMultiLevelHierarchy"/>
    <dgm:cxn modelId="{05D566AA-F4A1-4E6C-92BF-68DA9848EB7D}" type="presOf" srcId="{C3FCFA93-4827-4C34-B1E3-069972E03B0C}" destId="{E944159A-E35F-402B-8BAE-6FE951CFC496}" srcOrd="0" destOrd="0" presId="urn:microsoft.com/office/officeart/2008/layout/HorizontalMultiLevelHierarchy"/>
    <dgm:cxn modelId="{8786E2AE-32BC-4CA9-9E37-35DB6EC48409}" srcId="{A5085F86-68C1-42B5-9D47-C8EA28659415}" destId="{4CA3D338-1565-4A29-9715-4C0CE60B70C2}" srcOrd="8" destOrd="0" parTransId="{C3FCFA93-4827-4C34-B1E3-069972E03B0C}" sibTransId="{D642F1A9-030E-48D1-9941-898D02116A5C}"/>
    <dgm:cxn modelId="{B5DA42C0-7555-4EEC-9BD4-2858B9E9BCA9}" type="presOf" srcId="{895CBE17-1905-499C-B1F2-DB81F404BAC4}" destId="{471321F5-8D7E-4E5F-A185-CD1F132A33FE}" srcOrd="1" destOrd="0" presId="urn:microsoft.com/office/officeart/2008/layout/HorizontalMultiLevelHierarchy"/>
    <dgm:cxn modelId="{167681C9-4177-4B45-A66A-E06F481FAC0B}" srcId="{A5085F86-68C1-42B5-9D47-C8EA28659415}" destId="{1C871504-5982-4949-9A5E-4CC689151384}" srcOrd="9" destOrd="0" parTransId="{C9D3A759-A404-4DCD-83C3-F8098520FBEE}" sibTransId="{956239D0-E874-40CD-A2CB-D1F3F2F18D49}"/>
    <dgm:cxn modelId="{C89005CA-EAC1-4FF7-93EB-7CCD5E9DFE47}" type="presOf" srcId="{4CA3D338-1565-4A29-9715-4C0CE60B70C2}" destId="{7546A222-FD07-4418-AEC0-8BA95AC0288B}" srcOrd="0" destOrd="0" presId="urn:microsoft.com/office/officeart/2008/layout/HorizontalMultiLevelHierarchy"/>
    <dgm:cxn modelId="{087684CC-4702-4BC4-B60F-E844812E4D7E}" type="presOf" srcId="{1C871504-5982-4949-9A5E-4CC689151384}" destId="{7830BD59-D7D4-4F73-82CD-9CE138947916}" srcOrd="0" destOrd="0" presId="urn:microsoft.com/office/officeart/2008/layout/HorizontalMultiLevelHierarchy"/>
    <dgm:cxn modelId="{24416FD6-FD8E-46F7-8587-FF1BF0A1C63B}" srcId="{A5085F86-68C1-42B5-9D47-C8EA28659415}" destId="{75A8E740-C939-48ED-B342-F748ADE8233D}" srcOrd="7" destOrd="0" parTransId="{1F0507D4-2FE9-4FC6-BBF5-B82CA271893C}" sibTransId="{E6C009ED-3D1B-4412-A12C-6517E343C76C}"/>
    <dgm:cxn modelId="{9E8F06D7-CDEF-4D99-99EA-FBC925501751}" srcId="{8048BEAD-39B9-4AF2-92E7-6242A7D80BE6}" destId="{A5085F86-68C1-42B5-9D47-C8EA28659415}" srcOrd="0" destOrd="0" parTransId="{25A0B2CA-3F3F-4024-9455-BBFB4814E5AA}" sibTransId="{19DB4FA0-FE11-4A86-937F-998924810806}"/>
    <dgm:cxn modelId="{8AA7AEDA-52DC-45CB-8578-2860DCFE48B3}" type="presOf" srcId="{8048BEAD-39B9-4AF2-92E7-6242A7D80BE6}" destId="{924F1E1B-4EBC-4C93-8E7A-9A56CC7365DB}" srcOrd="0" destOrd="0" presId="urn:microsoft.com/office/officeart/2008/layout/HorizontalMultiLevelHierarchy"/>
    <dgm:cxn modelId="{B57F23DB-53EA-45B2-893F-B09FD05DB8EB}" type="presOf" srcId="{81355083-56AA-4F93-B7BB-3033201A2105}" destId="{C15CA319-B5B7-499C-A026-1B40365A71F5}" srcOrd="1" destOrd="0" presId="urn:microsoft.com/office/officeart/2008/layout/HorizontalMultiLevelHierarchy"/>
    <dgm:cxn modelId="{F389BAE2-6B53-4C69-8AB2-60044BCA391C}" srcId="{A5085F86-68C1-42B5-9D47-C8EA28659415}" destId="{F44122C9-8819-45C1-8E8A-CF5B061B83A9}" srcOrd="5" destOrd="0" parTransId="{3E611987-6DA1-49B9-A242-B4427036BB08}" sibTransId="{C67E0625-6772-44FF-A012-09E9444C9ED3}"/>
    <dgm:cxn modelId="{C981BBEF-6C23-44A9-A775-C9ABB28AC165}" type="presOf" srcId="{A3407A96-702E-499F-BA35-0B64CE51A1DF}" destId="{D3126220-989F-4D6F-9577-CF50E6496C31}" srcOrd="0" destOrd="0" presId="urn:microsoft.com/office/officeart/2008/layout/HorizontalMultiLevelHierarchy"/>
    <dgm:cxn modelId="{539F68F5-87F4-41B8-9878-C18541D0EF53}" type="presOf" srcId="{E30F64A4-B4DE-4E2A-A7F5-1F9B411A64C3}" destId="{8B2AE12E-D7FB-4417-8814-3FDFA03AB82E}" srcOrd="1" destOrd="0" presId="urn:microsoft.com/office/officeart/2008/layout/HorizontalMultiLevelHierarchy"/>
    <dgm:cxn modelId="{26E72AF8-5E10-4F3D-8475-FCF3C366BD20}" type="presOf" srcId="{C9D3A759-A404-4DCD-83C3-F8098520FBEE}" destId="{52A65171-F687-472F-AE54-AABDF34F904F}" srcOrd="1" destOrd="0" presId="urn:microsoft.com/office/officeart/2008/layout/HorizontalMultiLevelHierarchy"/>
    <dgm:cxn modelId="{5CBFCEFB-F8FE-4EBD-81A0-A040916118BE}" type="presOf" srcId="{12EBDC53-8040-4D2B-8FEA-DE893A094655}" destId="{9BE91225-0EA6-46CF-8ADF-AFDE7D1C4965}" srcOrd="1" destOrd="0" presId="urn:microsoft.com/office/officeart/2008/layout/HorizontalMultiLevelHierarchy"/>
    <dgm:cxn modelId="{5339FAA9-039A-43AA-BD7B-A42D30550D26}" type="presParOf" srcId="{924F1E1B-4EBC-4C93-8E7A-9A56CC7365DB}" destId="{0441B7ED-8033-479F-B210-01A63479B8D8}" srcOrd="0" destOrd="0" presId="urn:microsoft.com/office/officeart/2008/layout/HorizontalMultiLevelHierarchy"/>
    <dgm:cxn modelId="{5BE4880B-A16E-49EA-9EBB-0781A34ACBEE}" type="presParOf" srcId="{0441B7ED-8033-479F-B210-01A63479B8D8}" destId="{B523E963-F3AA-40E1-A0CD-F59E0F0E9131}" srcOrd="0" destOrd="0" presId="urn:microsoft.com/office/officeart/2008/layout/HorizontalMultiLevelHierarchy"/>
    <dgm:cxn modelId="{4DFDB3B9-AB50-417E-A74B-EA1016B93F14}" type="presParOf" srcId="{0441B7ED-8033-479F-B210-01A63479B8D8}" destId="{9A3B6FC8-3424-4D96-A769-E00789A05569}" srcOrd="1" destOrd="0" presId="urn:microsoft.com/office/officeart/2008/layout/HorizontalMultiLevelHierarchy"/>
    <dgm:cxn modelId="{301E05EE-4ABB-4445-A9AA-E8D601C0800E}" type="presParOf" srcId="{9A3B6FC8-3424-4D96-A769-E00789A05569}" destId="{F1971FDD-E277-4ACB-B816-1170FB6A0E34}" srcOrd="0" destOrd="0" presId="urn:microsoft.com/office/officeart/2008/layout/HorizontalMultiLevelHierarchy"/>
    <dgm:cxn modelId="{AFF65283-67DA-4854-A5E2-808A9F76567B}" type="presParOf" srcId="{F1971FDD-E277-4ACB-B816-1170FB6A0E34}" destId="{9BE91225-0EA6-46CF-8ADF-AFDE7D1C4965}" srcOrd="0" destOrd="0" presId="urn:microsoft.com/office/officeart/2008/layout/HorizontalMultiLevelHierarchy"/>
    <dgm:cxn modelId="{93B83302-CE1E-46FB-808B-32C262D9C2A6}" type="presParOf" srcId="{9A3B6FC8-3424-4D96-A769-E00789A05569}" destId="{D29B26CD-2B9D-4639-A4D1-38014C8D9024}" srcOrd="1" destOrd="0" presId="urn:microsoft.com/office/officeart/2008/layout/HorizontalMultiLevelHierarchy"/>
    <dgm:cxn modelId="{2C237660-EEB4-473B-9174-DB417355F803}" type="presParOf" srcId="{D29B26CD-2B9D-4639-A4D1-38014C8D9024}" destId="{DA1699C8-AA81-4D7E-BF47-415135F007B5}" srcOrd="0" destOrd="0" presId="urn:microsoft.com/office/officeart/2008/layout/HorizontalMultiLevelHierarchy"/>
    <dgm:cxn modelId="{BA8185A2-9F54-49D5-8F28-2646F093038A}" type="presParOf" srcId="{D29B26CD-2B9D-4639-A4D1-38014C8D9024}" destId="{FCE00B26-B63D-42A1-B595-41B6B75A1AED}" srcOrd="1" destOrd="0" presId="urn:microsoft.com/office/officeart/2008/layout/HorizontalMultiLevelHierarchy"/>
    <dgm:cxn modelId="{DF8B53E1-5D03-4197-99B2-BA21A53979F8}" type="presParOf" srcId="{9A3B6FC8-3424-4D96-A769-E00789A05569}" destId="{7A79FC17-FE2D-4030-A367-5A9EED8329D3}" srcOrd="2" destOrd="0" presId="urn:microsoft.com/office/officeart/2008/layout/HorizontalMultiLevelHierarchy"/>
    <dgm:cxn modelId="{062678B4-7073-4C54-B27E-B18FA13B5025}" type="presParOf" srcId="{7A79FC17-FE2D-4030-A367-5A9EED8329D3}" destId="{ACCA7E6E-134E-4BDC-BC8F-63599DDD47C6}" srcOrd="0" destOrd="0" presId="urn:microsoft.com/office/officeart/2008/layout/HorizontalMultiLevelHierarchy"/>
    <dgm:cxn modelId="{E382AF20-1EF7-4849-8A19-38E2ECF0BA7F}" type="presParOf" srcId="{9A3B6FC8-3424-4D96-A769-E00789A05569}" destId="{A2D3DB9E-0E5F-4071-AB22-923158FCF685}" srcOrd="3" destOrd="0" presId="urn:microsoft.com/office/officeart/2008/layout/HorizontalMultiLevelHierarchy"/>
    <dgm:cxn modelId="{734A5A2E-04F7-41D9-9302-A90CC9F10AA7}" type="presParOf" srcId="{A2D3DB9E-0E5F-4071-AB22-923158FCF685}" destId="{1CB15BE7-EDCE-4F93-8E1A-AD910EBF6B75}" srcOrd="0" destOrd="0" presId="urn:microsoft.com/office/officeart/2008/layout/HorizontalMultiLevelHierarchy"/>
    <dgm:cxn modelId="{81CFB1B8-23AB-46E8-8081-6935619B9F1F}" type="presParOf" srcId="{A2D3DB9E-0E5F-4071-AB22-923158FCF685}" destId="{FAA2C985-773D-42F0-8753-D0B7E6A5C906}" srcOrd="1" destOrd="0" presId="urn:microsoft.com/office/officeart/2008/layout/HorizontalMultiLevelHierarchy"/>
    <dgm:cxn modelId="{0A3B2CE5-4E0E-4A89-9A44-20EA23778468}" type="presParOf" srcId="{9A3B6FC8-3424-4D96-A769-E00789A05569}" destId="{FF17AF4D-E98E-4498-961E-1A016ADFEB2C}" srcOrd="4" destOrd="0" presId="urn:microsoft.com/office/officeart/2008/layout/HorizontalMultiLevelHierarchy"/>
    <dgm:cxn modelId="{4E0F6075-A6BD-4200-9694-E34B8038FCC2}" type="presParOf" srcId="{FF17AF4D-E98E-4498-961E-1A016ADFEB2C}" destId="{C15CA319-B5B7-499C-A026-1B40365A71F5}" srcOrd="0" destOrd="0" presId="urn:microsoft.com/office/officeart/2008/layout/HorizontalMultiLevelHierarchy"/>
    <dgm:cxn modelId="{9DB82194-B200-4FD5-8771-9789D1BADB9A}" type="presParOf" srcId="{9A3B6FC8-3424-4D96-A769-E00789A05569}" destId="{1F325D8B-6D09-4457-BB33-8828FDABBF13}" srcOrd="5" destOrd="0" presId="urn:microsoft.com/office/officeart/2008/layout/HorizontalMultiLevelHierarchy"/>
    <dgm:cxn modelId="{A540E367-B499-4DBA-B3A1-D5A27B70C18E}" type="presParOf" srcId="{1F325D8B-6D09-4457-BB33-8828FDABBF13}" destId="{4596144E-C9DB-4DEB-B41D-ED48E66B4A73}" srcOrd="0" destOrd="0" presId="urn:microsoft.com/office/officeart/2008/layout/HorizontalMultiLevelHierarchy"/>
    <dgm:cxn modelId="{1C00681D-57E1-416E-AAFC-96CA3733C67C}" type="presParOf" srcId="{1F325D8B-6D09-4457-BB33-8828FDABBF13}" destId="{6A7F1527-B859-4F89-939C-CA06FD7ED6C8}" srcOrd="1" destOrd="0" presId="urn:microsoft.com/office/officeart/2008/layout/HorizontalMultiLevelHierarchy"/>
    <dgm:cxn modelId="{F62FB3C2-F3A6-44D6-B499-E5A1C4666355}" type="presParOf" srcId="{9A3B6FC8-3424-4D96-A769-E00789A05569}" destId="{D3126220-989F-4D6F-9577-CF50E6496C31}" srcOrd="6" destOrd="0" presId="urn:microsoft.com/office/officeart/2008/layout/HorizontalMultiLevelHierarchy"/>
    <dgm:cxn modelId="{59BD25FA-C444-4A5B-BC94-F7B52A402730}" type="presParOf" srcId="{D3126220-989F-4D6F-9577-CF50E6496C31}" destId="{7BA6AB27-312E-4AB5-9E67-98D0AF2C9A13}" srcOrd="0" destOrd="0" presId="urn:microsoft.com/office/officeart/2008/layout/HorizontalMultiLevelHierarchy"/>
    <dgm:cxn modelId="{B96A5A5D-F006-418B-86B3-13C6692DD751}" type="presParOf" srcId="{9A3B6FC8-3424-4D96-A769-E00789A05569}" destId="{42BCE94C-4B73-4AE4-8BA0-6235F43C574E}" srcOrd="7" destOrd="0" presId="urn:microsoft.com/office/officeart/2008/layout/HorizontalMultiLevelHierarchy"/>
    <dgm:cxn modelId="{2352F6C1-0A0D-4307-8537-5A5B82BCE1D3}" type="presParOf" srcId="{42BCE94C-4B73-4AE4-8BA0-6235F43C574E}" destId="{40AD1130-8052-43BD-9CC1-AE8B1BB3C99D}" srcOrd="0" destOrd="0" presId="urn:microsoft.com/office/officeart/2008/layout/HorizontalMultiLevelHierarchy"/>
    <dgm:cxn modelId="{1A49B0AB-D883-48AF-9BD9-1A3520980681}" type="presParOf" srcId="{42BCE94C-4B73-4AE4-8BA0-6235F43C574E}" destId="{A5487BB3-CB83-4BB8-9F33-1FF163B1820F}" srcOrd="1" destOrd="0" presId="urn:microsoft.com/office/officeart/2008/layout/HorizontalMultiLevelHierarchy"/>
    <dgm:cxn modelId="{0665D18B-6244-45F9-A8FB-70457C726827}" type="presParOf" srcId="{9A3B6FC8-3424-4D96-A769-E00789A05569}" destId="{901515A2-D1D8-4C15-93C6-622FC98B8820}" srcOrd="8" destOrd="0" presId="urn:microsoft.com/office/officeart/2008/layout/HorizontalMultiLevelHierarchy"/>
    <dgm:cxn modelId="{1440C8EF-AE06-4B3A-8A03-EA57B3F4225A}" type="presParOf" srcId="{901515A2-D1D8-4C15-93C6-622FC98B8820}" destId="{471321F5-8D7E-4E5F-A185-CD1F132A33FE}" srcOrd="0" destOrd="0" presId="urn:microsoft.com/office/officeart/2008/layout/HorizontalMultiLevelHierarchy"/>
    <dgm:cxn modelId="{F3779334-5B37-413D-BB7F-56376C34F72F}" type="presParOf" srcId="{9A3B6FC8-3424-4D96-A769-E00789A05569}" destId="{3E039422-2739-47DA-A687-4DBCA65357D5}" srcOrd="9" destOrd="0" presId="urn:microsoft.com/office/officeart/2008/layout/HorizontalMultiLevelHierarchy"/>
    <dgm:cxn modelId="{8D56DC5D-BE02-4696-8E1F-A844F53D128A}" type="presParOf" srcId="{3E039422-2739-47DA-A687-4DBCA65357D5}" destId="{739E280E-0B76-41C0-995E-EB75AA47B0BB}" srcOrd="0" destOrd="0" presId="urn:microsoft.com/office/officeart/2008/layout/HorizontalMultiLevelHierarchy"/>
    <dgm:cxn modelId="{AE1E5AD9-6899-42B9-896D-5DC00D1C7747}" type="presParOf" srcId="{3E039422-2739-47DA-A687-4DBCA65357D5}" destId="{7E46C358-CAAD-4303-8D57-2F4A9C6FEAE5}" srcOrd="1" destOrd="0" presId="urn:microsoft.com/office/officeart/2008/layout/HorizontalMultiLevelHierarchy"/>
    <dgm:cxn modelId="{85C3E1F5-DFC7-4892-9DF0-1289B3FAA705}" type="presParOf" srcId="{9A3B6FC8-3424-4D96-A769-E00789A05569}" destId="{0CC6DBDA-DC1A-4FA5-9151-32215D876A46}" srcOrd="10" destOrd="0" presId="urn:microsoft.com/office/officeart/2008/layout/HorizontalMultiLevelHierarchy"/>
    <dgm:cxn modelId="{AE660810-4D83-43B2-8378-7D636E373E07}" type="presParOf" srcId="{0CC6DBDA-DC1A-4FA5-9151-32215D876A46}" destId="{44D807DB-1638-4E1E-AD0A-A946A443B0B9}" srcOrd="0" destOrd="0" presId="urn:microsoft.com/office/officeart/2008/layout/HorizontalMultiLevelHierarchy"/>
    <dgm:cxn modelId="{3ABA03B5-1657-4D28-A7ED-259CD5E9C09C}" type="presParOf" srcId="{9A3B6FC8-3424-4D96-A769-E00789A05569}" destId="{1B0B9C1A-113E-419F-91B7-8E80D38200DB}" srcOrd="11" destOrd="0" presId="urn:microsoft.com/office/officeart/2008/layout/HorizontalMultiLevelHierarchy"/>
    <dgm:cxn modelId="{366F2B55-5B8B-461F-80CD-CB43BC1E21DF}" type="presParOf" srcId="{1B0B9C1A-113E-419F-91B7-8E80D38200DB}" destId="{6D306873-8C85-4A5B-961B-6C7A687BEA17}" srcOrd="0" destOrd="0" presId="urn:microsoft.com/office/officeart/2008/layout/HorizontalMultiLevelHierarchy"/>
    <dgm:cxn modelId="{BD3A232F-AB4A-4DC7-9801-6C5608146CB3}" type="presParOf" srcId="{1B0B9C1A-113E-419F-91B7-8E80D38200DB}" destId="{B2A86C21-3AA8-494B-BFC0-4E9526114DAD}" srcOrd="1" destOrd="0" presId="urn:microsoft.com/office/officeart/2008/layout/HorizontalMultiLevelHierarchy"/>
    <dgm:cxn modelId="{CD66720C-7A81-4015-8681-39B18E3107EA}" type="presParOf" srcId="{9A3B6FC8-3424-4D96-A769-E00789A05569}" destId="{7860745B-7482-482A-92B4-DF1AFB3DB759}" srcOrd="12" destOrd="0" presId="urn:microsoft.com/office/officeart/2008/layout/HorizontalMultiLevelHierarchy"/>
    <dgm:cxn modelId="{284845C2-38F1-475B-957A-32E6868313A0}" type="presParOf" srcId="{7860745B-7482-482A-92B4-DF1AFB3DB759}" destId="{8B2AE12E-D7FB-4417-8814-3FDFA03AB82E}" srcOrd="0" destOrd="0" presId="urn:microsoft.com/office/officeart/2008/layout/HorizontalMultiLevelHierarchy"/>
    <dgm:cxn modelId="{44A9B111-DF32-4291-85F7-1B798253AB54}" type="presParOf" srcId="{9A3B6FC8-3424-4D96-A769-E00789A05569}" destId="{790E1609-EDCE-4D1F-93C0-9C99D4ACAD80}" srcOrd="13" destOrd="0" presId="urn:microsoft.com/office/officeart/2008/layout/HorizontalMultiLevelHierarchy"/>
    <dgm:cxn modelId="{6792C6A9-DA94-4427-8B2C-E8208DB3BA2A}" type="presParOf" srcId="{790E1609-EDCE-4D1F-93C0-9C99D4ACAD80}" destId="{09CF83B8-AA69-4FCA-A6AC-BB48EADF4ADF}" srcOrd="0" destOrd="0" presId="urn:microsoft.com/office/officeart/2008/layout/HorizontalMultiLevelHierarchy"/>
    <dgm:cxn modelId="{A8DF620A-0715-4B87-ACB3-2B456B5C1771}" type="presParOf" srcId="{790E1609-EDCE-4D1F-93C0-9C99D4ACAD80}" destId="{7C5A6322-6858-4B4C-94FA-A94119A2F2F7}" srcOrd="1" destOrd="0" presId="urn:microsoft.com/office/officeart/2008/layout/HorizontalMultiLevelHierarchy"/>
    <dgm:cxn modelId="{F93604E9-CC8B-46AB-9410-C3DAF9F11F9E}" type="presParOf" srcId="{9A3B6FC8-3424-4D96-A769-E00789A05569}" destId="{38E001FC-C35C-46B4-9C5C-3BE7581A3C3C}" srcOrd="14" destOrd="0" presId="urn:microsoft.com/office/officeart/2008/layout/HorizontalMultiLevelHierarchy"/>
    <dgm:cxn modelId="{8B2F0C53-1578-4401-B860-1E9B670F8D88}" type="presParOf" srcId="{38E001FC-C35C-46B4-9C5C-3BE7581A3C3C}" destId="{ACA34E36-86A6-429E-91E8-068CBD07FE19}" srcOrd="0" destOrd="0" presId="urn:microsoft.com/office/officeart/2008/layout/HorizontalMultiLevelHierarchy"/>
    <dgm:cxn modelId="{E8FE8A7F-2154-46AE-A5D1-EC2493A7E887}" type="presParOf" srcId="{9A3B6FC8-3424-4D96-A769-E00789A05569}" destId="{FD379860-57A0-4921-919D-2C376FC7385C}" srcOrd="15" destOrd="0" presId="urn:microsoft.com/office/officeart/2008/layout/HorizontalMultiLevelHierarchy"/>
    <dgm:cxn modelId="{0F342CEE-6F0F-44B5-9FC5-C1BD0CE5FA3F}" type="presParOf" srcId="{FD379860-57A0-4921-919D-2C376FC7385C}" destId="{A3CB82B3-AEFE-4A2A-B106-42E9F9490E87}" srcOrd="0" destOrd="0" presId="urn:microsoft.com/office/officeart/2008/layout/HorizontalMultiLevelHierarchy"/>
    <dgm:cxn modelId="{895C77FE-B554-4C08-B943-0AA35AA4BB9D}" type="presParOf" srcId="{FD379860-57A0-4921-919D-2C376FC7385C}" destId="{DF1786AA-7273-4908-824B-8AB32888CB06}" srcOrd="1" destOrd="0" presId="urn:microsoft.com/office/officeart/2008/layout/HorizontalMultiLevelHierarchy"/>
    <dgm:cxn modelId="{5C572F14-4BB1-4F5B-8AB5-512ACB3674E6}" type="presParOf" srcId="{9A3B6FC8-3424-4D96-A769-E00789A05569}" destId="{E944159A-E35F-402B-8BAE-6FE951CFC496}" srcOrd="16" destOrd="0" presId="urn:microsoft.com/office/officeart/2008/layout/HorizontalMultiLevelHierarchy"/>
    <dgm:cxn modelId="{4B32BAFA-DB06-4811-A07C-CAD5AE1B380D}" type="presParOf" srcId="{E944159A-E35F-402B-8BAE-6FE951CFC496}" destId="{36A04BBE-EDC4-4B97-B546-B62E5C040B6A}" srcOrd="0" destOrd="0" presId="urn:microsoft.com/office/officeart/2008/layout/HorizontalMultiLevelHierarchy"/>
    <dgm:cxn modelId="{8903D349-0544-4134-B8F2-3FC8EA445F32}" type="presParOf" srcId="{9A3B6FC8-3424-4D96-A769-E00789A05569}" destId="{31B96015-7231-4035-9208-E9B367791F4A}" srcOrd="17" destOrd="0" presId="urn:microsoft.com/office/officeart/2008/layout/HorizontalMultiLevelHierarchy"/>
    <dgm:cxn modelId="{17ABE25B-5DAA-498C-B118-6BBA3AD48095}" type="presParOf" srcId="{31B96015-7231-4035-9208-E9B367791F4A}" destId="{7546A222-FD07-4418-AEC0-8BA95AC0288B}" srcOrd="0" destOrd="0" presId="urn:microsoft.com/office/officeart/2008/layout/HorizontalMultiLevelHierarchy"/>
    <dgm:cxn modelId="{EABBABFE-CFF4-4AAE-870B-A96EA219EE91}" type="presParOf" srcId="{31B96015-7231-4035-9208-E9B367791F4A}" destId="{8A6F54B6-393E-42D3-98A2-77D241E9D1CA}" srcOrd="1" destOrd="0" presId="urn:microsoft.com/office/officeart/2008/layout/HorizontalMultiLevelHierarchy"/>
    <dgm:cxn modelId="{C68DCD54-4C3D-4951-85D0-9C5D0D734ACE}" type="presParOf" srcId="{9A3B6FC8-3424-4D96-A769-E00789A05569}" destId="{BDF8608F-ED5D-4FDC-92BA-427D1D4A2297}" srcOrd="18" destOrd="0" presId="urn:microsoft.com/office/officeart/2008/layout/HorizontalMultiLevelHierarchy"/>
    <dgm:cxn modelId="{E272FDA9-C4F3-42F0-9A33-8AD5198560FF}" type="presParOf" srcId="{BDF8608F-ED5D-4FDC-92BA-427D1D4A2297}" destId="{52A65171-F687-472F-AE54-AABDF34F904F}" srcOrd="0" destOrd="0" presId="urn:microsoft.com/office/officeart/2008/layout/HorizontalMultiLevelHierarchy"/>
    <dgm:cxn modelId="{589CB186-4B3D-4F26-AECE-915A8A557C1F}" type="presParOf" srcId="{9A3B6FC8-3424-4D96-A769-E00789A05569}" destId="{E2637BD3-87B5-4E89-9BF5-D55658323DDE}" srcOrd="19" destOrd="0" presId="urn:microsoft.com/office/officeart/2008/layout/HorizontalMultiLevelHierarchy"/>
    <dgm:cxn modelId="{DEDBAA14-A9B8-4B74-ADA1-EC561D203199}" type="presParOf" srcId="{E2637BD3-87B5-4E89-9BF5-D55658323DDE}" destId="{7830BD59-D7D4-4F73-82CD-9CE138947916}" srcOrd="0" destOrd="0" presId="urn:microsoft.com/office/officeart/2008/layout/HorizontalMultiLevelHierarchy"/>
    <dgm:cxn modelId="{59F2F74C-3907-46BE-972A-F9D759456CAC}" type="presParOf" srcId="{E2637BD3-87B5-4E89-9BF5-D55658323DDE}" destId="{B2BF0D16-D699-4885-BA88-7AC8E44540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BD47AC-ED86-4A83-A291-0DDEDD2DE44C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6D7027D1-207A-4DC0-8DD5-C5034CC8F9D0}">
      <dgm:prSet phldrT="[Texto]"/>
      <dgm:spPr/>
      <dgm:t>
        <a:bodyPr/>
        <a:lstStyle/>
        <a:p>
          <a:r>
            <a:rPr lang="es-CO" dirty="0"/>
            <a:t>Evidencia documental del análisis de causa del evento adverso</a:t>
          </a:r>
          <a:endParaRPr lang="es-ES" dirty="0"/>
        </a:p>
      </dgm:t>
    </dgm:pt>
    <dgm:pt modelId="{76D2BB83-DCE1-41BC-B14D-08A97292C314}" type="parTrans" cxnId="{8CD1424B-938E-428C-84A9-2DC6701E7A05}">
      <dgm:prSet/>
      <dgm:spPr/>
      <dgm:t>
        <a:bodyPr/>
        <a:lstStyle/>
        <a:p>
          <a:endParaRPr lang="es-ES"/>
        </a:p>
      </dgm:t>
    </dgm:pt>
    <dgm:pt modelId="{955E1E0F-14C0-485F-BFB4-8EF77B381797}" type="sibTrans" cxnId="{8CD1424B-938E-428C-84A9-2DC6701E7A05}">
      <dgm:prSet/>
      <dgm:spPr/>
      <dgm:t>
        <a:bodyPr/>
        <a:lstStyle/>
        <a:p>
          <a:endParaRPr lang="es-ES"/>
        </a:p>
      </dgm:t>
    </dgm:pt>
    <dgm:pt modelId="{B53FE73D-286A-4AAA-BEE2-65143D7472B5}">
      <dgm:prSet phldrT="[Texto]"/>
      <dgm:spPr/>
      <dgm:t>
        <a:bodyPr/>
        <a:lstStyle/>
        <a:p>
          <a:r>
            <a:rPr lang="es-CO" dirty="0"/>
            <a:t>Clasificar el riesgo de caída a los usuarios</a:t>
          </a:r>
          <a:endParaRPr lang="es-ES" dirty="0"/>
        </a:p>
      </dgm:t>
    </dgm:pt>
    <dgm:pt modelId="{ACB540E6-A8BC-431B-88C6-6E21B92E600F}" type="parTrans" cxnId="{B925081F-DD37-4AE3-9FDC-F533775BDCC2}">
      <dgm:prSet/>
      <dgm:spPr/>
      <dgm:t>
        <a:bodyPr/>
        <a:lstStyle/>
        <a:p>
          <a:endParaRPr lang="es-ES"/>
        </a:p>
      </dgm:t>
    </dgm:pt>
    <dgm:pt modelId="{6CCAB81D-D8AB-4953-9878-16B090DB0B17}" type="sibTrans" cxnId="{B925081F-DD37-4AE3-9FDC-F533775BDCC2}">
      <dgm:prSet/>
      <dgm:spPr/>
      <dgm:t>
        <a:bodyPr/>
        <a:lstStyle/>
        <a:p>
          <a:endParaRPr lang="es-ES"/>
        </a:p>
      </dgm:t>
    </dgm:pt>
    <dgm:pt modelId="{20FF6937-B2CC-4BF4-94FF-4283FBA3295E}">
      <dgm:prSet phldrT="[Texto]"/>
      <dgm:spPr/>
      <dgm:t>
        <a:bodyPr/>
        <a:lstStyle/>
        <a:p>
          <a:r>
            <a:rPr lang="es-CO" dirty="0"/>
            <a:t>Protocolo para la minimización de riesgos de caída</a:t>
          </a:r>
          <a:endParaRPr lang="es-ES" dirty="0"/>
        </a:p>
      </dgm:t>
    </dgm:pt>
    <dgm:pt modelId="{5F5F5B26-F8D9-4F97-AE36-F9861AED5943}" type="parTrans" cxnId="{15EABD3B-591D-42DD-9B02-892462D3BBBD}">
      <dgm:prSet/>
      <dgm:spPr/>
      <dgm:t>
        <a:bodyPr/>
        <a:lstStyle/>
        <a:p>
          <a:endParaRPr lang="es-ES"/>
        </a:p>
      </dgm:t>
    </dgm:pt>
    <dgm:pt modelId="{A72F3860-1BD6-490A-B5A4-51C5F0026BDD}" type="sibTrans" cxnId="{15EABD3B-591D-42DD-9B02-892462D3BBBD}">
      <dgm:prSet/>
      <dgm:spPr/>
      <dgm:t>
        <a:bodyPr/>
        <a:lstStyle/>
        <a:p>
          <a:endParaRPr lang="es-ES"/>
        </a:p>
      </dgm:t>
    </dgm:pt>
    <dgm:pt modelId="{8E53D5C2-787B-44D0-A0A7-574F57EEAD75}">
      <dgm:prSet phldrT="[Texto]"/>
      <dgm:spPr/>
      <dgm:t>
        <a:bodyPr/>
        <a:lstStyle/>
        <a:p>
          <a:r>
            <a:rPr lang="es-CO" dirty="0"/>
            <a:t>Medición semestral de adherencia al protocolo para la minimización de riesgos de caída de los usuarios y documentación de acciones de mejora si aplica</a:t>
          </a:r>
          <a:endParaRPr lang="es-ES" dirty="0"/>
        </a:p>
      </dgm:t>
    </dgm:pt>
    <dgm:pt modelId="{508EC50B-1350-49DB-A2C2-51B46E44DD43}" type="parTrans" cxnId="{3529C54A-B046-47BF-A0CF-77860122E1A3}">
      <dgm:prSet/>
      <dgm:spPr/>
      <dgm:t>
        <a:bodyPr/>
        <a:lstStyle/>
        <a:p>
          <a:endParaRPr lang="es-ES"/>
        </a:p>
      </dgm:t>
    </dgm:pt>
    <dgm:pt modelId="{E67DB938-EA65-441C-9E0E-30C29BE426D1}" type="sibTrans" cxnId="{3529C54A-B046-47BF-A0CF-77860122E1A3}">
      <dgm:prSet/>
      <dgm:spPr/>
      <dgm:t>
        <a:bodyPr/>
        <a:lstStyle/>
        <a:p>
          <a:endParaRPr lang="es-ES"/>
        </a:p>
      </dgm:t>
    </dgm:pt>
    <dgm:pt modelId="{82EDD1C0-754D-45F7-8F73-AC9846D76EB4}" type="pres">
      <dgm:prSet presAssocID="{1EBD47AC-ED86-4A83-A291-0DDEDD2DE44C}" presName="diagram" presStyleCnt="0">
        <dgm:presLayoutVars>
          <dgm:dir/>
          <dgm:resizeHandles val="exact"/>
        </dgm:presLayoutVars>
      </dgm:prSet>
      <dgm:spPr/>
    </dgm:pt>
    <dgm:pt modelId="{7F910D14-18F9-4080-932C-3CDFCB54D310}" type="pres">
      <dgm:prSet presAssocID="{6D7027D1-207A-4DC0-8DD5-C5034CC8F9D0}" presName="node" presStyleLbl="node1" presStyleIdx="0" presStyleCnt="4">
        <dgm:presLayoutVars>
          <dgm:bulletEnabled val="1"/>
        </dgm:presLayoutVars>
      </dgm:prSet>
      <dgm:spPr/>
    </dgm:pt>
    <dgm:pt modelId="{F0224F2B-4CCB-4BF4-91B6-AE1855826C8A}" type="pres">
      <dgm:prSet presAssocID="{955E1E0F-14C0-485F-BFB4-8EF77B381797}" presName="sibTrans" presStyleCnt="0"/>
      <dgm:spPr/>
    </dgm:pt>
    <dgm:pt modelId="{5D57B0BA-55A6-41C6-8231-49E6E1C63947}" type="pres">
      <dgm:prSet presAssocID="{B53FE73D-286A-4AAA-BEE2-65143D7472B5}" presName="node" presStyleLbl="node1" presStyleIdx="1" presStyleCnt="4">
        <dgm:presLayoutVars>
          <dgm:bulletEnabled val="1"/>
        </dgm:presLayoutVars>
      </dgm:prSet>
      <dgm:spPr/>
    </dgm:pt>
    <dgm:pt modelId="{B16EF18C-1A73-44DB-A8F8-F4EEA3811349}" type="pres">
      <dgm:prSet presAssocID="{6CCAB81D-D8AB-4953-9878-16B090DB0B17}" presName="sibTrans" presStyleCnt="0"/>
      <dgm:spPr/>
    </dgm:pt>
    <dgm:pt modelId="{D737B9A2-FA52-4841-81FF-19D437AB2B0F}" type="pres">
      <dgm:prSet presAssocID="{20FF6937-B2CC-4BF4-94FF-4283FBA3295E}" presName="node" presStyleLbl="node1" presStyleIdx="2" presStyleCnt="4">
        <dgm:presLayoutVars>
          <dgm:bulletEnabled val="1"/>
        </dgm:presLayoutVars>
      </dgm:prSet>
      <dgm:spPr/>
    </dgm:pt>
    <dgm:pt modelId="{E1BC33CB-1BD7-4C92-9691-9022234833A3}" type="pres">
      <dgm:prSet presAssocID="{A72F3860-1BD6-490A-B5A4-51C5F0026BDD}" presName="sibTrans" presStyleCnt="0"/>
      <dgm:spPr/>
    </dgm:pt>
    <dgm:pt modelId="{275AA90E-2F21-4976-8CE1-5DD92FF2ACB4}" type="pres">
      <dgm:prSet presAssocID="{8E53D5C2-787B-44D0-A0A7-574F57EEAD75}" presName="node" presStyleLbl="node1" presStyleIdx="3" presStyleCnt="4">
        <dgm:presLayoutVars>
          <dgm:bulletEnabled val="1"/>
        </dgm:presLayoutVars>
      </dgm:prSet>
      <dgm:spPr/>
    </dgm:pt>
  </dgm:ptLst>
  <dgm:cxnLst>
    <dgm:cxn modelId="{B59E7411-6472-471D-9C2D-65A9243315C5}" type="presOf" srcId="{20FF6937-B2CC-4BF4-94FF-4283FBA3295E}" destId="{D737B9A2-FA52-4841-81FF-19D437AB2B0F}" srcOrd="0" destOrd="0" presId="urn:microsoft.com/office/officeart/2005/8/layout/default"/>
    <dgm:cxn modelId="{B925081F-DD37-4AE3-9FDC-F533775BDCC2}" srcId="{1EBD47AC-ED86-4A83-A291-0DDEDD2DE44C}" destId="{B53FE73D-286A-4AAA-BEE2-65143D7472B5}" srcOrd="1" destOrd="0" parTransId="{ACB540E6-A8BC-431B-88C6-6E21B92E600F}" sibTransId="{6CCAB81D-D8AB-4953-9878-16B090DB0B17}"/>
    <dgm:cxn modelId="{15EABD3B-591D-42DD-9B02-892462D3BBBD}" srcId="{1EBD47AC-ED86-4A83-A291-0DDEDD2DE44C}" destId="{20FF6937-B2CC-4BF4-94FF-4283FBA3295E}" srcOrd="2" destOrd="0" parTransId="{5F5F5B26-F8D9-4F97-AE36-F9861AED5943}" sibTransId="{A72F3860-1BD6-490A-B5A4-51C5F0026BDD}"/>
    <dgm:cxn modelId="{319D9040-CC29-47F3-9D65-7B7371B0778B}" type="presOf" srcId="{8E53D5C2-787B-44D0-A0A7-574F57EEAD75}" destId="{275AA90E-2F21-4976-8CE1-5DD92FF2ACB4}" srcOrd="0" destOrd="0" presId="urn:microsoft.com/office/officeart/2005/8/layout/default"/>
    <dgm:cxn modelId="{3529C54A-B046-47BF-A0CF-77860122E1A3}" srcId="{1EBD47AC-ED86-4A83-A291-0DDEDD2DE44C}" destId="{8E53D5C2-787B-44D0-A0A7-574F57EEAD75}" srcOrd="3" destOrd="0" parTransId="{508EC50B-1350-49DB-A2C2-51B46E44DD43}" sibTransId="{E67DB938-EA65-441C-9E0E-30C29BE426D1}"/>
    <dgm:cxn modelId="{8CD1424B-938E-428C-84A9-2DC6701E7A05}" srcId="{1EBD47AC-ED86-4A83-A291-0DDEDD2DE44C}" destId="{6D7027D1-207A-4DC0-8DD5-C5034CC8F9D0}" srcOrd="0" destOrd="0" parTransId="{76D2BB83-DCE1-41BC-B14D-08A97292C314}" sibTransId="{955E1E0F-14C0-485F-BFB4-8EF77B381797}"/>
    <dgm:cxn modelId="{53BCD099-39AA-44F5-8415-E6FC81097BE0}" type="presOf" srcId="{B53FE73D-286A-4AAA-BEE2-65143D7472B5}" destId="{5D57B0BA-55A6-41C6-8231-49E6E1C63947}" srcOrd="0" destOrd="0" presId="urn:microsoft.com/office/officeart/2005/8/layout/default"/>
    <dgm:cxn modelId="{57E7CA9E-E28C-4AE5-B6CD-A009ACDC7143}" type="presOf" srcId="{6D7027D1-207A-4DC0-8DD5-C5034CC8F9D0}" destId="{7F910D14-18F9-4080-932C-3CDFCB54D310}" srcOrd="0" destOrd="0" presId="urn:microsoft.com/office/officeart/2005/8/layout/default"/>
    <dgm:cxn modelId="{A410BCF6-B586-4EFA-B4C0-D97FAAB79786}" type="presOf" srcId="{1EBD47AC-ED86-4A83-A291-0DDEDD2DE44C}" destId="{82EDD1C0-754D-45F7-8F73-AC9846D76EB4}" srcOrd="0" destOrd="0" presId="urn:microsoft.com/office/officeart/2005/8/layout/default"/>
    <dgm:cxn modelId="{268384E6-9F9E-4E60-8348-7BD7D3F4CCCB}" type="presParOf" srcId="{82EDD1C0-754D-45F7-8F73-AC9846D76EB4}" destId="{7F910D14-18F9-4080-932C-3CDFCB54D310}" srcOrd="0" destOrd="0" presId="urn:microsoft.com/office/officeart/2005/8/layout/default"/>
    <dgm:cxn modelId="{7F0FCD64-B7CF-4547-9A13-83CC2AF205E2}" type="presParOf" srcId="{82EDD1C0-754D-45F7-8F73-AC9846D76EB4}" destId="{F0224F2B-4CCB-4BF4-91B6-AE1855826C8A}" srcOrd="1" destOrd="0" presId="urn:microsoft.com/office/officeart/2005/8/layout/default"/>
    <dgm:cxn modelId="{51C6BC83-9679-4770-846E-829FAA53D709}" type="presParOf" srcId="{82EDD1C0-754D-45F7-8F73-AC9846D76EB4}" destId="{5D57B0BA-55A6-41C6-8231-49E6E1C63947}" srcOrd="2" destOrd="0" presId="urn:microsoft.com/office/officeart/2005/8/layout/default"/>
    <dgm:cxn modelId="{E62AC4F6-81CA-4ACD-A161-4C8B0E97C705}" type="presParOf" srcId="{82EDD1C0-754D-45F7-8F73-AC9846D76EB4}" destId="{B16EF18C-1A73-44DB-A8F8-F4EEA3811349}" srcOrd="3" destOrd="0" presId="urn:microsoft.com/office/officeart/2005/8/layout/default"/>
    <dgm:cxn modelId="{B7D8A56D-4808-4E7A-842B-F82423757593}" type="presParOf" srcId="{82EDD1C0-754D-45F7-8F73-AC9846D76EB4}" destId="{D737B9A2-FA52-4841-81FF-19D437AB2B0F}" srcOrd="4" destOrd="0" presId="urn:microsoft.com/office/officeart/2005/8/layout/default"/>
    <dgm:cxn modelId="{32F3F50D-1CA8-4C1B-8183-8DA63B28EB8E}" type="presParOf" srcId="{82EDD1C0-754D-45F7-8F73-AC9846D76EB4}" destId="{E1BC33CB-1BD7-4C92-9691-9022234833A3}" srcOrd="5" destOrd="0" presId="urn:microsoft.com/office/officeart/2005/8/layout/default"/>
    <dgm:cxn modelId="{1E680F75-C2E8-4986-8281-89293957B29B}" type="presParOf" srcId="{82EDD1C0-754D-45F7-8F73-AC9846D76EB4}" destId="{275AA90E-2F21-4976-8CE1-5DD92FF2AC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48BEAD-39B9-4AF2-92E7-6242A7D80B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5085F86-68C1-42B5-9D47-C8EA28659415}">
      <dgm:prSet phldrT="[Texto]" custT="1"/>
      <dgm:spPr/>
      <dgm:t>
        <a:bodyPr/>
        <a:lstStyle/>
        <a:p>
          <a:r>
            <a:rPr lang="es-CO" sz="800" dirty="0"/>
            <a:t>BUENAS PRÁCTICAS DE SEGURIDAD DE PACIENTES </a:t>
          </a:r>
          <a:endParaRPr lang="es-ES" sz="800" dirty="0"/>
        </a:p>
        <a:p>
          <a:r>
            <a:rPr lang="es-CO" sz="800" dirty="0"/>
            <a:t>OBLIGATORIAS EN EL SISTEMA ÚNICO DE HABILITACIÓN</a:t>
          </a:r>
          <a:endParaRPr lang="es-ES" sz="800" dirty="0"/>
        </a:p>
      </dgm:t>
    </dgm:pt>
    <dgm:pt modelId="{25A0B2CA-3F3F-4024-9455-BBFB4814E5AA}" type="parTrans" cxnId="{9E8F06D7-CDEF-4D99-99EA-FBC925501751}">
      <dgm:prSet/>
      <dgm:spPr/>
      <dgm:t>
        <a:bodyPr/>
        <a:lstStyle/>
        <a:p>
          <a:endParaRPr lang="es-ES" sz="800"/>
        </a:p>
      </dgm:t>
    </dgm:pt>
    <dgm:pt modelId="{19DB4FA0-FE11-4A86-937F-998924810806}" type="sibTrans" cxnId="{9E8F06D7-CDEF-4D99-99EA-FBC925501751}">
      <dgm:prSet/>
      <dgm:spPr/>
      <dgm:t>
        <a:bodyPr/>
        <a:lstStyle/>
        <a:p>
          <a:endParaRPr lang="es-ES" sz="800"/>
        </a:p>
      </dgm:t>
    </dgm:pt>
    <dgm:pt modelId="{8F6D5228-F57B-4D91-8DCC-8C318A62D36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1" dirty="0"/>
            <a:t>1. Contar con un Programa de Seguridad del Paciente</a:t>
          </a:r>
          <a:endParaRPr lang="es-ES" sz="800" b="1" dirty="0"/>
        </a:p>
      </dgm:t>
    </dgm:pt>
    <dgm:pt modelId="{12EBDC53-8040-4D2B-8FEA-DE893A094655}" type="parTrans" cxnId="{CE493837-058E-49DA-83E9-A5D6C2575E9F}">
      <dgm:prSet custT="1"/>
      <dgm:spPr/>
      <dgm:t>
        <a:bodyPr/>
        <a:lstStyle/>
        <a:p>
          <a:endParaRPr lang="es-ES" sz="800"/>
        </a:p>
      </dgm:t>
    </dgm:pt>
    <dgm:pt modelId="{BF4ECC4C-F5E4-478B-AF5D-1D189C2544A5}" type="sibTrans" cxnId="{CE493837-058E-49DA-83E9-A5D6C2575E9F}">
      <dgm:prSet/>
      <dgm:spPr/>
      <dgm:t>
        <a:bodyPr/>
        <a:lstStyle/>
        <a:p>
          <a:endParaRPr lang="es-ES" sz="800"/>
        </a:p>
      </dgm:t>
    </dgm:pt>
    <dgm:pt modelId="{6AF018A7-8C30-47AD-933D-155B913AC08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2. Monitorización de aspectos relacionados con la seguridad del paciente</a:t>
          </a:r>
          <a:endParaRPr lang="es-ES" sz="800" b="0" dirty="0"/>
        </a:p>
      </dgm:t>
    </dgm:pt>
    <dgm:pt modelId="{4F245026-2415-4300-B57B-15EBC9FFE02E}" type="parTrans" cxnId="{513B9D69-E66E-4B43-AA0E-1EA30432734F}">
      <dgm:prSet custT="1"/>
      <dgm:spPr/>
      <dgm:t>
        <a:bodyPr/>
        <a:lstStyle/>
        <a:p>
          <a:endParaRPr lang="es-ES" sz="800"/>
        </a:p>
      </dgm:t>
    </dgm:pt>
    <dgm:pt modelId="{91F200C0-04DD-4ABC-82AF-D30EF8AF7832}" type="sibTrans" cxnId="{513B9D69-E66E-4B43-AA0E-1EA30432734F}">
      <dgm:prSet/>
      <dgm:spPr/>
      <dgm:t>
        <a:bodyPr/>
        <a:lstStyle/>
        <a:p>
          <a:endParaRPr lang="es-ES" sz="800"/>
        </a:p>
      </dgm:t>
    </dgm:pt>
    <dgm:pt modelId="{5E93869D-5F5A-4DD9-9C3E-17D1126FC63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3. Detectar, prevenir y reducir el riesgo de infecciones asociadas a la atención en salud</a:t>
          </a:r>
          <a:endParaRPr lang="es-ES" sz="800" b="0" dirty="0"/>
        </a:p>
      </dgm:t>
    </dgm:pt>
    <dgm:pt modelId="{81355083-56AA-4F93-B7BB-3033201A2105}" type="parTrans" cxnId="{25F49D12-7589-4185-BEC3-B73556ADEBEC}">
      <dgm:prSet custT="1"/>
      <dgm:spPr/>
      <dgm:t>
        <a:bodyPr/>
        <a:lstStyle/>
        <a:p>
          <a:endParaRPr lang="es-ES" sz="800"/>
        </a:p>
      </dgm:t>
    </dgm:pt>
    <dgm:pt modelId="{CC1BDA2B-FD8A-45CB-9360-D6837324B69F}" type="sibTrans" cxnId="{25F49D12-7589-4185-BEC3-B73556ADEBEC}">
      <dgm:prSet/>
      <dgm:spPr/>
      <dgm:t>
        <a:bodyPr/>
        <a:lstStyle/>
        <a:p>
          <a:endParaRPr lang="es-ES" sz="800"/>
        </a:p>
      </dgm:t>
    </dgm:pt>
    <dgm:pt modelId="{B8EC6DA6-7441-48A7-B139-B75B329052D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4. Mejorar la seguridad en la utilización de medicamentos</a:t>
          </a:r>
          <a:endParaRPr lang="es-ES" sz="800" b="0" dirty="0"/>
        </a:p>
      </dgm:t>
    </dgm:pt>
    <dgm:pt modelId="{A3407A96-702E-499F-BA35-0B64CE51A1DF}" type="parTrans" cxnId="{BE924358-443A-4E87-AFAA-C716ED43F5B5}">
      <dgm:prSet custT="1"/>
      <dgm:spPr/>
      <dgm:t>
        <a:bodyPr/>
        <a:lstStyle/>
        <a:p>
          <a:endParaRPr lang="es-ES" sz="800"/>
        </a:p>
      </dgm:t>
    </dgm:pt>
    <dgm:pt modelId="{AF3C5061-17E7-424F-AA3E-24651A8F46FB}" type="sibTrans" cxnId="{BE924358-443A-4E87-AFAA-C716ED43F5B5}">
      <dgm:prSet/>
      <dgm:spPr/>
      <dgm:t>
        <a:bodyPr/>
        <a:lstStyle/>
        <a:p>
          <a:endParaRPr lang="es-ES" sz="800"/>
        </a:p>
      </dgm:t>
    </dgm:pt>
    <dgm:pt modelId="{42D9D6EA-74F2-494E-9556-433E74F51B5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5. Asegurar la correcta identificación del paciente</a:t>
          </a:r>
          <a:endParaRPr lang="es-ES" sz="800" b="0" dirty="0"/>
        </a:p>
      </dgm:t>
    </dgm:pt>
    <dgm:pt modelId="{895CBE17-1905-499C-B1F2-DB81F404BAC4}" type="parTrans" cxnId="{EFF0CC2A-5A83-487B-A2C4-18DB3021C212}">
      <dgm:prSet custT="1"/>
      <dgm:spPr/>
      <dgm:t>
        <a:bodyPr/>
        <a:lstStyle/>
        <a:p>
          <a:endParaRPr lang="es-ES" sz="800"/>
        </a:p>
      </dgm:t>
    </dgm:pt>
    <dgm:pt modelId="{F0265267-36D9-4851-9A96-E5670C05CE7E}" type="sibTrans" cxnId="{EFF0CC2A-5A83-487B-A2C4-18DB3021C212}">
      <dgm:prSet/>
      <dgm:spPr/>
      <dgm:t>
        <a:bodyPr/>
        <a:lstStyle/>
        <a:p>
          <a:endParaRPr lang="es-ES" sz="800"/>
        </a:p>
      </dgm:t>
    </dgm:pt>
    <dgm:pt modelId="{F44122C9-8819-45C1-8E8A-CF5B061B83A9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6. Mejorar la seguridad en los procedimientos quirúrgicos</a:t>
          </a:r>
          <a:endParaRPr lang="es-ES" sz="800" b="0" dirty="0"/>
        </a:p>
      </dgm:t>
    </dgm:pt>
    <dgm:pt modelId="{3E611987-6DA1-49B9-A242-B4427036BB08}" type="parTrans" cxnId="{F389BAE2-6B53-4C69-8AB2-60044BCA391C}">
      <dgm:prSet custT="1"/>
      <dgm:spPr/>
      <dgm:t>
        <a:bodyPr/>
        <a:lstStyle/>
        <a:p>
          <a:endParaRPr lang="es-ES" sz="800"/>
        </a:p>
      </dgm:t>
    </dgm:pt>
    <dgm:pt modelId="{C67E0625-6772-44FF-A012-09E9444C9ED3}" type="sibTrans" cxnId="{F389BAE2-6B53-4C69-8AB2-60044BCA391C}">
      <dgm:prSet/>
      <dgm:spPr/>
      <dgm:t>
        <a:bodyPr/>
        <a:lstStyle/>
        <a:p>
          <a:endParaRPr lang="es-ES" sz="800"/>
        </a:p>
      </dgm:t>
    </dgm:pt>
    <dgm:pt modelId="{C74BFBED-1F76-40B3-86A0-5FB0C107C0E5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7. Procesos para la y reducción de la frecuencia de caídas</a:t>
          </a:r>
          <a:endParaRPr lang="es-ES" sz="800" b="0" dirty="0"/>
        </a:p>
      </dgm:t>
    </dgm:pt>
    <dgm:pt modelId="{E30F64A4-B4DE-4E2A-A7F5-1F9B411A64C3}" type="parTrans" cxnId="{0A3BFF0E-D718-41F4-A8E8-E106985B6844}">
      <dgm:prSet custT="1"/>
      <dgm:spPr/>
      <dgm:t>
        <a:bodyPr/>
        <a:lstStyle/>
        <a:p>
          <a:endParaRPr lang="es-ES" sz="800"/>
        </a:p>
      </dgm:t>
    </dgm:pt>
    <dgm:pt modelId="{74EBFA8C-788F-4E02-90FE-2B61A4F6610F}" type="sibTrans" cxnId="{0A3BFF0E-D718-41F4-A8E8-E106985B6844}">
      <dgm:prSet/>
      <dgm:spPr/>
      <dgm:t>
        <a:bodyPr/>
        <a:lstStyle/>
        <a:p>
          <a:endParaRPr lang="es-ES" sz="800"/>
        </a:p>
      </dgm:t>
    </dgm:pt>
    <dgm:pt modelId="{75A8E740-C939-48ED-B342-F748ADE8233D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sz="800" b="1" dirty="0"/>
            <a:t>8. Prevenir las úlceras por presión</a:t>
          </a:r>
          <a:endParaRPr lang="es-ES" sz="800" b="1" dirty="0"/>
        </a:p>
      </dgm:t>
    </dgm:pt>
    <dgm:pt modelId="{1F0507D4-2FE9-4FC6-BBF5-B82CA271893C}" type="parTrans" cxnId="{24416FD6-FD8E-46F7-8587-FF1BF0A1C63B}">
      <dgm:prSet custT="1"/>
      <dgm:spPr/>
      <dgm:t>
        <a:bodyPr/>
        <a:lstStyle/>
        <a:p>
          <a:endParaRPr lang="es-ES" sz="800"/>
        </a:p>
      </dgm:t>
    </dgm:pt>
    <dgm:pt modelId="{E6C009ED-3D1B-4412-A12C-6517E343C76C}" type="sibTrans" cxnId="{24416FD6-FD8E-46F7-8587-FF1BF0A1C63B}">
      <dgm:prSet/>
      <dgm:spPr/>
      <dgm:t>
        <a:bodyPr/>
        <a:lstStyle/>
        <a:p>
          <a:endParaRPr lang="es-ES" sz="800"/>
        </a:p>
      </dgm:t>
    </dgm:pt>
    <dgm:pt modelId="{4CA3D338-1565-4A29-9715-4C0CE60B70C2}">
      <dgm:prSet phldrT="[Texto]" custT="1"/>
      <dgm:spPr/>
      <dgm:t>
        <a:bodyPr/>
        <a:lstStyle/>
        <a:p>
          <a:r>
            <a:rPr lang="es-CO" sz="800" dirty="0"/>
            <a:t>9. GARANTIZAR LA ATENCIÓN SEGURA DEL BIONOMIO MADRE HIJ</a:t>
          </a:r>
          <a:endParaRPr lang="es-ES" sz="800" dirty="0"/>
        </a:p>
      </dgm:t>
    </dgm:pt>
    <dgm:pt modelId="{C3FCFA93-4827-4C34-B1E3-069972E03B0C}" type="parTrans" cxnId="{8786E2AE-32BC-4CA9-9E37-35DB6EC48409}">
      <dgm:prSet custT="1"/>
      <dgm:spPr/>
      <dgm:t>
        <a:bodyPr/>
        <a:lstStyle/>
        <a:p>
          <a:endParaRPr lang="es-ES" sz="800"/>
        </a:p>
      </dgm:t>
    </dgm:pt>
    <dgm:pt modelId="{D642F1A9-030E-48D1-9941-898D02116A5C}" type="sibTrans" cxnId="{8786E2AE-32BC-4CA9-9E37-35DB6EC48409}">
      <dgm:prSet/>
      <dgm:spPr/>
      <dgm:t>
        <a:bodyPr/>
        <a:lstStyle/>
        <a:p>
          <a:endParaRPr lang="es-ES" sz="800"/>
        </a:p>
      </dgm:t>
    </dgm:pt>
    <dgm:pt modelId="{1C871504-5982-4949-9A5E-4CC689151384}">
      <dgm:prSet phldrT="[Texto]" custT="1"/>
      <dgm:spPr/>
      <dgm:t>
        <a:bodyPr/>
        <a:lstStyle/>
        <a:p>
          <a:r>
            <a:rPr lang="es-CO" sz="700" dirty="0"/>
            <a:t>10. PREVENIR COMPLICACIONES ASOCIADAS A LA DISPONIBILIDAD Y MANEJO DE SANGRE Y COMPONENTES Y A LA TRANSFUSIÓN SANGUÍNEAO</a:t>
          </a:r>
          <a:endParaRPr lang="es-ES" sz="700" dirty="0"/>
        </a:p>
      </dgm:t>
    </dgm:pt>
    <dgm:pt modelId="{C9D3A759-A404-4DCD-83C3-F8098520FBEE}" type="parTrans" cxnId="{167681C9-4177-4B45-A66A-E06F481FAC0B}">
      <dgm:prSet custT="1"/>
      <dgm:spPr/>
      <dgm:t>
        <a:bodyPr/>
        <a:lstStyle/>
        <a:p>
          <a:endParaRPr lang="es-ES" sz="800"/>
        </a:p>
      </dgm:t>
    </dgm:pt>
    <dgm:pt modelId="{956239D0-E874-40CD-A2CB-D1F3F2F18D49}" type="sibTrans" cxnId="{167681C9-4177-4B45-A66A-E06F481FAC0B}">
      <dgm:prSet/>
      <dgm:spPr/>
      <dgm:t>
        <a:bodyPr/>
        <a:lstStyle/>
        <a:p>
          <a:endParaRPr lang="es-ES" sz="800"/>
        </a:p>
      </dgm:t>
    </dgm:pt>
    <dgm:pt modelId="{924F1E1B-4EBC-4C93-8E7A-9A56CC7365DB}" type="pres">
      <dgm:prSet presAssocID="{8048BEAD-39B9-4AF2-92E7-6242A7D80B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41B7ED-8033-479F-B210-01A63479B8D8}" type="pres">
      <dgm:prSet presAssocID="{A5085F86-68C1-42B5-9D47-C8EA28659415}" presName="root1" presStyleCnt="0"/>
      <dgm:spPr/>
    </dgm:pt>
    <dgm:pt modelId="{B523E963-F3AA-40E1-A0CD-F59E0F0E9131}" type="pres">
      <dgm:prSet presAssocID="{A5085F86-68C1-42B5-9D47-C8EA28659415}" presName="LevelOneTextNode" presStyleLbl="node0" presStyleIdx="0" presStyleCnt="1" custScaleY="111595">
        <dgm:presLayoutVars>
          <dgm:chPref val="3"/>
        </dgm:presLayoutVars>
      </dgm:prSet>
      <dgm:spPr/>
    </dgm:pt>
    <dgm:pt modelId="{9A3B6FC8-3424-4D96-A769-E00789A05569}" type="pres">
      <dgm:prSet presAssocID="{A5085F86-68C1-42B5-9D47-C8EA28659415}" presName="level2hierChild" presStyleCnt="0"/>
      <dgm:spPr/>
    </dgm:pt>
    <dgm:pt modelId="{F1971FDD-E277-4ACB-B816-1170FB6A0E34}" type="pres">
      <dgm:prSet presAssocID="{12EBDC53-8040-4D2B-8FEA-DE893A094655}" presName="conn2-1" presStyleLbl="parChTrans1D2" presStyleIdx="0" presStyleCnt="10"/>
      <dgm:spPr/>
    </dgm:pt>
    <dgm:pt modelId="{9BE91225-0EA6-46CF-8ADF-AFDE7D1C4965}" type="pres">
      <dgm:prSet presAssocID="{12EBDC53-8040-4D2B-8FEA-DE893A094655}" presName="connTx" presStyleLbl="parChTrans1D2" presStyleIdx="0" presStyleCnt="10"/>
      <dgm:spPr/>
    </dgm:pt>
    <dgm:pt modelId="{D29B26CD-2B9D-4639-A4D1-38014C8D9024}" type="pres">
      <dgm:prSet presAssocID="{8F6D5228-F57B-4D91-8DCC-8C318A62D36D}" presName="root2" presStyleCnt="0"/>
      <dgm:spPr/>
    </dgm:pt>
    <dgm:pt modelId="{DA1699C8-AA81-4D7E-BF47-415135F007B5}" type="pres">
      <dgm:prSet presAssocID="{8F6D5228-F57B-4D91-8DCC-8C318A62D36D}" presName="LevelTwoTextNode" presStyleLbl="node2" presStyleIdx="0" presStyleCnt="10">
        <dgm:presLayoutVars>
          <dgm:chPref val="3"/>
        </dgm:presLayoutVars>
      </dgm:prSet>
      <dgm:spPr/>
    </dgm:pt>
    <dgm:pt modelId="{FCE00B26-B63D-42A1-B595-41B6B75A1AED}" type="pres">
      <dgm:prSet presAssocID="{8F6D5228-F57B-4D91-8DCC-8C318A62D36D}" presName="level3hierChild" presStyleCnt="0"/>
      <dgm:spPr/>
    </dgm:pt>
    <dgm:pt modelId="{7A79FC17-FE2D-4030-A367-5A9EED8329D3}" type="pres">
      <dgm:prSet presAssocID="{4F245026-2415-4300-B57B-15EBC9FFE02E}" presName="conn2-1" presStyleLbl="parChTrans1D2" presStyleIdx="1" presStyleCnt="10"/>
      <dgm:spPr/>
    </dgm:pt>
    <dgm:pt modelId="{ACCA7E6E-134E-4BDC-BC8F-63599DDD47C6}" type="pres">
      <dgm:prSet presAssocID="{4F245026-2415-4300-B57B-15EBC9FFE02E}" presName="connTx" presStyleLbl="parChTrans1D2" presStyleIdx="1" presStyleCnt="10"/>
      <dgm:spPr/>
    </dgm:pt>
    <dgm:pt modelId="{A2D3DB9E-0E5F-4071-AB22-923158FCF685}" type="pres">
      <dgm:prSet presAssocID="{6AF018A7-8C30-47AD-933D-155B913AC080}" presName="root2" presStyleCnt="0"/>
      <dgm:spPr/>
    </dgm:pt>
    <dgm:pt modelId="{1CB15BE7-EDCE-4F93-8E1A-AD910EBF6B75}" type="pres">
      <dgm:prSet presAssocID="{6AF018A7-8C30-47AD-933D-155B913AC080}" presName="LevelTwoTextNode" presStyleLbl="node2" presStyleIdx="1" presStyleCnt="10">
        <dgm:presLayoutVars>
          <dgm:chPref val="3"/>
        </dgm:presLayoutVars>
      </dgm:prSet>
      <dgm:spPr/>
    </dgm:pt>
    <dgm:pt modelId="{FAA2C985-773D-42F0-8753-D0B7E6A5C906}" type="pres">
      <dgm:prSet presAssocID="{6AF018A7-8C30-47AD-933D-155B913AC080}" presName="level3hierChild" presStyleCnt="0"/>
      <dgm:spPr/>
    </dgm:pt>
    <dgm:pt modelId="{FF17AF4D-E98E-4498-961E-1A016ADFEB2C}" type="pres">
      <dgm:prSet presAssocID="{81355083-56AA-4F93-B7BB-3033201A2105}" presName="conn2-1" presStyleLbl="parChTrans1D2" presStyleIdx="2" presStyleCnt="10"/>
      <dgm:spPr/>
    </dgm:pt>
    <dgm:pt modelId="{C15CA319-B5B7-499C-A026-1B40365A71F5}" type="pres">
      <dgm:prSet presAssocID="{81355083-56AA-4F93-B7BB-3033201A2105}" presName="connTx" presStyleLbl="parChTrans1D2" presStyleIdx="2" presStyleCnt="10"/>
      <dgm:spPr/>
    </dgm:pt>
    <dgm:pt modelId="{1F325D8B-6D09-4457-BB33-8828FDABBF13}" type="pres">
      <dgm:prSet presAssocID="{5E93869D-5F5A-4DD9-9C3E-17D1126FC63E}" presName="root2" presStyleCnt="0"/>
      <dgm:spPr/>
    </dgm:pt>
    <dgm:pt modelId="{4596144E-C9DB-4DEB-B41D-ED48E66B4A73}" type="pres">
      <dgm:prSet presAssocID="{5E93869D-5F5A-4DD9-9C3E-17D1126FC63E}" presName="LevelTwoTextNode" presStyleLbl="node2" presStyleIdx="2" presStyleCnt="10">
        <dgm:presLayoutVars>
          <dgm:chPref val="3"/>
        </dgm:presLayoutVars>
      </dgm:prSet>
      <dgm:spPr/>
    </dgm:pt>
    <dgm:pt modelId="{6A7F1527-B859-4F89-939C-CA06FD7ED6C8}" type="pres">
      <dgm:prSet presAssocID="{5E93869D-5F5A-4DD9-9C3E-17D1126FC63E}" presName="level3hierChild" presStyleCnt="0"/>
      <dgm:spPr/>
    </dgm:pt>
    <dgm:pt modelId="{D3126220-989F-4D6F-9577-CF50E6496C31}" type="pres">
      <dgm:prSet presAssocID="{A3407A96-702E-499F-BA35-0B64CE51A1DF}" presName="conn2-1" presStyleLbl="parChTrans1D2" presStyleIdx="3" presStyleCnt="10"/>
      <dgm:spPr/>
    </dgm:pt>
    <dgm:pt modelId="{7BA6AB27-312E-4AB5-9E67-98D0AF2C9A13}" type="pres">
      <dgm:prSet presAssocID="{A3407A96-702E-499F-BA35-0B64CE51A1DF}" presName="connTx" presStyleLbl="parChTrans1D2" presStyleIdx="3" presStyleCnt="10"/>
      <dgm:spPr/>
    </dgm:pt>
    <dgm:pt modelId="{42BCE94C-4B73-4AE4-8BA0-6235F43C574E}" type="pres">
      <dgm:prSet presAssocID="{B8EC6DA6-7441-48A7-B139-B75B329052D0}" presName="root2" presStyleCnt="0"/>
      <dgm:spPr/>
    </dgm:pt>
    <dgm:pt modelId="{40AD1130-8052-43BD-9CC1-AE8B1BB3C99D}" type="pres">
      <dgm:prSet presAssocID="{B8EC6DA6-7441-48A7-B139-B75B329052D0}" presName="LevelTwoTextNode" presStyleLbl="node2" presStyleIdx="3" presStyleCnt="10">
        <dgm:presLayoutVars>
          <dgm:chPref val="3"/>
        </dgm:presLayoutVars>
      </dgm:prSet>
      <dgm:spPr/>
    </dgm:pt>
    <dgm:pt modelId="{A5487BB3-CB83-4BB8-9F33-1FF163B1820F}" type="pres">
      <dgm:prSet presAssocID="{B8EC6DA6-7441-48A7-B139-B75B329052D0}" presName="level3hierChild" presStyleCnt="0"/>
      <dgm:spPr/>
    </dgm:pt>
    <dgm:pt modelId="{901515A2-D1D8-4C15-93C6-622FC98B8820}" type="pres">
      <dgm:prSet presAssocID="{895CBE17-1905-499C-B1F2-DB81F404BAC4}" presName="conn2-1" presStyleLbl="parChTrans1D2" presStyleIdx="4" presStyleCnt="10"/>
      <dgm:spPr/>
    </dgm:pt>
    <dgm:pt modelId="{471321F5-8D7E-4E5F-A185-CD1F132A33FE}" type="pres">
      <dgm:prSet presAssocID="{895CBE17-1905-499C-B1F2-DB81F404BAC4}" presName="connTx" presStyleLbl="parChTrans1D2" presStyleIdx="4" presStyleCnt="10"/>
      <dgm:spPr/>
    </dgm:pt>
    <dgm:pt modelId="{3E039422-2739-47DA-A687-4DBCA65357D5}" type="pres">
      <dgm:prSet presAssocID="{42D9D6EA-74F2-494E-9556-433E74F51B52}" presName="root2" presStyleCnt="0"/>
      <dgm:spPr/>
    </dgm:pt>
    <dgm:pt modelId="{739E280E-0B76-41C0-995E-EB75AA47B0BB}" type="pres">
      <dgm:prSet presAssocID="{42D9D6EA-74F2-494E-9556-433E74F51B52}" presName="LevelTwoTextNode" presStyleLbl="node2" presStyleIdx="4" presStyleCnt="10">
        <dgm:presLayoutVars>
          <dgm:chPref val="3"/>
        </dgm:presLayoutVars>
      </dgm:prSet>
      <dgm:spPr/>
    </dgm:pt>
    <dgm:pt modelId="{7E46C358-CAAD-4303-8D57-2F4A9C6FEAE5}" type="pres">
      <dgm:prSet presAssocID="{42D9D6EA-74F2-494E-9556-433E74F51B52}" presName="level3hierChild" presStyleCnt="0"/>
      <dgm:spPr/>
    </dgm:pt>
    <dgm:pt modelId="{0CC6DBDA-DC1A-4FA5-9151-32215D876A46}" type="pres">
      <dgm:prSet presAssocID="{3E611987-6DA1-49B9-A242-B4427036BB08}" presName="conn2-1" presStyleLbl="parChTrans1D2" presStyleIdx="5" presStyleCnt="10"/>
      <dgm:spPr/>
    </dgm:pt>
    <dgm:pt modelId="{44D807DB-1638-4E1E-AD0A-A946A443B0B9}" type="pres">
      <dgm:prSet presAssocID="{3E611987-6DA1-49B9-A242-B4427036BB08}" presName="connTx" presStyleLbl="parChTrans1D2" presStyleIdx="5" presStyleCnt="10"/>
      <dgm:spPr/>
    </dgm:pt>
    <dgm:pt modelId="{1B0B9C1A-113E-419F-91B7-8E80D38200DB}" type="pres">
      <dgm:prSet presAssocID="{F44122C9-8819-45C1-8E8A-CF5B061B83A9}" presName="root2" presStyleCnt="0"/>
      <dgm:spPr/>
    </dgm:pt>
    <dgm:pt modelId="{6D306873-8C85-4A5B-961B-6C7A687BEA17}" type="pres">
      <dgm:prSet presAssocID="{F44122C9-8819-45C1-8E8A-CF5B061B83A9}" presName="LevelTwoTextNode" presStyleLbl="node2" presStyleIdx="5" presStyleCnt="10">
        <dgm:presLayoutVars>
          <dgm:chPref val="3"/>
        </dgm:presLayoutVars>
      </dgm:prSet>
      <dgm:spPr/>
    </dgm:pt>
    <dgm:pt modelId="{B2A86C21-3AA8-494B-BFC0-4E9526114DAD}" type="pres">
      <dgm:prSet presAssocID="{F44122C9-8819-45C1-8E8A-CF5B061B83A9}" presName="level3hierChild" presStyleCnt="0"/>
      <dgm:spPr/>
    </dgm:pt>
    <dgm:pt modelId="{7860745B-7482-482A-92B4-DF1AFB3DB759}" type="pres">
      <dgm:prSet presAssocID="{E30F64A4-B4DE-4E2A-A7F5-1F9B411A64C3}" presName="conn2-1" presStyleLbl="parChTrans1D2" presStyleIdx="6" presStyleCnt="10"/>
      <dgm:spPr/>
    </dgm:pt>
    <dgm:pt modelId="{8B2AE12E-D7FB-4417-8814-3FDFA03AB82E}" type="pres">
      <dgm:prSet presAssocID="{E30F64A4-B4DE-4E2A-A7F5-1F9B411A64C3}" presName="connTx" presStyleLbl="parChTrans1D2" presStyleIdx="6" presStyleCnt="10"/>
      <dgm:spPr/>
    </dgm:pt>
    <dgm:pt modelId="{790E1609-EDCE-4D1F-93C0-9C99D4ACAD80}" type="pres">
      <dgm:prSet presAssocID="{C74BFBED-1F76-40B3-86A0-5FB0C107C0E5}" presName="root2" presStyleCnt="0"/>
      <dgm:spPr/>
    </dgm:pt>
    <dgm:pt modelId="{09CF83B8-AA69-4FCA-A6AC-BB48EADF4ADF}" type="pres">
      <dgm:prSet presAssocID="{C74BFBED-1F76-40B3-86A0-5FB0C107C0E5}" presName="LevelTwoTextNode" presStyleLbl="node2" presStyleIdx="6" presStyleCnt="10">
        <dgm:presLayoutVars>
          <dgm:chPref val="3"/>
        </dgm:presLayoutVars>
      </dgm:prSet>
      <dgm:spPr/>
    </dgm:pt>
    <dgm:pt modelId="{7C5A6322-6858-4B4C-94FA-A94119A2F2F7}" type="pres">
      <dgm:prSet presAssocID="{C74BFBED-1F76-40B3-86A0-5FB0C107C0E5}" presName="level3hierChild" presStyleCnt="0"/>
      <dgm:spPr/>
    </dgm:pt>
    <dgm:pt modelId="{38E001FC-C35C-46B4-9C5C-3BE7581A3C3C}" type="pres">
      <dgm:prSet presAssocID="{1F0507D4-2FE9-4FC6-BBF5-B82CA271893C}" presName="conn2-1" presStyleLbl="parChTrans1D2" presStyleIdx="7" presStyleCnt="10"/>
      <dgm:spPr/>
    </dgm:pt>
    <dgm:pt modelId="{ACA34E36-86A6-429E-91E8-068CBD07FE19}" type="pres">
      <dgm:prSet presAssocID="{1F0507D4-2FE9-4FC6-BBF5-B82CA271893C}" presName="connTx" presStyleLbl="parChTrans1D2" presStyleIdx="7" presStyleCnt="10"/>
      <dgm:spPr/>
    </dgm:pt>
    <dgm:pt modelId="{FD379860-57A0-4921-919D-2C376FC7385C}" type="pres">
      <dgm:prSet presAssocID="{75A8E740-C939-48ED-B342-F748ADE8233D}" presName="root2" presStyleCnt="0"/>
      <dgm:spPr/>
    </dgm:pt>
    <dgm:pt modelId="{A3CB82B3-AEFE-4A2A-B106-42E9F9490E87}" type="pres">
      <dgm:prSet presAssocID="{75A8E740-C939-48ED-B342-F748ADE8233D}" presName="LevelTwoTextNode" presStyleLbl="node2" presStyleIdx="7" presStyleCnt="10">
        <dgm:presLayoutVars>
          <dgm:chPref val="3"/>
        </dgm:presLayoutVars>
      </dgm:prSet>
      <dgm:spPr/>
    </dgm:pt>
    <dgm:pt modelId="{DF1786AA-7273-4908-824B-8AB32888CB06}" type="pres">
      <dgm:prSet presAssocID="{75A8E740-C939-48ED-B342-F748ADE8233D}" presName="level3hierChild" presStyleCnt="0"/>
      <dgm:spPr/>
    </dgm:pt>
    <dgm:pt modelId="{E944159A-E35F-402B-8BAE-6FE951CFC496}" type="pres">
      <dgm:prSet presAssocID="{C3FCFA93-4827-4C34-B1E3-069972E03B0C}" presName="conn2-1" presStyleLbl="parChTrans1D2" presStyleIdx="8" presStyleCnt="10"/>
      <dgm:spPr/>
    </dgm:pt>
    <dgm:pt modelId="{36A04BBE-EDC4-4B97-B546-B62E5C040B6A}" type="pres">
      <dgm:prSet presAssocID="{C3FCFA93-4827-4C34-B1E3-069972E03B0C}" presName="connTx" presStyleLbl="parChTrans1D2" presStyleIdx="8" presStyleCnt="10"/>
      <dgm:spPr/>
    </dgm:pt>
    <dgm:pt modelId="{31B96015-7231-4035-9208-E9B367791F4A}" type="pres">
      <dgm:prSet presAssocID="{4CA3D338-1565-4A29-9715-4C0CE60B70C2}" presName="root2" presStyleCnt="0"/>
      <dgm:spPr/>
    </dgm:pt>
    <dgm:pt modelId="{7546A222-FD07-4418-AEC0-8BA95AC0288B}" type="pres">
      <dgm:prSet presAssocID="{4CA3D338-1565-4A29-9715-4C0CE60B70C2}" presName="LevelTwoTextNode" presStyleLbl="node2" presStyleIdx="8" presStyleCnt="10">
        <dgm:presLayoutVars>
          <dgm:chPref val="3"/>
        </dgm:presLayoutVars>
      </dgm:prSet>
      <dgm:spPr/>
    </dgm:pt>
    <dgm:pt modelId="{8A6F54B6-393E-42D3-98A2-77D241E9D1CA}" type="pres">
      <dgm:prSet presAssocID="{4CA3D338-1565-4A29-9715-4C0CE60B70C2}" presName="level3hierChild" presStyleCnt="0"/>
      <dgm:spPr/>
    </dgm:pt>
    <dgm:pt modelId="{BDF8608F-ED5D-4FDC-92BA-427D1D4A2297}" type="pres">
      <dgm:prSet presAssocID="{C9D3A759-A404-4DCD-83C3-F8098520FBEE}" presName="conn2-1" presStyleLbl="parChTrans1D2" presStyleIdx="9" presStyleCnt="10"/>
      <dgm:spPr/>
    </dgm:pt>
    <dgm:pt modelId="{52A65171-F687-472F-AE54-AABDF34F904F}" type="pres">
      <dgm:prSet presAssocID="{C9D3A759-A404-4DCD-83C3-F8098520FBEE}" presName="connTx" presStyleLbl="parChTrans1D2" presStyleIdx="9" presStyleCnt="10"/>
      <dgm:spPr/>
    </dgm:pt>
    <dgm:pt modelId="{E2637BD3-87B5-4E89-9BF5-D55658323DDE}" type="pres">
      <dgm:prSet presAssocID="{1C871504-5982-4949-9A5E-4CC689151384}" presName="root2" presStyleCnt="0"/>
      <dgm:spPr/>
    </dgm:pt>
    <dgm:pt modelId="{7830BD59-D7D4-4F73-82CD-9CE138947916}" type="pres">
      <dgm:prSet presAssocID="{1C871504-5982-4949-9A5E-4CC689151384}" presName="LevelTwoTextNode" presStyleLbl="node2" presStyleIdx="9" presStyleCnt="10">
        <dgm:presLayoutVars>
          <dgm:chPref val="3"/>
        </dgm:presLayoutVars>
      </dgm:prSet>
      <dgm:spPr/>
    </dgm:pt>
    <dgm:pt modelId="{B2BF0D16-D699-4885-BA88-7AC8E445401F}" type="pres">
      <dgm:prSet presAssocID="{1C871504-5982-4949-9A5E-4CC689151384}" presName="level3hierChild" presStyleCnt="0"/>
      <dgm:spPr/>
    </dgm:pt>
  </dgm:ptLst>
  <dgm:cxnLst>
    <dgm:cxn modelId="{C9D74E08-6341-4D8F-9102-C69A896AEE5B}" type="presOf" srcId="{E30F64A4-B4DE-4E2A-A7F5-1F9B411A64C3}" destId="{7860745B-7482-482A-92B4-DF1AFB3DB759}" srcOrd="0" destOrd="0" presId="urn:microsoft.com/office/officeart/2008/layout/HorizontalMultiLevelHierarchy"/>
    <dgm:cxn modelId="{0A3BFF0E-D718-41F4-A8E8-E106985B6844}" srcId="{A5085F86-68C1-42B5-9D47-C8EA28659415}" destId="{C74BFBED-1F76-40B3-86A0-5FB0C107C0E5}" srcOrd="6" destOrd="0" parTransId="{E30F64A4-B4DE-4E2A-A7F5-1F9B411A64C3}" sibTransId="{74EBFA8C-788F-4E02-90FE-2B61A4F6610F}"/>
    <dgm:cxn modelId="{25F49D12-7589-4185-BEC3-B73556ADEBEC}" srcId="{A5085F86-68C1-42B5-9D47-C8EA28659415}" destId="{5E93869D-5F5A-4DD9-9C3E-17D1126FC63E}" srcOrd="2" destOrd="0" parTransId="{81355083-56AA-4F93-B7BB-3033201A2105}" sibTransId="{CC1BDA2B-FD8A-45CB-9360-D6837324B69F}"/>
    <dgm:cxn modelId="{E67AF612-7206-44E0-9250-9750514461AF}" type="presOf" srcId="{4F245026-2415-4300-B57B-15EBC9FFE02E}" destId="{7A79FC17-FE2D-4030-A367-5A9EED8329D3}" srcOrd="0" destOrd="0" presId="urn:microsoft.com/office/officeart/2008/layout/HorizontalMultiLevelHierarchy"/>
    <dgm:cxn modelId="{6192A026-4D8E-445A-ABB4-A1451A2568B3}" type="presOf" srcId="{F44122C9-8819-45C1-8E8A-CF5B061B83A9}" destId="{6D306873-8C85-4A5B-961B-6C7A687BEA17}" srcOrd="0" destOrd="0" presId="urn:microsoft.com/office/officeart/2008/layout/HorizontalMultiLevelHierarchy"/>
    <dgm:cxn modelId="{EFF0CC2A-5A83-487B-A2C4-18DB3021C212}" srcId="{A5085F86-68C1-42B5-9D47-C8EA28659415}" destId="{42D9D6EA-74F2-494E-9556-433E74F51B52}" srcOrd="4" destOrd="0" parTransId="{895CBE17-1905-499C-B1F2-DB81F404BAC4}" sibTransId="{F0265267-36D9-4851-9A96-E5670C05CE7E}"/>
    <dgm:cxn modelId="{AECBE433-1942-4057-B4E6-A80777B19512}" type="presOf" srcId="{4F245026-2415-4300-B57B-15EBC9FFE02E}" destId="{ACCA7E6E-134E-4BDC-BC8F-63599DDD47C6}" srcOrd="1" destOrd="0" presId="urn:microsoft.com/office/officeart/2008/layout/HorizontalMultiLevelHierarchy"/>
    <dgm:cxn modelId="{CE493837-058E-49DA-83E9-A5D6C2575E9F}" srcId="{A5085F86-68C1-42B5-9D47-C8EA28659415}" destId="{8F6D5228-F57B-4D91-8DCC-8C318A62D36D}" srcOrd="0" destOrd="0" parTransId="{12EBDC53-8040-4D2B-8FEA-DE893A094655}" sibTransId="{BF4ECC4C-F5E4-478B-AF5D-1D189C2544A5}"/>
    <dgm:cxn modelId="{681C8838-8E21-4B8F-8A66-E90F643E0EA9}" type="presOf" srcId="{1F0507D4-2FE9-4FC6-BBF5-B82CA271893C}" destId="{38E001FC-C35C-46B4-9C5C-3BE7581A3C3C}" srcOrd="0" destOrd="0" presId="urn:microsoft.com/office/officeart/2008/layout/HorizontalMultiLevelHierarchy"/>
    <dgm:cxn modelId="{6B49B438-7C8C-4279-913A-B12DF41B2CD7}" type="presOf" srcId="{81355083-56AA-4F93-B7BB-3033201A2105}" destId="{FF17AF4D-E98E-4498-961E-1A016ADFEB2C}" srcOrd="0" destOrd="0" presId="urn:microsoft.com/office/officeart/2008/layout/HorizontalMultiLevelHierarchy"/>
    <dgm:cxn modelId="{0EA9BF3C-2180-48A4-AEC9-89564FDC3B07}" type="presOf" srcId="{3E611987-6DA1-49B9-A242-B4427036BB08}" destId="{0CC6DBDA-DC1A-4FA5-9151-32215D876A46}" srcOrd="0" destOrd="0" presId="urn:microsoft.com/office/officeart/2008/layout/HorizontalMultiLevelHierarchy"/>
    <dgm:cxn modelId="{65A9855B-7F4E-4650-AC77-800747D96D1E}" type="presOf" srcId="{C74BFBED-1F76-40B3-86A0-5FB0C107C0E5}" destId="{09CF83B8-AA69-4FCA-A6AC-BB48EADF4ADF}" srcOrd="0" destOrd="0" presId="urn:microsoft.com/office/officeart/2008/layout/HorizontalMultiLevelHierarchy"/>
    <dgm:cxn modelId="{1DA4F667-1E94-4D26-AAAC-7B2EB034A552}" type="presOf" srcId="{1F0507D4-2FE9-4FC6-BBF5-B82CA271893C}" destId="{ACA34E36-86A6-429E-91E8-068CBD07FE19}" srcOrd="1" destOrd="0" presId="urn:microsoft.com/office/officeart/2008/layout/HorizontalMultiLevelHierarchy"/>
    <dgm:cxn modelId="{38C49948-DC79-44F1-BF20-B22D7102D287}" type="presOf" srcId="{A5085F86-68C1-42B5-9D47-C8EA28659415}" destId="{B523E963-F3AA-40E1-A0CD-F59E0F0E9131}" srcOrd="0" destOrd="0" presId="urn:microsoft.com/office/officeart/2008/layout/HorizontalMultiLevelHierarchy"/>
    <dgm:cxn modelId="{F7FB1349-8DF4-4A38-BA8B-187CF9BF894F}" type="presOf" srcId="{B8EC6DA6-7441-48A7-B139-B75B329052D0}" destId="{40AD1130-8052-43BD-9CC1-AE8B1BB3C99D}" srcOrd="0" destOrd="0" presId="urn:microsoft.com/office/officeart/2008/layout/HorizontalMultiLevelHierarchy"/>
    <dgm:cxn modelId="{513B9D69-E66E-4B43-AA0E-1EA30432734F}" srcId="{A5085F86-68C1-42B5-9D47-C8EA28659415}" destId="{6AF018A7-8C30-47AD-933D-155B913AC080}" srcOrd="1" destOrd="0" parTransId="{4F245026-2415-4300-B57B-15EBC9FFE02E}" sibTransId="{91F200C0-04DD-4ABC-82AF-D30EF8AF7832}"/>
    <dgm:cxn modelId="{FAEA906B-5FA0-400A-B09A-330E9FEB4264}" type="presOf" srcId="{42D9D6EA-74F2-494E-9556-433E74F51B52}" destId="{739E280E-0B76-41C0-995E-EB75AA47B0BB}" srcOrd="0" destOrd="0" presId="urn:microsoft.com/office/officeart/2008/layout/HorizontalMultiLevelHierarchy"/>
    <dgm:cxn modelId="{D4F06E4D-28CD-4A95-A377-D0B8F64E89B9}" type="presOf" srcId="{3E611987-6DA1-49B9-A242-B4427036BB08}" destId="{44D807DB-1638-4E1E-AD0A-A946A443B0B9}" srcOrd="1" destOrd="0" presId="urn:microsoft.com/office/officeart/2008/layout/HorizontalMultiLevelHierarchy"/>
    <dgm:cxn modelId="{CF15D556-D46E-4D05-B544-D4112675DBDC}" type="presOf" srcId="{A3407A96-702E-499F-BA35-0B64CE51A1DF}" destId="{7BA6AB27-312E-4AB5-9E67-98D0AF2C9A13}" srcOrd="1" destOrd="0" presId="urn:microsoft.com/office/officeart/2008/layout/HorizontalMultiLevelHierarchy"/>
    <dgm:cxn modelId="{BE924358-443A-4E87-AFAA-C716ED43F5B5}" srcId="{A5085F86-68C1-42B5-9D47-C8EA28659415}" destId="{B8EC6DA6-7441-48A7-B139-B75B329052D0}" srcOrd="3" destOrd="0" parTransId="{A3407A96-702E-499F-BA35-0B64CE51A1DF}" sibTransId="{AF3C5061-17E7-424F-AA3E-24651A8F46FB}"/>
    <dgm:cxn modelId="{A31F1559-DB72-43AC-B5B5-B5F208ED7FB3}" type="presOf" srcId="{75A8E740-C939-48ED-B342-F748ADE8233D}" destId="{A3CB82B3-AEFE-4A2A-B106-42E9F9490E87}" srcOrd="0" destOrd="0" presId="urn:microsoft.com/office/officeart/2008/layout/HorizontalMultiLevelHierarchy"/>
    <dgm:cxn modelId="{B2B9CD79-8E59-43C1-9476-7E15728A7670}" type="presOf" srcId="{C3FCFA93-4827-4C34-B1E3-069972E03B0C}" destId="{36A04BBE-EDC4-4B97-B546-B62E5C040B6A}" srcOrd="1" destOrd="0" presId="urn:microsoft.com/office/officeart/2008/layout/HorizontalMultiLevelHierarchy"/>
    <dgm:cxn modelId="{6675D079-D4A7-4138-A41E-9CEFF5800B57}" type="presOf" srcId="{12EBDC53-8040-4D2B-8FEA-DE893A094655}" destId="{F1971FDD-E277-4ACB-B816-1170FB6A0E34}" srcOrd="0" destOrd="0" presId="urn:microsoft.com/office/officeart/2008/layout/HorizontalMultiLevelHierarchy"/>
    <dgm:cxn modelId="{14EE307C-480F-43CB-A72D-23B556C72C4C}" type="presOf" srcId="{6AF018A7-8C30-47AD-933D-155B913AC080}" destId="{1CB15BE7-EDCE-4F93-8E1A-AD910EBF6B75}" srcOrd="0" destOrd="0" presId="urn:microsoft.com/office/officeart/2008/layout/HorizontalMultiLevelHierarchy"/>
    <dgm:cxn modelId="{8C1BF993-7985-4DF0-AA4A-18B6BD426480}" type="presOf" srcId="{8F6D5228-F57B-4D91-8DCC-8C318A62D36D}" destId="{DA1699C8-AA81-4D7E-BF47-415135F007B5}" srcOrd="0" destOrd="0" presId="urn:microsoft.com/office/officeart/2008/layout/HorizontalMultiLevelHierarchy"/>
    <dgm:cxn modelId="{3963D295-1638-4DF9-BAF7-D41476D79351}" type="presOf" srcId="{5E93869D-5F5A-4DD9-9C3E-17D1126FC63E}" destId="{4596144E-C9DB-4DEB-B41D-ED48E66B4A73}" srcOrd="0" destOrd="0" presId="urn:microsoft.com/office/officeart/2008/layout/HorizontalMultiLevelHierarchy"/>
    <dgm:cxn modelId="{0DBBCA9A-C726-47B8-BF8B-A836F8E18178}" type="presOf" srcId="{895CBE17-1905-499C-B1F2-DB81F404BAC4}" destId="{901515A2-D1D8-4C15-93C6-622FC98B8820}" srcOrd="0" destOrd="0" presId="urn:microsoft.com/office/officeart/2008/layout/HorizontalMultiLevelHierarchy"/>
    <dgm:cxn modelId="{310D4CA1-5AC9-4137-8536-E3D26722A7F8}" type="presOf" srcId="{C9D3A759-A404-4DCD-83C3-F8098520FBEE}" destId="{BDF8608F-ED5D-4FDC-92BA-427D1D4A2297}" srcOrd="0" destOrd="0" presId="urn:microsoft.com/office/officeart/2008/layout/HorizontalMultiLevelHierarchy"/>
    <dgm:cxn modelId="{05D566AA-F4A1-4E6C-92BF-68DA9848EB7D}" type="presOf" srcId="{C3FCFA93-4827-4C34-B1E3-069972E03B0C}" destId="{E944159A-E35F-402B-8BAE-6FE951CFC496}" srcOrd="0" destOrd="0" presId="urn:microsoft.com/office/officeart/2008/layout/HorizontalMultiLevelHierarchy"/>
    <dgm:cxn modelId="{8786E2AE-32BC-4CA9-9E37-35DB6EC48409}" srcId="{A5085F86-68C1-42B5-9D47-C8EA28659415}" destId="{4CA3D338-1565-4A29-9715-4C0CE60B70C2}" srcOrd="8" destOrd="0" parTransId="{C3FCFA93-4827-4C34-B1E3-069972E03B0C}" sibTransId="{D642F1A9-030E-48D1-9941-898D02116A5C}"/>
    <dgm:cxn modelId="{B5DA42C0-7555-4EEC-9BD4-2858B9E9BCA9}" type="presOf" srcId="{895CBE17-1905-499C-B1F2-DB81F404BAC4}" destId="{471321F5-8D7E-4E5F-A185-CD1F132A33FE}" srcOrd="1" destOrd="0" presId="urn:microsoft.com/office/officeart/2008/layout/HorizontalMultiLevelHierarchy"/>
    <dgm:cxn modelId="{167681C9-4177-4B45-A66A-E06F481FAC0B}" srcId="{A5085F86-68C1-42B5-9D47-C8EA28659415}" destId="{1C871504-5982-4949-9A5E-4CC689151384}" srcOrd="9" destOrd="0" parTransId="{C9D3A759-A404-4DCD-83C3-F8098520FBEE}" sibTransId="{956239D0-E874-40CD-A2CB-D1F3F2F18D49}"/>
    <dgm:cxn modelId="{C89005CA-EAC1-4FF7-93EB-7CCD5E9DFE47}" type="presOf" srcId="{4CA3D338-1565-4A29-9715-4C0CE60B70C2}" destId="{7546A222-FD07-4418-AEC0-8BA95AC0288B}" srcOrd="0" destOrd="0" presId="urn:microsoft.com/office/officeart/2008/layout/HorizontalMultiLevelHierarchy"/>
    <dgm:cxn modelId="{087684CC-4702-4BC4-B60F-E844812E4D7E}" type="presOf" srcId="{1C871504-5982-4949-9A5E-4CC689151384}" destId="{7830BD59-D7D4-4F73-82CD-9CE138947916}" srcOrd="0" destOrd="0" presId="urn:microsoft.com/office/officeart/2008/layout/HorizontalMultiLevelHierarchy"/>
    <dgm:cxn modelId="{24416FD6-FD8E-46F7-8587-FF1BF0A1C63B}" srcId="{A5085F86-68C1-42B5-9D47-C8EA28659415}" destId="{75A8E740-C939-48ED-B342-F748ADE8233D}" srcOrd="7" destOrd="0" parTransId="{1F0507D4-2FE9-4FC6-BBF5-B82CA271893C}" sibTransId="{E6C009ED-3D1B-4412-A12C-6517E343C76C}"/>
    <dgm:cxn modelId="{9E8F06D7-CDEF-4D99-99EA-FBC925501751}" srcId="{8048BEAD-39B9-4AF2-92E7-6242A7D80BE6}" destId="{A5085F86-68C1-42B5-9D47-C8EA28659415}" srcOrd="0" destOrd="0" parTransId="{25A0B2CA-3F3F-4024-9455-BBFB4814E5AA}" sibTransId="{19DB4FA0-FE11-4A86-937F-998924810806}"/>
    <dgm:cxn modelId="{8AA7AEDA-52DC-45CB-8578-2860DCFE48B3}" type="presOf" srcId="{8048BEAD-39B9-4AF2-92E7-6242A7D80BE6}" destId="{924F1E1B-4EBC-4C93-8E7A-9A56CC7365DB}" srcOrd="0" destOrd="0" presId="urn:microsoft.com/office/officeart/2008/layout/HorizontalMultiLevelHierarchy"/>
    <dgm:cxn modelId="{B57F23DB-53EA-45B2-893F-B09FD05DB8EB}" type="presOf" srcId="{81355083-56AA-4F93-B7BB-3033201A2105}" destId="{C15CA319-B5B7-499C-A026-1B40365A71F5}" srcOrd="1" destOrd="0" presId="urn:microsoft.com/office/officeart/2008/layout/HorizontalMultiLevelHierarchy"/>
    <dgm:cxn modelId="{F389BAE2-6B53-4C69-8AB2-60044BCA391C}" srcId="{A5085F86-68C1-42B5-9D47-C8EA28659415}" destId="{F44122C9-8819-45C1-8E8A-CF5B061B83A9}" srcOrd="5" destOrd="0" parTransId="{3E611987-6DA1-49B9-A242-B4427036BB08}" sibTransId="{C67E0625-6772-44FF-A012-09E9444C9ED3}"/>
    <dgm:cxn modelId="{C981BBEF-6C23-44A9-A775-C9ABB28AC165}" type="presOf" srcId="{A3407A96-702E-499F-BA35-0B64CE51A1DF}" destId="{D3126220-989F-4D6F-9577-CF50E6496C31}" srcOrd="0" destOrd="0" presId="urn:microsoft.com/office/officeart/2008/layout/HorizontalMultiLevelHierarchy"/>
    <dgm:cxn modelId="{539F68F5-87F4-41B8-9878-C18541D0EF53}" type="presOf" srcId="{E30F64A4-B4DE-4E2A-A7F5-1F9B411A64C3}" destId="{8B2AE12E-D7FB-4417-8814-3FDFA03AB82E}" srcOrd="1" destOrd="0" presId="urn:microsoft.com/office/officeart/2008/layout/HorizontalMultiLevelHierarchy"/>
    <dgm:cxn modelId="{26E72AF8-5E10-4F3D-8475-FCF3C366BD20}" type="presOf" srcId="{C9D3A759-A404-4DCD-83C3-F8098520FBEE}" destId="{52A65171-F687-472F-AE54-AABDF34F904F}" srcOrd="1" destOrd="0" presId="urn:microsoft.com/office/officeart/2008/layout/HorizontalMultiLevelHierarchy"/>
    <dgm:cxn modelId="{5CBFCEFB-F8FE-4EBD-81A0-A040916118BE}" type="presOf" srcId="{12EBDC53-8040-4D2B-8FEA-DE893A094655}" destId="{9BE91225-0EA6-46CF-8ADF-AFDE7D1C4965}" srcOrd="1" destOrd="0" presId="urn:microsoft.com/office/officeart/2008/layout/HorizontalMultiLevelHierarchy"/>
    <dgm:cxn modelId="{5339FAA9-039A-43AA-BD7B-A42D30550D26}" type="presParOf" srcId="{924F1E1B-4EBC-4C93-8E7A-9A56CC7365DB}" destId="{0441B7ED-8033-479F-B210-01A63479B8D8}" srcOrd="0" destOrd="0" presId="urn:microsoft.com/office/officeart/2008/layout/HorizontalMultiLevelHierarchy"/>
    <dgm:cxn modelId="{5BE4880B-A16E-49EA-9EBB-0781A34ACBEE}" type="presParOf" srcId="{0441B7ED-8033-479F-B210-01A63479B8D8}" destId="{B523E963-F3AA-40E1-A0CD-F59E0F0E9131}" srcOrd="0" destOrd="0" presId="urn:microsoft.com/office/officeart/2008/layout/HorizontalMultiLevelHierarchy"/>
    <dgm:cxn modelId="{4DFDB3B9-AB50-417E-A74B-EA1016B93F14}" type="presParOf" srcId="{0441B7ED-8033-479F-B210-01A63479B8D8}" destId="{9A3B6FC8-3424-4D96-A769-E00789A05569}" srcOrd="1" destOrd="0" presId="urn:microsoft.com/office/officeart/2008/layout/HorizontalMultiLevelHierarchy"/>
    <dgm:cxn modelId="{301E05EE-4ABB-4445-A9AA-E8D601C0800E}" type="presParOf" srcId="{9A3B6FC8-3424-4D96-A769-E00789A05569}" destId="{F1971FDD-E277-4ACB-B816-1170FB6A0E34}" srcOrd="0" destOrd="0" presId="urn:microsoft.com/office/officeart/2008/layout/HorizontalMultiLevelHierarchy"/>
    <dgm:cxn modelId="{AFF65283-67DA-4854-A5E2-808A9F76567B}" type="presParOf" srcId="{F1971FDD-E277-4ACB-B816-1170FB6A0E34}" destId="{9BE91225-0EA6-46CF-8ADF-AFDE7D1C4965}" srcOrd="0" destOrd="0" presId="urn:microsoft.com/office/officeart/2008/layout/HorizontalMultiLevelHierarchy"/>
    <dgm:cxn modelId="{93B83302-CE1E-46FB-808B-32C262D9C2A6}" type="presParOf" srcId="{9A3B6FC8-3424-4D96-A769-E00789A05569}" destId="{D29B26CD-2B9D-4639-A4D1-38014C8D9024}" srcOrd="1" destOrd="0" presId="urn:microsoft.com/office/officeart/2008/layout/HorizontalMultiLevelHierarchy"/>
    <dgm:cxn modelId="{2C237660-EEB4-473B-9174-DB417355F803}" type="presParOf" srcId="{D29B26CD-2B9D-4639-A4D1-38014C8D9024}" destId="{DA1699C8-AA81-4D7E-BF47-415135F007B5}" srcOrd="0" destOrd="0" presId="urn:microsoft.com/office/officeart/2008/layout/HorizontalMultiLevelHierarchy"/>
    <dgm:cxn modelId="{BA8185A2-9F54-49D5-8F28-2646F093038A}" type="presParOf" srcId="{D29B26CD-2B9D-4639-A4D1-38014C8D9024}" destId="{FCE00B26-B63D-42A1-B595-41B6B75A1AED}" srcOrd="1" destOrd="0" presId="urn:microsoft.com/office/officeart/2008/layout/HorizontalMultiLevelHierarchy"/>
    <dgm:cxn modelId="{DF8B53E1-5D03-4197-99B2-BA21A53979F8}" type="presParOf" srcId="{9A3B6FC8-3424-4D96-A769-E00789A05569}" destId="{7A79FC17-FE2D-4030-A367-5A9EED8329D3}" srcOrd="2" destOrd="0" presId="urn:microsoft.com/office/officeart/2008/layout/HorizontalMultiLevelHierarchy"/>
    <dgm:cxn modelId="{062678B4-7073-4C54-B27E-B18FA13B5025}" type="presParOf" srcId="{7A79FC17-FE2D-4030-A367-5A9EED8329D3}" destId="{ACCA7E6E-134E-4BDC-BC8F-63599DDD47C6}" srcOrd="0" destOrd="0" presId="urn:microsoft.com/office/officeart/2008/layout/HorizontalMultiLevelHierarchy"/>
    <dgm:cxn modelId="{E382AF20-1EF7-4849-8A19-38E2ECF0BA7F}" type="presParOf" srcId="{9A3B6FC8-3424-4D96-A769-E00789A05569}" destId="{A2D3DB9E-0E5F-4071-AB22-923158FCF685}" srcOrd="3" destOrd="0" presId="urn:microsoft.com/office/officeart/2008/layout/HorizontalMultiLevelHierarchy"/>
    <dgm:cxn modelId="{734A5A2E-04F7-41D9-9302-A90CC9F10AA7}" type="presParOf" srcId="{A2D3DB9E-0E5F-4071-AB22-923158FCF685}" destId="{1CB15BE7-EDCE-4F93-8E1A-AD910EBF6B75}" srcOrd="0" destOrd="0" presId="urn:microsoft.com/office/officeart/2008/layout/HorizontalMultiLevelHierarchy"/>
    <dgm:cxn modelId="{81CFB1B8-23AB-46E8-8081-6935619B9F1F}" type="presParOf" srcId="{A2D3DB9E-0E5F-4071-AB22-923158FCF685}" destId="{FAA2C985-773D-42F0-8753-D0B7E6A5C906}" srcOrd="1" destOrd="0" presId="urn:microsoft.com/office/officeart/2008/layout/HorizontalMultiLevelHierarchy"/>
    <dgm:cxn modelId="{0A3B2CE5-4E0E-4A89-9A44-20EA23778468}" type="presParOf" srcId="{9A3B6FC8-3424-4D96-A769-E00789A05569}" destId="{FF17AF4D-E98E-4498-961E-1A016ADFEB2C}" srcOrd="4" destOrd="0" presId="urn:microsoft.com/office/officeart/2008/layout/HorizontalMultiLevelHierarchy"/>
    <dgm:cxn modelId="{4E0F6075-A6BD-4200-9694-E34B8038FCC2}" type="presParOf" srcId="{FF17AF4D-E98E-4498-961E-1A016ADFEB2C}" destId="{C15CA319-B5B7-499C-A026-1B40365A71F5}" srcOrd="0" destOrd="0" presId="urn:microsoft.com/office/officeart/2008/layout/HorizontalMultiLevelHierarchy"/>
    <dgm:cxn modelId="{9DB82194-B200-4FD5-8771-9789D1BADB9A}" type="presParOf" srcId="{9A3B6FC8-3424-4D96-A769-E00789A05569}" destId="{1F325D8B-6D09-4457-BB33-8828FDABBF13}" srcOrd="5" destOrd="0" presId="urn:microsoft.com/office/officeart/2008/layout/HorizontalMultiLevelHierarchy"/>
    <dgm:cxn modelId="{A540E367-B499-4DBA-B3A1-D5A27B70C18E}" type="presParOf" srcId="{1F325D8B-6D09-4457-BB33-8828FDABBF13}" destId="{4596144E-C9DB-4DEB-B41D-ED48E66B4A73}" srcOrd="0" destOrd="0" presId="urn:microsoft.com/office/officeart/2008/layout/HorizontalMultiLevelHierarchy"/>
    <dgm:cxn modelId="{1C00681D-57E1-416E-AAFC-96CA3733C67C}" type="presParOf" srcId="{1F325D8B-6D09-4457-BB33-8828FDABBF13}" destId="{6A7F1527-B859-4F89-939C-CA06FD7ED6C8}" srcOrd="1" destOrd="0" presId="urn:microsoft.com/office/officeart/2008/layout/HorizontalMultiLevelHierarchy"/>
    <dgm:cxn modelId="{F62FB3C2-F3A6-44D6-B499-E5A1C4666355}" type="presParOf" srcId="{9A3B6FC8-3424-4D96-A769-E00789A05569}" destId="{D3126220-989F-4D6F-9577-CF50E6496C31}" srcOrd="6" destOrd="0" presId="urn:microsoft.com/office/officeart/2008/layout/HorizontalMultiLevelHierarchy"/>
    <dgm:cxn modelId="{59BD25FA-C444-4A5B-BC94-F7B52A402730}" type="presParOf" srcId="{D3126220-989F-4D6F-9577-CF50E6496C31}" destId="{7BA6AB27-312E-4AB5-9E67-98D0AF2C9A13}" srcOrd="0" destOrd="0" presId="urn:microsoft.com/office/officeart/2008/layout/HorizontalMultiLevelHierarchy"/>
    <dgm:cxn modelId="{B96A5A5D-F006-418B-86B3-13C6692DD751}" type="presParOf" srcId="{9A3B6FC8-3424-4D96-A769-E00789A05569}" destId="{42BCE94C-4B73-4AE4-8BA0-6235F43C574E}" srcOrd="7" destOrd="0" presId="urn:microsoft.com/office/officeart/2008/layout/HorizontalMultiLevelHierarchy"/>
    <dgm:cxn modelId="{2352F6C1-0A0D-4307-8537-5A5B82BCE1D3}" type="presParOf" srcId="{42BCE94C-4B73-4AE4-8BA0-6235F43C574E}" destId="{40AD1130-8052-43BD-9CC1-AE8B1BB3C99D}" srcOrd="0" destOrd="0" presId="urn:microsoft.com/office/officeart/2008/layout/HorizontalMultiLevelHierarchy"/>
    <dgm:cxn modelId="{1A49B0AB-D883-48AF-9BD9-1A3520980681}" type="presParOf" srcId="{42BCE94C-4B73-4AE4-8BA0-6235F43C574E}" destId="{A5487BB3-CB83-4BB8-9F33-1FF163B1820F}" srcOrd="1" destOrd="0" presId="urn:microsoft.com/office/officeart/2008/layout/HorizontalMultiLevelHierarchy"/>
    <dgm:cxn modelId="{0665D18B-6244-45F9-A8FB-70457C726827}" type="presParOf" srcId="{9A3B6FC8-3424-4D96-A769-E00789A05569}" destId="{901515A2-D1D8-4C15-93C6-622FC98B8820}" srcOrd="8" destOrd="0" presId="urn:microsoft.com/office/officeart/2008/layout/HorizontalMultiLevelHierarchy"/>
    <dgm:cxn modelId="{1440C8EF-AE06-4B3A-8A03-EA57B3F4225A}" type="presParOf" srcId="{901515A2-D1D8-4C15-93C6-622FC98B8820}" destId="{471321F5-8D7E-4E5F-A185-CD1F132A33FE}" srcOrd="0" destOrd="0" presId="urn:microsoft.com/office/officeart/2008/layout/HorizontalMultiLevelHierarchy"/>
    <dgm:cxn modelId="{F3779334-5B37-413D-BB7F-56376C34F72F}" type="presParOf" srcId="{9A3B6FC8-3424-4D96-A769-E00789A05569}" destId="{3E039422-2739-47DA-A687-4DBCA65357D5}" srcOrd="9" destOrd="0" presId="urn:microsoft.com/office/officeart/2008/layout/HorizontalMultiLevelHierarchy"/>
    <dgm:cxn modelId="{8D56DC5D-BE02-4696-8E1F-A844F53D128A}" type="presParOf" srcId="{3E039422-2739-47DA-A687-4DBCA65357D5}" destId="{739E280E-0B76-41C0-995E-EB75AA47B0BB}" srcOrd="0" destOrd="0" presId="urn:microsoft.com/office/officeart/2008/layout/HorizontalMultiLevelHierarchy"/>
    <dgm:cxn modelId="{AE1E5AD9-6899-42B9-896D-5DC00D1C7747}" type="presParOf" srcId="{3E039422-2739-47DA-A687-4DBCA65357D5}" destId="{7E46C358-CAAD-4303-8D57-2F4A9C6FEAE5}" srcOrd="1" destOrd="0" presId="urn:microsoft.com/office/officeart/2008/layout/HorizontalMultiLevelHierarchy"/>
    <dgm:cxn modelId="{85C3E1F5-DFC7-4892-9DF0-1289B3FAA705}" type="presParOf" srcId="{9A3B6FC8-3424-4D96-A769-E00789A05569}" destId="{0CC6DBDA-DC1A-4FA5-9151-32215D876A46}" srcOrd="10" destOrd="0" presId="urn:microsoft.com/office/officeart/2008/layout/HorizontalMultiLevelHierarchy"/>
    <dgm:cxn modelId="{AE660810-4D83-43B2-8378-7D636E373E07}" type="presParOf" srcId="{0CC6DBDA-DC1A-4FA5-9151-32215D876A46}" destId="{44D807DB-1638-4E1E-AD0A-A946A443B0B9}" srcOrd="0" destOrd="0" presId="urn:microsoft.com/office/officeart/2008/layout/HorizontalMultiLevelHierarchy"/>
    <dgm:cxn modelId="{3ABA03B5-1657-4D28-A7ED-259CD5E9C09C}" type="presParOf" srcId="{9A3B6FC8-3424-4D96-A769-E00789A05569}" destId="{1B0B9C1A-113E-419F-91B7-8E80D38200DB}" srcOrd="11" destOrd="0" presId="urn:microsoft.com/office/officeart/2008/layout/HorizontalMultiLevelHierarchy"/>
    <dgm:cxn modelId="{366F2B55-5B8B-461F-80CD-CB43BC1E21DF}" type="presParOf" srcId="{1B0B9C1A-113E-419F-91B7-8E80D38200DB}" destId="{6D306873-8C85-4A5B-961B-6C7A687BEA17}" srcOrd="0" destOrd="0" presId="urn:microsoft.com/office/officeart/2008/layout/HorizontalMultiLevelHierarchy"/>
    <dgm:cxn modelId="{BD3A232F-AB4A-4DC7-9801-6C5608146CB3}" type="presParOf" srcId="{1B0B9C1A-113E-419F-91B7-8E80D38200DB}" destId="{B2A86C21-3AA8-494B-BFC0-4E9526114DAD}" srcOrd="1" destOrd="0" presId="urn:microsoft.com/office/officeart/2008/layout/HorizontalMultiLevelHierarchy"/>
    <dgm:cxn modelId="{CD66720C-7A81-4015-8681-39B18E3107EA}" type="presParOf" srcId="{9A3B6FC8-3424-4D96-A769-E00789A05569}" destId="{7860745B-7482-482A-92B4-DF1AFB3DB759}" srcOrd="12" destOrd="0" presId="urn:microsoft.com/office/officeart/2008/layout/HorizontalMultiLevelHierarchy"/>
    <dgm:cxn modelId="{284845C2-38F1-475B-957A-32E6868313A0}" type="presParOf" srcId="{7860745B-7482-482A-92B4-DF1AFB3DB759}" destId="{8B2AE12E-D7FB-4417-8814-3FDFA03AB82E}" srcOrd="0" destOrd="0" presId="urn:microsoft.com/office/officeart/2008/layout/HorizontalMultiLevelHierarchy"/>
    <dgm:cxn modelId="{44A9B111-DF32-4291-85F7-1B798253AB54}" type="presParOf" srcId="{9A3B6FC8-3424-4D96-A769-E00789A05569}" destId="{790E1609-EDCE-4D1F-93C0-9C99D4ACAD80}" srcOrd="13" destOrd="0" presId="urn:microsoft.com/office/officeart/2008/layout/HorizontalMultiLevelHierarchy"/>
    <dgm:cxn modelId="{6792C6A9-DA94-4427-8B2C-E8208DB3BA2A}" type="presParOf" srcId="{790E1609-EDCE-4D1F-93C0-9C99D4ACAD80}" destId="{09CF83B8-AA69-4FCA-A6AC-BB48EADF4ADF}" srcOrd="0" destOrd="0" presId="urn:microsoft.com/office/officeart/2008/layout/HorizontalMultiLevelHierarchy"/>
    <dgm:cxn modelId="{A8DF620A-0715-4B87-ACB3-2B456B5C1771}" type="presParOf" srcId="{790E1609-EDCE-4D1F-93C0-9C99D4ACAD80}" destId="{7C5A6322-6858-4B4C-94FA-A94119A2F2F7}" srcOrd="1" destOrd="0" presId="urn:microsoft.com/office/officeart/2008/layout/HorizontalMultiLevelHierarchy"/>
    <dgm:cxn modelId="{F93604E9-CC8B-46AB-9410-C3DAF9F11F9E}" type="presParOf" srcId="{9A3B6FC8-3424-4D96-A769-E00789A05569}" destId="{38E001FC-C35C-46B4-9C5C-3BE7581A3C3C}" srcOrd="14" destOrd="0" presId="urn:microsoft.com/office/officeart/2008/layout/HorizontalMultiLevelHierarchy"/>
    <dgm:cxn modelId="{8B2F0C53-1578-4401-B860-1E9B670F8D88}" type="presParOf" srcId="{38E001FC-C35C-46B4-9C5C-3BE7581A3C3C}" destId="{ACA34E36-86A6-429E-91E8-068CBD07FE19}" srcOrd="0" destOrd="0" presId="urn:microsoft.com/office/officeart/2008/layout/HorizontalMultiLevelHierarchy"/>
    <dgm:cxn modelId="{E8FE8A7F-2154-46AE-A5D1-EC2493A7E887}" type="presParOf" srcId="{9A3B6FC8-3424-4D96-A769-E00789A05569}" destId="{FD379860-57A0-4921-919D-2C376FC7385C}" srcOrd="15" destOrd="0" presId="urn:microsoft.com/office/officeart/2008/layout/HorizontalMultiLevelHierarchy"/>
    <dgm:cxn modelId="{0F342CEE-6F0F-44B5-9FC5-C1BD0CE5FA3F}" type="presParOf" srcId="{FD379860-57A0-4921-919D-2C376FC7385C}" destId="{A3CB82B3-AEFE-4A2A-B106-42E9F9490E87}" srcOrd="0" destOrd="0" presId="urn:microsoft.com/office/officeart/2008/layout/HorizontalMultiLevelHierarchy"/>
    <dgm:cxn modelId="{895C77FE-B554-4C08-B943-0AA35AA4BB9D}" type="presParOf" srcId="{FD379860-57A0-4921-919D-2C376FC7385C}" destId="{DF1786AA-7273-4908-824B-8AB32888CB06}" srcOrd="1" destOrd="0" presId="urn:microsoft.com/office/officeart/2008/layout/HorizontalMultiLevelHierarchy"/>
    <dgm:cxn modelId="{5C572F14-4BB1-4F5B-8AB5-512ACB3674E6}" type="presParOf" srcId="{9A3B6FC8-3424-4D96-A769-E00789A05569}" destId="{E944159A-E35F-402B-8BAE-6FE951CFC496}" srcOrd="16" destOrd="0" presId="urn:microsoft.com/office/officeart/2008/layout/HorizontalMultiLevelHierarchy"/>
    <dgm:cxn modelId="{4B32BAFA-DB06-4811-A07C-CAD5AE1B380D}" type="presParOf" srcId="{E944159A-E35F-402B-8BAE-6FE951CFC496}" destId="{36A04BBE-EDC4-4B97-B546-B62E5C040B6A}" srcOrd="0" destOrd="0" presId="urn:microsoft.com/office/officeart/2008/layout/HorizontalMultiLevelHierarchy"/>
    <dgm:cxn modelId="{8903D349-0544-4134-B8F2-3FC8EA445F32}" type="presParOf" srcId="{9A3B6FC8-3424-4D96-A769-E00789A05569}" destId="{31B96015-7231-4035-9208-E9B367791F4A}" srcOrd="17" destOrd="0" presId="urn:microsoft.com/office/officeart/2008/layout/HorizontalMultiLevelHierarchy"/>
    <dgm:cxn modelId="{17ABE25B-5DAA-498C-B118-6BBA3AD48095}" type="presParOf" srcId="{31B96015-7231-4035-9208-E9B367791F4A}" destId="{7546A222-FD07-4418-AEC0-8BA95AC0288B}" srcOrd="0" destOrd="0" presId="urn:microsoft.com/office/officeart/2008/layout/HorizontalMultiLevelHierarchy"/>
    <dgm:cxn modelId="{EABBABFE-CFF4-4AAE-870B-A96EA219EE91}" type="presParOf" srcId="{31B96015-7231-4035-9208-E9B367791F4A}" destId="{8A6F54B6-393E-42D3-98A2-77D241E9D1CA}" srcOrd="1" destOrd="0" presId="urn:microsoft.com/office/officeart/2008/layout/HorizontalMultiLevelHierarchy"/>
    <dgm:cxn modelId="{C68DCD54-4C3D-4951-85D0-9C5D0D734ACE}" type="presParOf" srcId="{9A3B6FC8-3424-4D96-A769-E00789A05569}" destId="{BDF8608F-ED5D-4FDC-92BA-427D1D4A2297}" srcOrd="18" destOrd="0" presId="urn:microsoft.com/office/officeart/2008/layout/HorizontalMultiLevelHierarchy"/>
    <dgm:cxn modelId="{E272FDA9-C4F3-42F0-9A33-8AD5198560FF}" type="presParOf" srcId="{BDF8608F-ED5D-4FDC-92BA-427D1D4A2297}" destId="{52A65171-F687-472F-AE54-AABDF34F904F}" srcOrd="0" destOrd="0" presId="urn:microsoft.com/office/officeart/2008/layout/HorizontalMultiLevelHierarchy"/>
    <dgm:cxn modelId="{589CB186-4B3D-4F26-AECE-915A8A557C1F}" type="presParOf" srcId="{9A3B6FC8-3424-4D96-A769-E00789A05569}" destId="{E2637BD3-87B5-4E89-9BF5-D55658323DDE}" srcOrd="19" destOrd="0" presId="urn:microsoft.com/office/officeart/2008/layout/HorizontalMultiLevelHierarchy"/>
    <dgm:cxn modelId="{DEDBAA14-A9B8-4B74-ADA1-EC561D203199}" type="presParOf" srcId="{E2637BD3-87B5-4E89-9BF5-D55658323DDE}" destId="{7830BD59-D7D4-4F73-82CD-9CE138947916}" srcOrd="0" destOrd="0" presId="urn:microsoft.com/office/officeart/2008/layout/HorizontalMultiLevelHierarchy"/>
    <dgm:cxn modelId="{59F2F74C-3907-46BE-972A-F9D759456CAC}" type="presParOf" srcId="{E2637BD3-87B5-4E89-9BF5-D55658323DDE}" destId="{B2BF0D16-D699-4885-BA88-7AC8E44540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5E8F36A-CADD-47A0-84C7-CE61A1045E32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A33EF69-7420-4050-9CCE-12853565BE87}">
      <dgm:prSet phldrT="[Texto]"/>
      <dgm:spPr/>
      <dgm:t>
        <a:bodyPr/>
        <a:lstStyle/>
        <a:p>
          <a:r>
            <a:rPr lang="es-ES" dirty="0"/>
            <a:t>Evidencia documental del análisis de causa del evento adverso: </a:t>
          </a:r>
        </a:p>
      </dgm:t>
    </dgm:pt>
    <dgm:pt modelId="{6F691FBA-8811-4992-8217-6D7CF2F81FBE}" type="parTrans" cxnId="{1FFF839F-3BD7-42BF-B7B2-BD7B9636D265}">
      <dgm:prSet/>
      <dgm:spPr/>
      <dgm:t>
        <a:bodyPr/>
        <a:lstStyle/>
        <a:p>
          <a:endParaRPr lang="es-ES"/>
        </a:p>
      </dgm:t>
    </dgm:pt>
    <dgm:pt modelId="{084BDD1E-EB61-4932-95FD-AD2FEBC99035}" type="sibTrans" cxnId="{1FFF839F-3BD7-42BF-B7B2-BD7B9636D265}">
      <dgm:prSet/>
      <dgm:spPr/>
      <dgm:t>
        <a:bodyPr/>
        <a:lstStyle/>
        <a:p>
          <a:endParaRPr lang="es-ES"/>
        </a:p>
      </dgm:t>
    </dgm:pt>
    <dgm:pt modelId="{8821304D-7323-4CB1-9579-E4228D4FAF62}">
      <dgm:prSet phldrT="[Texto]"/>
      <dgm:spPr/>
      <dgm:t>
        <a:bodyPr/>
        <a:lstStyle/>
        <a:p>
          <a:r>
            <a:rPr lang="es-CO" dirty="0"/>
            <a:t>Clasificar el riesgo de úlceras por presión</a:t>
          </a:r>
          <a:endParaRPr lang="es-ES" dirty="0"/>
        </a:p>
      </dgm:t>
    </dgm:pt>
    <dgm:pt modelId="{68A7E885-5BAE-429E-8C73-5FE5FCE7610A}" type="parTrans" cxnId="{4EABDABB-DB06-4836-9AFF-A9AE58A9841A}">
      <dgm:prSet/>
      <dgm:spPr/>
      <dgm:t>
        <a:bodyPr/>
        <a:lstStyle/>
        <a:p>
          <a:endParaRPr lang="es-ES"/>
        </a:p>
      </dgm:t>
    </dgm:pt>
    <dgm:pt modelId="{65BA9C81-0FFA-44CA-ADDB-803E514EBF1F}" type="sibTrans" cxnId="{4EABDABB-DB06-4836-9AFF-A9AE58A9841A}">
      <dgm:prSet/>
      <dgm:spPr/>
      <dgm:t>
        <a:bodyPr/>
        <a:lstStyle/>
        <a:p>
          <a:endParaRPr lang="es-ES"/>
        </a:p>
      </dgm:t>
    </dgm:pt>
    <dgm:pt modelId="{28730B35-A5D8-46DF-A36B-FBB0FB190E1B}">
      <dgm:prSet phldrT="[Texto]"/>
      <dgm:spPr/>
      <dgm:t>
        <a:bodyPr/>
        <a:lstStyle/>
        <a:p>
          <a:r>
            <a:rPr lang="es-CO" dirty="0"/>
            <a:t>Protocolo para la minimización de riesgos de caída</a:t>
          </a:r>
          <a:endParaRPr lang="es-ES" dirty="0"/>
        </a:p>
      </dgm:t>
    </dgm:pt>
    <dgm:pt modelId="{822F392F-63DD-4D81-966F-601B81C14158}" type="parTrans" cxnId="{613D9A0F-178D-4C7F-83C9-7FE5B3D8E711}">
      <dgm:prSet/>
      <dgm:spPr/>
      <dgm:t>
        <a:bodyPr/>
        <a:lstStyle/>
        <a:p>
          <a:endParaRPr lang="es-ES"/>
        </a:p>
      </dgm:t>
    </dgm:pt>
    <dgm:pt modelId="{5A765AFC-8839-4D42-BECD-1C7EB1E119F5}" type="sibTrans" cxnId="{613D9A0F-178D-4C7F-83C9-7FE5B3D8E711}">
      <dgm:prSet/>
      <dgm:spPr/>
      <dgm:t>
        <a:bodyPr/>
        <a:lstStyle/>
        <a:p>
          <a:endParaRPr lang="es-ES"/>
        </a:p>
      </dgm:t>
    </dgm:pt>
    <dgm:pt modelId="{6F93C4CA-9B0A-4C17-9E4B-2F927D716166}">
      <dgm:prSet phldrT="[Texto]"/>
      <dgm:spPr/>
      <dgm:t>
        <a:bodyPr/>
        <a:lstStyle/>
        <a:p>
          <a:r>
            <a:rPr lang="es-CO" dirty="0"/>
            <a:t>Medición semestral de adherencia al protocolo para la minimización de riesgos de caída de los usuarios y documentación de acciones de mejora si aplica</a:t>
          </a:r>
          <a:endParaRPr lang="es-ES" dirty="0"/>
        </a:p>
      </dgm:t>
    </dgm:pt>
    <dgm:pt modelId="{870B6F0C-CD7E-49EB-9A52-C9E751EA84BA}" type="parTrans" cxnId="{2495A510-88A5-456F-B9E3-0F2021C06E01}">
      <dgm:prSet/>
      <dgm:spPr/>
      <dgm:t>
        <a:bodyPr/>
        <a:lstStyle/>
        <a:p>
          <a:endParaRPr lang="es-ES"/>
        </a:p>
      </dgm:t>
    </dgm:pt>
    <dgm:pt modelId="{F1572EF6-5808-420E-8DC9-70702D157003}" type="sibTrans" cxnId="{2495A510-88A5-456F-B9E3-0F2021C06E01}">
      <dgm:prSet/>
      <dgm:spPr/>
      <dgm:t>
        <a:bodyPr/>
        <a:lstStyle/>
        <a:p>
          <a:endParaRPr lang="es-ES"/>
        </a:p>
      </dgm:t>
    </dgm:pt>
    <dgm:pt modelId="{16E7CE8B-4AEF-4506-B48F-55CACC5FF5EA}" type="pres">
      <dgm:prSet presAssocID="{05E8F36A-CADD-47A0-84C7-CE61A1045E32}" presName="diagram" presStyleCnt="0">
        <dgm:presLayoutVars>
          <dgm:dir/>
          <dgm:resizeHandles val="exact"/>
        </dgm:presLayoutVars>
      </dgm:prSet>
      <dgm:spPr/>
    </dgm:pt>
    <dgm:pt modelId="{D15ACA36-C91E-416E-9A9F-CBD9C736B1F3}" type="pres">
      <dgm:prSet presAssocID="{8A33EF69-7420-4050-9CCE-12853565BE87}" presName="node" presStyleLbl="node1" presStyleIdx="0" presStyleCnt="4">
        <dgm:presLayoutVars>
          <dgm:bulletEnabled val="1"/>
        </dgm:presLayoutVars>
      </dgm:prSet>
      <dgm:spPr/>
    </dgm:pt>
    <dgm:pt modelId="{ED8BB3C2-98DC-40F2-81B1-5144DA3C39A0}" type="pres">
      <dgm:prSet presAssocID="{084BDD1E-EB61-4932-95FD-AD2FEBC99035}" presName="sibTrans" presStyleCnt="0"/>
      <dgm:spPr/>
    </dgm:pt>
    <dgm:pt modelId="{A1F6B8DF-B702-4411-8BFB-B56C1A639AE4}" type="pres">
      <dgm:prSet presAssocID="{8821304D-7323-4CB1-9579-E4228D4FAF62}" presName="node" presStyleLbl="node1" presStyleIdx="1" presStyleCnt="4">
        <dgm:presLayoutVars>
          <dgm:bulletEnabled val="1"/>
        </dgm:presLayoutVars>
      </dgm:prSet>
      <dgm:spPr/>
    </dgm:pt>
    <dgm:pt modelId="{EFA7747B-2CCC-4ADD-99DF-B6B54A345B11}" type="pres">
      <dgm:prSet presAssocID="{65BA9C81-0FFA-44CA-ADDB-803E514EBF1F}" presName="sibTrans" presStyleCnt="0"/>
      <dgm:spPr/>
    </dgm:pt>
    <dgm:pt modelId="{063B2B76-C54E-4952-87FD-63156762A2B1}" type="pres">
      <dgm:prSet presAssocID="{28730B35-A5D8-46DF-A36B-FBB0FB190E1B}" presName="node" presStyleLbl="node1" presStyleIdx="2" presStyleCnt="4" custLinFactNeighborX="-1922" custLinFactNeighborY="-738">
        <dgm:presLayoutVars>
          <dgm:bulletEnabled val="1"/>
        </dgm:presLayoutVars>
      </dgm:prSet>
      <dgm:spPr/>
    </dgm:pt>
    <dgm:pt modelId="{C035218F-EDCA-4445-BFB2-A0998750C0E9}" type="pres">
      <dgm:prSet presAssocID="{5A765AFC-8839-4D42-BECD-1C7EB1E119F5}" presName="sibTrans" presStyleCnt="0"/>
      <dgm:spPr/>
    </dgm:pt>
    <dgm:pt modelId="{AAF5A940-D8B6-4E25-81C0-267381949663}" type="pres">
      <dgm:prSet presAssocID="{6F93C4CA-9B0A-4C17-9E4B-2F927D716166}" presName="node" presStyleLbl="node1" presStyleIdx="3" presStyleCnt="4">
        <dgm:presLayoutVars>
          <dgm:bulletEnabled val="1"/>
        </dgm:presLayoutVars>
      </dgm:prSet>
      <dgm:spPr/>
    </dgm:pt>
  </dgm:ptLst>
  <dgm:cxnLst>
    <dgm:cxn modelId="{613D9A0F-178D-4C7F-83C9-7FE5B3D8E711}" srcId="{05E8F36A-CADD-47A0-84C7-CE61A1045E32}" destId="{28730B35-A5D8-46DF-A36B-FBB0FB190E1B}" srcOrd="2" destOrd="0" parTransId="{822F392F-63DD-4D81-966F-601B81C14158}" sibTransId="{5A765AFC-8839-4D42-BECD-1C7EB1E119F5}"/>
    <dgm:cxn modelId="{2495A510-88A5-456F-B9E3-0F2021C06E01}" srcId="{05E8F36A-CADD-47A0-84C7-CE61A1045E32}" destId="{6F93C4CA-9B0A-4C17-9E4B-2F927D716166}" srcOrd="3" destOrd="0" parTransId="{870B6F0C-CD7E-49EB-9A52-C9E751EA84BA}" sibTransId="{F1572EF6-5808-420E-8DC9-70702D157003}"/>
    <dgm:cxn modelId="{B7B9F212-44F9-49DC-ABFA-A5A54FAE0A24}" type="presOf" srcId="{8A33EF69-7420-4050-9CCE-12853565BE87}" destId="{D15ACA36-C91E-416E-9A9F-CBD9C736B1F3}" srcOrd="0" destOrd="0" presId="urn:microsoft.com/office/officeart/2005/8/layout/default"/>
    <dgm:cxn modelId="{A827FA32-2136-4CA4-9E98-7F41C02DAFB1}" type="presOf" srcId="{6F93C4CA-9B0A-4C17-9E4B-2F927D716166}" destId="{AAF5A940-D8B6-4E25-81C0-267381949663}" srcOrd="0" destOrd="0" presId="urn:microsoft.com/office/officeart/2005/8/layout/default"/>
    <dgm:cxn modelId="{8B81FD37-32AB-494E-84BC-CB0AE18D2B62}" type="presOf" srcId="{28730B35-A5D8-46DF-A36B-FBB0FB190E1B}" destId="{063B2B76-C54E-4952-87FD-63156762A2B1}" srcOrd="0" destOrd="0" presId="urn:microsoft.com/office/officeart/2005/8/layout/default"/>
    <dgm:cxn modelId="{E3BBAB90-498A-434F-AA19-A88971EB4BEA}" type="presOf" srcId="{05E8F36A-CADD-47A0-84C7-CE61A1045E32}" destId="{16E7CE8B-4AEF-4506-B48F-55CACC5FF5EA}" srcOrd="0" destOrd="0" presId="urn:microsoft.com/office/officeart/2005/8/layout/default"/>
    <dgm:cxn modelId="{1FFF839F-3BD7-42BF-B7B2-BD7B9636D265}" srcId="{05E8F36A-CADD-47A0-84C7-CE61A1045E32}" destId="{8A33EF69-7420-4050-9CCE-12853565BE87}" srcOrd="0" destOrd="0" parTransId="{6F691FBA-8811-4992-8217-6D7CF2F81FBE}" sibTransId="{084BDD1E-EB61-4932-95FD-AD2FEBC99035}"/>
    <dgm:cxn modelId="{55D4A8A8-A08B-4B42-87D0-702BF80E2387}" type="presOf" srcId="{8821304D-7323-4CB1-9579-E4228D4FAF62}" destId="{A1F6B8DF-B702-4411-8BFB-B56C1A639AE4}" srcOrd="0" destOrd="0" presId="urn:microsoft.com/office/officeart/2005/8/layout/default"/>
    <dgm:cxn modelId="{4EABDABB-DB06-4836-9AFF-A9AE58A9841A}" srcId="{05E8F36A-CADD-47A0-84C7-CE61A1045E32}" destId="{8821304D-7323-4CB1-9579-E4228D4FAF62}" srcOrd="1" destOrd="0" parTransId="{68A7E885-5BAE-429E-8C73-5FE5FCE7610A}" sibTransId="{65BA9C81-0FFA-44CA-ADDB-803E514EBF1F}"/>
    <dgm:cxn modelId="{7174DC7F-E430-4522-9D39-502486E42873}" type="presParOf" srcId="{16E7CE8B-4AEF-4506-B48F-55CACC5FF5EA}" destId="{D15ACA36-C91E-416E-9A9F-CBD9C736B1F3}" srcOrd="0" destOrd="0" presId="urn:microsoft.com/office/officeart/2005/8/layout/default"/>
    <dgm:cxn modelId="{03FE0CF9-0F61-4D06-BC5F-210A71651E0F}" type="presParOf" srcId="{16E7CE8B-4AEF-4506-B48F-55CACC5FF5EA}" destId="{ED8BB3C2-98DC-40F2-81B1-5144DA3C39A0}" srcOrd="1" destOrd="0" presId="urn:microsoft.com/office/officeart/2005/8/layout/default"/>
    <dgm:cxn modelId="{BF156949-9CD9-4FA2-A78E-E9281278D950}" type="presParOf" srcId="{16E7CE8B-4AEF-4506-B48F-55CACC5FF5EA}" destId="{A1F6B8DF-B702-4411-8BFB-B56C1A639AE4}" srcOrd="2" destOrd="0" presId="urn:microsoft.com/office/officeart/2005/8/layout/default"/>
    <dgm:cxn modelId="{65E6B696-9F38-4B2A-96D7-6DFF0B837269}" type="presParOf" srcId="{16E7CE8B-4AEF-4506-B48F-55CACC5FF5EA}" destId="{EFA7747B-2CCC-4ADD-99DF-B6B54A345B11}" srcOrd="3" destOrd="0" presId="urn:microsoft.com/office/officeart/2005/8/layout/default"/>
    <dgm:cxn modelId="{77EB1CC7-44C1-41CE-867D-1E24CC9F4A22}" type="presParOf" srcId="{16E7CE8B-4AEF-4506-B48F-55CACC5FF5EA}" destId="{063B2B76-C54E-4952-87FD-63156762A2B1}" srcOrd="4" destOrd="0" presId="urn:microsoft.com/office/officeart/2005/8/layout/default"/>
    <dgm:cxn modelId="{A75155EA-ECFB-4792-8D66-98E713D4A158}" type="presParOf" srcId="{16E7CE8B-4AEF-4506-B48F-55CACC5FF5EA}" destId="{C035218F-EDCA-4445-BFB2-A0998750C0E9}" srcOrd="5" destOrd="0" presId="urn:microsoft.com/office/officeart/2005/8/layout/default"/>
    <dgm:cxn modelId="{ED42C00F-6BAB-4CCD-8CDC-34D368921E43}" type="presParOf" srcId="{16E7CE8B-4AEF-4506-B48F-55CACC5FF5EA}" destId="{AAF5A940-D8B6-4E25-81C0-2673819496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E866CDA-1EB1-4742-912D-22F21E1C7BF4}" type="doc">
      <dgm:prSet loTypeId="urn:microsoft.com/office/officeart/2009/3/layout/StepUpProcess" loCatId="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A9F72C36-5FAB-0445-ADEF-30FFECEBB785}">
      <dgm:prSet custT="1"/>
      <dgm:spPr/>
      <dgm:t>
        <a:bodyPr/>
        <a:lstStyle/>
        <a:p>
          <a:pPr rtl="0"/>
          <a:r>
            <a:rPr lang="es-ES" sz="1800" dirty="0"/>
            <a:t>Medir mensualmente indicadores para las buenas prácticas obligatorias</a:t>
          </a:r>
        </a:p>
      </dgm:t>
    </dgm:pt>
    <dgm:pt modelId="{0F2F9DB4-80C1-9F41-A287-846EBAADC3AF}" type="parTrans" cxnId="{15349515-B425-B842-B43B-6240664DC5C1}">
      <dgm:prSet/>
      <dgm:spPr/>
      <dgm:t>
        <a:bodyPr/>
        <a:lstStyle/>
        <a:p>
          <a:endParaRPr lang="es-ES" sz="2000"/>
        </a:p>
      </dgm:t>
    </dgm:pt>
    <dgm:pt modelId="{F2FF7BF8-BF7E-EF42-8E42-3AD04816B1C7}" type="sibTrans" cxnId="{15349515-B425-B842-B43B-6240664DC5C1}">
      <dgm:prSet/>
      <dgm:spPr/>
      <dgm:t>
        <a:bodyPr/>
        <a:lstStyle/>
        <a:p>
          <a:endParaRPr lang="es-ES" sz="2000"/>
        </a:p>
      </dgm:t>
    </dgm:pt>
    <dgm:pt modelId="{C3E9D132-2BB5-1F42-B744-71E95E8A2DA9}">
      <dgm:prSet custT="1"/>
      <dgm:spPr/>
      <dgm:t>
        <a:bodyPr/>
        <a:lstStyle/>
        <a:p>
          <a:pPr rtl="0"/>
          <a:r>
            <a:rPr lang="es-ES" sz="1800" dirty="0"/>
            <a:t>Implementar acciones para mejorar el resultado</a:t>
          </a:r>
        </a:p>
      </dgm:t>
    </dgm:pt>
    <dgm:pt modelId="{94B0A4AA-2BB9-6E4B-995A-F99141CDBA91}" type="parTrans" cxnId="{20342B28-1E38-2746-AD2B-060B431B39B1}">
      <dgm:prSet/>
      <dgm:spPr/>
      <dgm:t>
        <a:bodyPr/>
        <a:lstStyle/>
        <a:p>
          <a:endParaRPr lang="es-ES" sz="2000"/>
        </a:p>
      </dgm:t>
    </dgm:pt>
    <dgm:pt modelId="{0B56B140-E8C1-6B4B-9EAA-79CACDB8DB1D}" type="sibTrans" cxnId="{20342B28-1E38-2746-AD2B-060B431B39B1}">
      <dgm:prSet/>
      <dgm:spPr/>
      <dgm:t>
        <a:bodyPr/>
        <a:lstStyle/>
        <a:p>
          <a:endParaRPr lang="es-ES" sz="2000"/>
        </a:p>
      </dgm:t>
    </dgm:pt>
    <dgm:pt modelId="{89C65F5B-355F-DB4C-AC91-F75B4BD447B1}">
      <dgm:prSet custT="1"/>
      <dgm:spPr/>
      <dgm:t>
        <a:bodyPr/>
        <a:lstStyle/>
        <a:p>
          <a:pPr rtl="0"/>
          <a:r>
            <a:rPr lang="es-ES" sz="1800" dirty="0"/>
            <a:t>Seguimiento desde la alta gerencia</a:t>
          </a:r>
        </a:p>
      </dgm:t>
    </dgm:pt>
    <dgm:pt modelId="{EB6F3A92-5456-C748-859B-8BBBAD4DF779}" type="parTrans" cxnId="{22D1F6EB-6D09-0940-8056-53D0583A44C1}">
      <dgm:prSet/>
      <dgm:spPr/>
      <dgm:t>
        <a:bodyPr/>
        <a:lstStyle/>
        <a:p>
          <a:endParaRPr lang="es-ES" sz="2000"/>
        </a:p>
      </dgm:t>
    </dgm:pt>
    <dgm:pt modelId="{93C3612E-EDB0-FF4B-9F22-2F1C8E8ECD29}" type="sibTrans" cxnId="{22D1F6EB-6D09-0940-8056-53D0583A44C1}">
      <dgm:prSet/>
      <dgm:spPr/>
      <dgm:t>
        <a:bodyPr/>
        <a:lstStyle/>
        <a:p>
          <a:endParaRPr lang="es-ES" sz="2000"/>
        </a:p>
      </dgm:t>
    </dgm:pt>
    <dgm:pt modelId="{3D4B3606-CA7E-48E7-8EBB-D4DCB5BACBD6}">
      <dgm:prSet custT="1"/>
      <dgm:spPr/>
      <dgm:t>
        <a:bodyPr/>
        <a:lstStyle/>
        <a:p>
          <a:pPr rtl="0"/>
          <a:r>
            <a:rPr lang="es-ES" sz="1800" dirty="0"/>
            <a:t>Evaluar semestralmente guías clínicas asociadas a las buenas prácticas</a:t>
          </a:r>
        </a:p>
      </dgm:t>
    </dgm:pt>
    <dgm:pt modelId="{520BD738-FA43-485E-A92A-D1E2EF9BB5BF}" type="parTrans" cxnId="{5F46E196-D3F2-4717-AC2D-CC184EC528F0}">
      <dgm:prSet/>
      <dgm:spPr/>
      <dgm:t>
        <a:bodyPr/>
        <a:lstStyle/>
        <a:p>
          <a:endParaRPr lang="es-ES" sz="2000"/>
        </a:p>
      </dgm:t>
    </dgm:pt>
    <dgm:pt modelId="{667EF235-A3B6-497D-94E0-7E90CDE3B913}" type="sibTrans" cxnId="{5F46E196-D3F2-4717-AC2D-CC184EC528F0}">
      <dgm:prSet/>
      <dgm:spPr/>
      <dgm:t>
        <a:bodyPr/>
        <a:lstStyle/>
        <a:p>
          <a:endParaRPr lang="es-ES" sz="2000"/>
        </a:p>
      </dgm:t>
    </dgm:pt>
    <dgm:pt modelId="{4C3074DC-8844-6A48-99EE-53D7BB0B95CF}" type="pres">
      <dgm:prSet presAssocID="{AE866CDA-1EB1-4742-912D-22F21E1C7BF4}" presName="rootnode" presStyleCnt="0">
        <dgm:presLayoutVars>
          <dgm:chMax/>
          <dgm:chPref/>
          <dgm:dir/>
          <dgm:animLvl val="lvl"/>
        </dgm:presLayoutVars>
      </dgm:prSet>
      <dgm:spPr/>
    </dgm:pt>
    <dgm:pt modelId="{99AEA024-B34F-374D-9D34-493C29251C2B}" type="pres">
      <dgm:prSet presAssocID="{A9F72C36-5FAB-0445-ADEF-30FFECEBB785}" presName="composite" presStyleCnt="0"/>
      <dgm:spPr/>
    </dgm:pt>
    <dgm:pt modelId="{93B94A5E-47BB-CD40-9282-0BDFEE1C698B}" type="pres">
      <dgm:prSet presAssocID="{A9F72C36-5FAB-0445-ADEF-30FFECEBB785}" presName="LShape" presStyleLbl="alignNode1" presStyleIdx="0" presStyleCnt="7"/>
      <dgm:spPr/>
    </dgm:pt>
    <dgm:pt modelId="{D44E1E60-2A82-8145-9B9C-CE746007CCEB}" type="pres">
      <dgm:prSet presAssocID="{A9F72C36-5FAB-0445-ADEF-30FFECEBB78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F840AE2-97AE-814C-9289-EB076D25424B}" type="pres">
      <dgm:prSet presAssocID="{A9F72C36-5FAB-0445-ADEF-30FFECEBB785}" presName="Triangle" presStyleLbl="alignNode1" presStyleIdx="1" presStyleCnt="7"/>
      <dgm:spPr/>
    </dgm:pt>
    <dgm:pt modelId="{027A6881-B99A-BE49-8F62-F706F63C0919}" type="pres">
      <dgm:prSet presAssocID="{F2FF7BF8-BF7E-EF42-8E42-3AD04816B1C7}" presName="sibTrans" presStyleCnt="0"/>
      <dgm:spPr/>
    </dgm:pt>
    <dgm:pt modelId="{D11C6AFC-21A3-8046-8F63-E758A27C38DD}" type="pres">
      <dgm:prSet presAssocID="{F2FF7BF8-BF7E-EF42-8E42-3AD04816B1C7}" presName="space" presStyleCnt="0"/>
      <dgm:spPr/>
    </dgm:pt>
    <dgm:pt modelId="{624AC107-8461-44CB-8B66-5F1F260F2F05}" type="pres">
      <dgm:prSet presAssocID="{3D4B3606-CA7E-48E7-8EBB-D4DCB5BACBD6}" presName="composite" presStyleCnt="0"/>
      <dgm:spPr/>
    </dgm:pt>
    <dgm:pt modelId="{C8F0B1EE-1F11-4691-A4BF-3ADD1B8C03E3}" type="pres">
      <dgm:prSet presAssocID="{3D4B3606-CA7E-48E7-8EBB-D4DCB5BACBD6}" presName="LShape" presStyleLbl="alignNode1" presStyleIdx="2" presStyleCnt="7"/>
      <dgm:spPr/>
    </dgm:pt>
    <dgm:pt modelId="{D41FDAB6-31C1-48CF-A1D8-95520A6AA088}" type="pres">
      <dgm:prSet presAssocID="{3D4B3606-CA7E-48E7-8EBB-D4DCB5BACBD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1C915D8-F9E7-4DB6-9ED9-9026F60F8EFD}" type="pres">
      <dgm:prSet presAssocID="{3D4B3606-CA7E-48E7-8EBB-D4DCB5BACBD6}" presName="Triangle" presStyleLbl="alignNode1" presStyleIdx="3" presStyleCnt="7"/>
      <dgm:spPr/>
    </dgm:pt>
    <dgm:pt modelId="{14EBB406-B7BB-4AF6-A7FA-77F768F1F45F}" type="pres">
      <dgm:prSet presAssocID="{667EF235-A3B6-497D-94E0-7E90CDE3B913}" presName="sibTrans" presStyleCnt="0"/>
      <dgm:spPr/>
    </dgm:pt>
    <dgm:pt modelId="{E7A2827C-C082-4CCC-AC17-0E6A7669B9A5}" type="pres">
      <dgm:prSet presAssocID="{667EF235-A3B6-497D-94E0-7E90CDE3B913}" presName="space" presStyleCnt="0"/>
      <dgm:spPr/>
    </dgm:pt>
    <dgm:pt modelId="{79150170-F23A-CA40-8AF5-1584F4DCE63D}" type="pres">
      <dgm:prSet presAssocID="{C3E9D132-2BB5-1F42-B744-71E95E8A2DA9}" presName="composite" presStyleCnt="0"/>
      <dgm:spPr/>
    </dgm:pt>
    <dgm:pt modelId="{D4B4DB95-B039-9B40-8A8B-25457FED2DC1}" type="pres">
      <dgm:prSet presAssocID="{C3E9D132-2BB5-1F42-B744-71E95E8A2DA9}" presName="LShape" presStyleLbl="alignNode1" presStyleIdx="4" presStyleCnt="7"/>
      <dgm:spPr/>
    </dgm:pt>
    <dgm:pt modelId="{2C8BC965-FBBA-3F43-B921-1817E97F4E42}" type="pres">
      <dgm:prSet presAssocID="{C3E9D132-2BB5-1F42-B744-71E95E8A2DA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4424508-F51B-2741-A8AB-9B26289C38F6}" type="pres">
      <dgm:prSet presAssocID="{C3E9D132-2BB5-1F42-B744-71E95E8A2DA9}" presName="Triangle" presStyleLbl="alignNode1" presStyleIdx="5" presStyleCnt="7"/>
      <dgm:spPr/>
    </dgm:pt>
    <dgm:pt modelId="{D98E2FD3-E6D4-324C-BF0D-CAB7E1BBA029}" type="pres">
      <dgm:prSet presAssocID="{0B56B140-E8C1-6B4B-9EAA-79CACDB8DB1D}" presName="sibTrans" presStyleCnt="0"/>
      <dgm:spPr/>
    </dgm:pt>
    <dgm:pt modelId="{46C10390-38C9-5049-9728-5D82547A1D17}" type="pres">
      <dgm:prSet presAssocID="{0B56B140-E8C1-6B4B-9EAA-79CACDB8DB1D}" presName="space" presStyleCnt="0"/>
      <dgm:spPr/>
    </dgm:pt>
    <dgm:pt modelId="{386A24B4-5050-3C4E-B089-784C6AF35FAE}" type="pres">
      <dgm:prSet presAssocID="{89C65F5B-355F-DB4C-AC91-F75B4BD447B1}" presName="composite" presStyleCnt="0"/>
      <dgm:spPr/>
    </dgm:pt>
    <dgm:pt modelId="{211A20DE-254B-C443-B4E7-F2F690D0A458}" type="pres">
      <dgm:prSet presAssocID="{89C65F5B-355F-DB4C-AC91-F75B4BD447B1}" presName="LShape" presStyleLbl="alignNode1" presStyleIdx="6" presStyleCnt="7"/>
      <dgm:spPr/>
    </dgm:pt>
    <dgm:pt modelId="{B232FAE8-0164-D740-BDAA-2C1172A4B305}" type="pres">
      <dgm:prSet presAssocID="{89C65F5B-355F-DB4C-AC91-F75B4BD447B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EE41C10-EE9A-2842-816D-1170B13D9928}" type="presOf" srcId="{A9F72C36-5FAB-0445-ADEF-30FFECEBB785}" destId="{D44E1E60-2A82-8145-9B9C-CE746007CCEB}" srcOrd="0" destOrd="0" presId="urn:microsoft.com/office/officeart/2009/3/layout/StepUpProcess"/>
    <dgm:cxn modelId="{15349515-B425-B842-B43B-6240664DC5C1}" srcId="{AE866CDA-1EB1-4742-912D-22F21E1C7BF4}" destId="{A9F72C36-5FAB-0445-ADEF-30FFECEBB785}" srcOrd="0" destOrd="0" parTransId="{0F2F9DB4-80C1-9F41-A287-846EBAADC3AF}" sibTransId="{F2FF7BF8-BF7E-EF42-8E42-3AD04816B1C7}"/>
    <dgm:cxn modelId="{20342B28-1E38-2746-AD2B-060B431B39B1}" srcId="{AE866CDA-1EB1-4742-912D-22F21E1C7BF4}" destId="{C3E9D132-2BB5-1F42-B744-71E95E8A2DA9}" srcOrd="2" destOrd="0" parTransId="{94B0A4AA-2BB9-6E4B-995A-F99141CDBA91}" sibTransId="{0B56B140-E8C1-6B4B-9EAA-79CACDB8DB1D}"/>
    <dgm:cxn modelId="{6A99E031-DC03-D54B-9FB2-67B144167214}" type="presOf" srcId="{89C65F5B-355F-DB4C-AC91-F75B4BD447B1}" destId="{B232FAE8-0164-D740-BDAA-2C1172A4B305}" srcOrd="0" destOrd="0" presId="urn:microsoft.com/office/officeart/2009/3/layout/StepUpProcess"/>
    <dgm:cxn modelId="{D1A73639-28A9-6C41-9E9F-F67E87B1B06D}" type="presOf" srcId="{3D4B3606-CA7E-48E7-8EBB-D4DCB5BACBD6}" destId="{D41FDAB6-31C1-48CF-A1D8-95520A6AA088}" srcOrd="0" destOrd="0" presId="urn:microsoft.com/office/officeart/2009/3/layout/StepUpProcess"/>
    <dgm:cxn modelId="{5F46E196-D3F2-4717-AC2D-CC184EC528F0}" srcId="{AE866CDA-1EB1-4742-912D-22F21E1C7BF4}" destId="{3D4B3606-CA7E-48E7-8EBB-D4DCB5BACBD6}" srcOrd="1" destOrd="0" parTransId="{520BD738-FA43-485E-A92A-D1E2EF9BB5BF}" sibTransId="{667EF235-A3B6-497D-94E0-7E90CDE3B913}"/>
    <dgm:cxn modelId="{75C986D1-73B3-EC4A-9D97-D8B8297DFB27}" type="presOf" srcId="{C3E9D132-2BB5-1F42-B744-71E95E8A2DA9}" destId="{2C8BC965-FBBA-3F43-B921-1817E97F4E42}" srcOrd="0" destOrd="0" presId="urn:microsoft.com/office/officeart/2009/3/layout/StepUpProcess"/>
    <dgm:cxn modelId="{CB087BD9-D20E-BB4B-BCC9-6B89D8586C73}" type="presOf" srcId="{AE866CDA-1EB1-4742-912D-22F21E1C7BF4}" destId="{4C3074DC-8844-6A48-99EE-53D7BB0B95CF}" srcOrd="0" destOrd="0" presId="urn:microsoft.com/office/officeart/2009/3/layout/StepUpProcess"/>
    <dgm:cxn modelId="{22D1F6EB-6D09-0940-8056-53D0583A44C1}" srcId="{AE866CDA-1EB1-4742-912D-22F21E1C7BF4}" destId="{89C65F5B-355F-DB4C-AC91-F75B4BD447B1}" srcOrd="3" destOrd="0" parTransId="{EB6F3A92-5456-C748-859B-8BBBAD4DF779}" sibTransId="{93C3612E-EDB0-FF4B-9F22-2F1C8E8ECD29}"/>
    <dgm:cxn modelId="{27BDFCB8-805E-7D4E-8221-2E8725969F87}" type="presParOf" srcId="{4C3074DC-8844-6A48-99EE-53D7BB0B95CF}" destId="{99AEA024-B34F-374D-9D34-493C29251C2B}" srcOrd="0" destOrd="0" presId="urn:microsoft.com/office/officeart/2009/3/layout/StepUpProcess"/>
    <dgm:cxn modelId="{0218B461-4C8F-3D46-A9FD-75DCFBBCAF2A}" type="presParOf" srcId="{99AEA024-B34F-374D-9D34-493C29251C2B}" destId="{93B94A5E-47BB-CD40-9282-0BDFEE1C698B}" srcOrd="0" destOrd="0" presId="urn:microsoft.com/office/officeart/2009/3/layout/StepUpProcess"/>
    <dgm:cxn modelId="{4B410F0F-7503-5640-B122-1F410F3C0484}" type="presParOf" srcId="{99AEA024-B34F-374D-9D34-493C29251C2B}" destId="{D44E1E60-2A82-8145-9B9C-CE746007CCEB}" srcOrd="1" destOrd="0" presId="urn:microsoft.com/office/officeart/2009/3/layout/StepUpProcess"/>
    <dgm:cxn modelId="{1F541A3F-8105-0F48-A434-0C48B98B1EBA}" type="presParOf" srcId="{99AEA024-B34F-374D-9D34-493C29251C2B}" destId="{8F840AE2-97AE-814C-9289-EB076D25424B}" srcOrd="2" destOrd="0" presId="urn:microsoft.com/office/officeart/2009/3/layout/StepUpProcess"/>
    <dgm:cxn modelId="{29BB1833-B555-3D42-A785-5BEDD7927081}" type="presParOf" srcId="{4C3074DC-8844-6A48-99EE-53D7BB0B95CF}" destId="{027A6881-B99A-BE49-8F62-F706F63C0919}" srcOrd="1" destOrd="0" presId="urn:microsoft.com/office/officeart/2009/3/layout/StepUpProcess"/>
    <dgm:cxn modelId="{684D0C02-784C-1748-916D-7C4C86B10881}" type="presParOf" srcId="{027A6881-B99A-BE49-8F62-F706F63C0919}" destId="{D11C6AFC-21A3-8046-8F63-E758A27C38DD}" srcOrd="0" destOrd="0" presId="urn:microsoft.com/office/officeart/2009/3/layout/StepUpProcess"/>
    <dgm:cxn modelId="{C9A565DA-81A7-AC4A-AD07-DF115C6AC81F}" type="presParOf" srcId="{4C3074DC-8844-6A48-99EE-53D7BB0B95CF}" destId="{624AC107-8461-44CB-8B66-5F1F260F2F05}" srcOrd="2" destOrd="0" presId="urn:microsoft.com/office/officeart/2009/3/layout/StepUpProcess"/>
    <dgm:cxn modelId="{BA4E9250-FBDD-8543-809F-163A605527B7}" type="presParOf" srcId="{624AC107-8461-44CB-8B66-5F1F260F2F05}" destId="{C8F0B1EE-1F11-4691-A4BF-3ADD1B8C03E3}" srcOrd="0" destOrd="0" presId="urn:microsoft.com/office/officeart/2009/3/layout/StepUpProcess"/>
    <dgm:cxn modelId="{81F7C96C-EDF5-6F4C-80D4-6EB19279A82C}" type="presParOf" srcId="{624AC107-8461-44CB-8B66-5F1F260F2F05}" destId="{D41FDAB6-31C1-48CF-A1D8-95520A6AA088}" srcOrd="1" destOrd="0" presId="urn:microsoft.com/office/officeart/2009/3/layout/StepUpProcess"/>
    <dgm:cxn modelId="{FFD1EA73-F2B2-0342-9A25-28429315FC09}" type="presParOf" srcId="{624AC107-8461-44CB-8B66-5F1F260F2F05}" destId="{E1C915D8-F9E7-4DB6-9ED9-9026F60F8EFD}" srcOrd="2" destOrd="0" presId="urn:microsoft.com/office/officeart/2009/3/layout/StepUpProcess"/>
    <dgm:cxn modelId="{63DD1163-8A91-0648-B4C4-30792524AB42}" type="presParOf" srcId="{4C3074DC-8844-6A48-99EE-53D7BB0B95CF}" destId="{14EBB406-B7BB-4AF6-A7FA-77F768F1F45F}" srcOrd="3" destOrd="0" presId="urn:microsoft.com/office/officeart/2009/3/layout/StepUpProcess"/>
    <dgm:cxn modelId="{5DFF4BE0-9B7B-6849-A6CE-C2FD7FA1AC46}" type="presParOf" srcId="{14EBB406-B7BB-4AF6-A7FA-77F768F1F45F}" destId="{E7A2827C-C082-4CCC-AC17-0E6A7669B9A5}" srcOrd="0" destOrd="0" presId="urn:microsoft.com/office/officeart/2009/3/layout/StepUpProcess"/>
    <dgm:cxn modelId="{F81452E4-EDA7-8D4D-BF71-7AEA4B6BE589}" type="presParOf" srcId="{4C3074DC-8844-6A48-99EE-53D7BB0B95CF}" destId="{79150170-F23A-CA40-8AF5-1584F4DCE63D}" srcOrd="4" destOrd="0" presId="urn:microsoft.com/office/officeart/2009/3/layout/StepUpProcess"/>
    <dgm:cxn modelId="{6B789BA3-4B74-9145-AF1B-EA23E929335C}" type="presParOf" srcId="{79150170-F23A-CA40-8AF5-1584F4DCE63D}" destId="{D4B4DB95-B039-9B40-8A8B-25457FED2DC1}" srcOrd="0" destOrd="0" presId="urn:microsoft.com/office/officeart/2009/3/layout/StepUpProcess"/>
    <dgm:cxn modelId="{C51D7B66-704F-3941-BD68-895B15B8BABA}" type="presParOf" srcId="{79150170-F23A-CA40-8AF5-1584F4DCE63D}" destId="{2C8BC965-FBBA-3F43-B921-1817E97F4E42}" srcOrd="1" destOrd="0" presId="urn:microsoft.com/office/officeart/2009/3/layout/StepUpProcess"/>
    <dgm:cxn modelId="{336A2B90-1C6F-E24E-8051-759D32AE6A5B}" type="presParOf" srcId="{79150170-F23A-CA40-8AF5-1584F4DCE63D}" destId="{24424508-F51B-2741-A8AB-9B26289C38F6}" srcOrd="2" destOrd="0" presId="urn:microsoft.com/office/officeart/2009/3/layout/StepUpProcess"/>
    <dgm:cxn modelId="{041B4EC5-9FD0-A44A-B2D0-D1DF78103539}" type="presParOf" srcId="{4C3074DC-8844-6A48-99EE-53D7BB0B95CF}" destId="{D98E2FD3-E6D4-324C-BF0D-CAB7E1BBA029}" srcOrd="5" destOrd="0" presId="urn:microsoft.com/office/officeart/2009/3/layout/StepUpProcess"/>
    <dgm:cxn modelId="{923C14A5-4863-6C4D-99D0-9BE34D99760D}" type="presParOf" srcId="{D98E2FD3-E6D4-324C-BF0D-CAB7E1BBA029}" destId="{46C10390-38C9-5049-9728-5D82547A1D17}" srcOrd="0" destOrd="0" presId="urn:microsoft.com/office/officeart/2009/3/layout/StepUpProcess"/>
    <dgm:cxn modelId="{C22F5199-7486-774E-9989-8F01827B0EA8}" type="presParOf" srcId="{4C3074DC-8844-6A48-99EE-53D7BB0B95CF}" destId="{386A24B4-5050-3C4E-B089-784C6AF35FAE}" srcOrd="6" destOrd="0" presId="urn:microsoft.com/office/officeart/2009/3/layout/StepUpProcess"/>
    <dgm:cxn modelId="{6ECE97C6-E15E-0548-AAC4-B35A586AE41E}" type="presParOf" srcId="{386A24B4-5050-3C4E-B089-784C6AF35FAE}" destId="{211A20DE-254B-C443-B4E7-F2F690D0A458}" srcOrd="0" destOrd="0" presId="urn:microsoft.com/office/officeart/2009/3/layout/StepUpProcess"/>
    <dgm:cxn modelId="{3361B5CB-1EB7-EF47-B9F9-B3CC3FBA22C1}" type="presParOf" srcId="{386A24B4-5050-3C4E-B089-784C6AF35FAE}" destId="{B232FAE8-0164-D740-BDAA-2C1172A4B30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AAB8B88-D68E-2A43-89D7-0E329DB5E9FF}" type="doc">
      <dgm:prSet loTypeId="urn:microsoft.com/office/officeart/2008/layout/HorizontalMultiLevelHierarchy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7374F40-E6ED-B045-9C9F-5496E503581D}">
      <dgm:prSet custT="1"/>
      <dgm:spPr/>
      <dgm:t>
        <a:bodyPr/>
        <a:lstStyle/>
        <a:p>
          <a:pPr rtl="0"/>
          <a:r>
            <a:rPr lang="es-MX" sz="4000" dirty="0"/>
            <a:t>Procesos seguros</a:t>
          </a:r>
        </a:p>
      </dgm:t>
    </dgm:pt>
    <dgm:pt modelId="{1E726195-6621-C541-B297-3223319C28F9}" type="parTrans" cxnId="{344BB3FA-C383-004C-82FE-1B8375D58BA4}">
      <dgm:prSet/>
      <dgm:spPr/>
      <dgm:t>
        <a:bodyPr/>
        <a:lstStyle/>
        <a:p>
          <a:endParaRPr lang="es-ES">
            <a:solidFill>
              <a:srgbClr val="2F2B20"/>
            </a:solidFill>
          </a:endParaRPr>
        </a:p>
      </dgm:t>
    </dgm:pt>
    <dgm:pt modelId="{6FE093D8-CF3C-9F40-A18D-F174D1B1A730}" type="sibTrans" cxnId="{344BB3FA-C383-004C-82FE-1B8375D58BA4}">
      <dgm:prSet/>
      <dgm:spPr/>
      <dgm:t>
        <a:bodyPr/>
        <a:lstStyle/>
        <a:p>
          <a:endParaRPr lang="es-ES">
            <a:solidFill>
              <a:srgbClr val="2F2B20"/>
            </a:solidFill>
          </a:endParaRPr>
        </a:p>
      </dgm:t>
    </dgm:pt>
    <dgm:pt modelId="{3B728846-A965-2D41-8CD7-C3EF0CC8D106}">
      <dgm:prSet custT="1"/>
      <dgm:spPr/>
      <dgm:t>
        <a:bodyPr/>
        <a:lstStyle/>
        <a:p>
          <a:pPr rtl="0"/>
          <a:r>
            <a:rPr lang="es-MX" sz="2000" dirty="0"/>
            <a:t>Evidencia de la gestión de riesgo para procesos misionales priorizados </a:t>
          </a:r>
        </a:p>
      </dgm:t>
    </dgm:pt>
    <dgm:pt modelId="{AF5ACAC1-F403-5D4E-82BE-E1B4BA4B7552}" type="parTrans" cxnId="{B0A37F2E-D8AA-B340-96DF-2ECC15928EAC}">
      <dgm:prSet/>
      <dgm:spPr/>
      <dgm:t>
        <a:bodyPr/>
        <a:lstStyle/>
        <a:p>
          <a:endParaRPr lang="es-ES">
            <a:solidFill>
              <a:srgbClr val="2F2B20"/>
            </a:solidFill>
          </a:endParaRPr>
        </a:p>
      </dgm:t>
    </dgm:pt>
    <dgm:pt modelId="{116F6FFE-E29C-6541-BCEB-DED60D001F3E}" type="sibTrans" cxnId="{B0A37F2E-D8AA-B340-96DF-2ECC15928EAC}">
      <dgm:prSet/>
      <dgm:spPr/>
      <dgm:t>
        <a:bodyPr/>
        <a:lstStyle/>
        <a:p>
          <a:endParaRPr lang="es-ES">
            <a:solidFill>
              <a:srgbClr val="2F2B20"/>
            </a:solidFill>
          </a:endParaRPr>
        </a:p>
      </dgm:t>
    </dgm:pt>
    <dgm:pt modelId="{42B9A765-54DF-994E-82F9-537D174CDC11}">
      <dgm:prSet custT="1"/>
      <dgm:spPr/>
      <dgm:t>
        <a:bodyPr/>
        <a:lstStyle/>
        <a:p>
          <a:pPr rtl="0"/>
          <a:r>
            <a:rPr lang="es-MX" sz="2000" dirty="0"/>
            <a:t>Documentación, implementación y adherencia de guías clínicas asociadas a las buenas prácticas seguras </a:t>
          </a:r>
        </a:p>
      </dgm:t>
    </dgm:pt>
    <dgm:pt modelId="{F744EA5A-3834-A345-864B-35086D92BBB9}" type="parTrans" cxnId="{96101B2B-4BBF-5147-AEFF-1086A838EE3E}">
      <dgm:prSet/>
      <dgm:spPr/>
      <dgm:t>
        <a:bodyPr/>
        <a:lstStyle/>
        <a:p>
          <a:endParaRPr lang="es-ES">
            <a:solidFill>
              <a:srgbClr val="2F2B20"/>
            </a:solidFill>
          </a:endParaRPr>
        </a:p>
      </dgm:t>
    </dgm:pt>
    <dgm:pt modelId="{CFDFFB43-6EFA-F34C-B29F-87D3EE1B6A20}" type="sibTrans" cxnId="{96101B2B-4BBF-5147-AEFF-1086A838EE3E}">
      <dgm:prSet/>
      <dgm:spPr/>
      <dgm:t>
        <a:bodyPr/>
        <a:lstStyle/>
        <a:p>
          <a:endParaRPr lang="es-ES">
            <a:solidFill>
              <a:srgbClr val="2F2B20"/>
            </a:solidFill>
          </a:endParaRPr>
        </a:p>
      </dgm:t>
    </dgm:pt>
    <dgm:pt modelId="{9B56367A-1D54-EC49-878E-2A8F7080AA5E}" type="pres">
      <dgm:prSet presAssocID="{5AAB8B88-D68E-2A43-89D7-0E329DB5E9F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E9AE88D-FB1A-054E-82AB-4B1442849932}" type="pres">
      <dgm:prSet presAssocID="{27374F40-E6ED-B045-9C9F-5496E503581D}" presName="root1" presStyleCnt="0"/>
      <dgm:spPr/>
    </dgm:pt>
    <dgm:pt modelId="{F660F058-1427-5D49-8E24-E2F967664A14}" type="pres">
      <dgm:prSet presAssocID="{27374F40-E6ED-B045-9C9F-5496E503581D}" presName="LevelOneTextNode" presStyleLbl="node0" presStyleIdx="0" presStyleCnt="1" custScaleY="80809">
        <dgm:presLayoutVars>
          <dgm:chPref val="3"/>
        </dgm:presLayoutVars>
      </dgm:prSet>
      <dgm:spPr/>
    </dgm:pt>
    <dgm:pt modelId="{DB76F3CC-0DB3-2040-81FC-DCB31D00E66A}" type="pres">
      <dgm:prSet presAssocID="{27374F40-E6ED-B045-9C9F-5496E503581D}" presName="level2hierChild" presStyleCnt="0"/>
      <dgm:spPr/>
    </dgm:pt>
    <dgm:pt modelId="{43120AE6-93AE-AB42-BCAA-D71FD69CCD97}" type="pres">
      <dgm:prSet presAssocID="{AF5ACAC1-F403-5D4E-82BE-E1B4BA4B7552}" presName="conn2-1" presStyleLbl="parChTrans1D2" presStyleIdx="0" presStyleCnt="2"/>
      <dgm:spPr/>
    </dgm:pt>
    <dgm:pt modelId="{781D5E08-48C5-6943-8F84-4C8EA6E82C28}" type="pres">
      <dgm:prSet presAssocID="{AF5ACAC1-F403-5D4E-82BE-E1B4BA4B7552}" presName="connTx" presStyleLbl="parChTrans1D2" presStyleIdx="0" presStyleCnt="2"/>
      <dgm:spPr/>
    </dgm:pt>
    <dgm:pt modelId="{4BD052C3-7901-7F44-BFC4-AD27EE70CCCA}" type="pres">
      <dgm:prSet presAssocID="{3B728846-A965-2D41-8CD7-C3EF0CC8D106}" presName="root2" presStyleCnt="0"/>
      <dgm:spPr/>
    </dgm:pt>
    <dgm:pt modelId="{E650C33D-0448-1346-9863-BB490076EB7C}" type="pres">
      <dgm:prSet presAssocID="{3B728846-A965-2D41-8CD7-C3EF0CC8D106}" presName="LevelTwoTextNode" presStyleLbl="node2" presStyleIdx="0" presStyleCnt="2" custScaleY="192734">
        <dgm:presLayoutVars>
          <dgm:chPref val="3"/>
        </dgm:presLayoutVars>
      </dgm:prSet>
      <dgm:spPr/>
    </dgm:pt>
    <dgm:pt modelId="{A7E41EBF-C178-EA4B-A818-71E1C720A7E4}" type="pres">
      <dgm:prSet presAssocID="{3B728846-A965-2D41-8CD7-C3EF0CC8D106}" presName="level3hierChild" presStyleCnt="0"/>
      <dgm:spPr/>
    </dgm:pt>
    <dgm:pt modelId="{99A3A7F1-8DB8-BF47-A434-BAC543EBD05C}" type="pres">
      <dgm:prSet presAssocID="{F744EA5A-3834-A345-864B-35086D92BBB9}" presName="conn2-1" presStyleLbl="parChTrans1D2" presStyleIdx="1" presStyleCnt="2"/>
      <dgm:spPr/>
    </dgm:pt>
    <dgm:pt modelId="{BF3A66FA-B759-D64A-8736-E68400A95664}" type="pres">
      <dgm:prSet presAssocID="{F744EA5A-3834-A345-864B-35086D92BBB9}" presName="connTx" presStyleLbl="parChTrans1D2" presStyleIdx="1" presStyleCnt="2"/>
      <dgm:spPr/>
    </dgm:pt>
    <dgm:pt modelId="{13C2E65D-F29D-1F42-8203-5E59AE454153}" type="pres">
      <dgm:prSet presAssocID="{42B9A765-54DF-994E-82F9-537D174CDC11}" presName="root2" presStyleCnt="0"/>
      <dgm:spPr/>
    </dgm:pt>
    <dgm:pt modelId="{ADCB7183-70FF-564A-9E69-CF4570700A2E}" type="pres">
      <dgm:prSet presAssocID="{42B9A765-54DF-994E-82F9-537D174CDC11}" presName="LevelTwoTextNode" presStyleLbl="node2" presStyleIdx="1" presStyleCnt="2" custScaleY="223364">
        <dgm:presLayoutVars>
          <dgm:chPref val="3"/>
        </dgm:presLayoutVars>
      </dgm:prSet>
      <dgm:spPr/>
    </dgm:pt>
    <dgm:pt modelId="{DB783C78-5A19-AE4C-B39A-735F4D3BC3E9}" type="pres">
      <dgm:prSet presAssocID="{42B9A765-54DF-994E-82F9-537D174CDC11}" presName="level3hierChild" presStyleCnt="0"/>
      <dgm:spPr/>
    </dgm:pt>
  </dgm:ptLst>
  <dgm:cxnLst>
    <dgm:cxn modelId="{96101B2B-4BBF-5147-AEFF-1086A838EE3E}" srcId="{27374F40-E6ED-B045-9C9F-5496E503581D}" destId="{42B9A765-54DF-994E-82F9-537D174CDC11}" srcOrd="1" destOrd="0" parTransId="{F744EA5A-3834-A345-864B-35086D92BBB9}" sibTransId="{CFDFFB43-6EFA-F34C-B29F-87D3EE1B6A20}"/>
    <dgm:cxn modelId="{B0A37F2E-D8AA-B340-96DF-2ECC15928EAC}" srcId="{27374F40-E6ED-B045-9C9F-5496E503581D}" destId="{3B728846-A965-2D41-8CD7-C3EF0CC8D106}" srcOrd="0" destOrd="0" parTransId="{AF5ACAC1-F403-5D4E-82BE-E1B4BA4B7552}" sibTransId="{116F6FFE-E29C-6541-BCEB-DED60D001F3E}"/>
    <dgm:cxn modelId="{B0A4CD2F-F091-9B41-B5B7-586BB99E7EB1}" type="presOf" srcId="{F744EA5A-3834-A345-864B-35086D92BBB9}" destId="{BF3A66FA-B759-D64A-8736-E68400A95664}" srcOrd="1" destOrd="0" presId="urn:microsoft.com/office/officeart/2008/layout/HorizontalMultiLevelHierarchy"/>
    <dgm:cxn modelId="{E1C32A4E-00C0-BA43-9EA7-0E5869B7109A}" type="presOf" srcId="{AF5ACAC1-F403-5D4E-82BE-E1B4BA4B7552}" destId="{43120AE6-93AE-AB42-BCAA-D71FD69CCD97}" srcOrd="0" destOrd="0" presId="urn:microsoft.com/office/officeart/2008/layout/HorizontalMultiLevelHierarchy"/>
    <dgm:cxn modelId="{CE502592-2561-3842-8283-43537785E0E4}" type="presOf" srcId="{F744EA5A-3834-A345-864B-35086D92BBB9}" destId="{99A3A7F1-8DB8-BF47-A434-BAC543EBD05C}" srcOrd="0" destOrd="0" presId="urn:microsoft.com/office/officeart/2008/layout/HorizontalMultiLevelHierarchy"/>
    <dgm:cxn modelId="{14D58F9C-14FC-0F4D-80FE-5403E2395E17}" type="presOf" srcId="{27374F40-E6ED-B045-9C9F-5496E503581D}" destId="{F660F058-1427-5D49-8E24-E2F967664A14}" srcOrd="0" destOrd="0" presId="urn:microsoft.com/office/officeart/2008/layout/HorizontalMultiLevelHierarchy"/>
    <dgm:cxn modelId="{9566F1C1-EBC1-5A48-A44A-3A1AFEC1B22E}" type="presOf" srcId="{5AAB8B88-D68E-2A43-89D7-0E329DB5E9FF}" destId="{9B56367A-1D54-EC49-878E-2A8F7080AA5E}" srcOrd="0" destOrd="0" presId="urn:microsoft.com/office/officeart/2008/layout/HorizontalMultiLevelHierarchy"/>
    <dgm:cxn modelId="{D7D795C8-FF55-DB45-813B-0E7C2248625E}" type="presOf" srcId="{3B728846-A965-2D41-8CD7-C3EF0CC8D106}" destId="{E650C33D-0448-1346-9863-BB490076EB7C}" srcOrd="0" destOrd="0" presId="urn:microsoft.com/office/officeart/2008/layout/HorizontalMultiLevelHierarchy"/>
    <dgm:cxn modelId="{C84016E4-7D1A-F647-8C3E-34F252AE56AC}" type="presOf" srcId="{AF5ACAC1-F403-5D4E-82BE-E1B4BA4B7552}" destId="{781D5E08-48C5-6943-8F84-4C8EA6E82C28}" srcOrd="1" destOrd="0" presId="urn:microsoft.com/office/officeart/2008/layout/HorizontalMultiLevelHierarchy"/>
    <dgm:cxn modelId="{1C8DD6F3-6967-2F4C-A556-E52C20F3E8AF}" type="presOf" srcId="{42B9A765-54DF-994E-82F9-537D174CDC11}" destId="{ADCB7183-70FF-564A-9E69-CF4570700A2E}" srcOrd="0" destOrd="0" presId="urn:microsoft.com/office/officeart/2008/layout/HorizontalMultiLevelHierarchy"/>
    <dgm:cxn modelId="{344BB3FA-C383-004C-82FE-1B8375D58BA4}" srcId="{5AAB8B88-D68E-2A43-89D7-0E329DB5E9FF}" destId="{27374F40-E6ED-B045-9C9F-5496E503581D}" srcOrd="0" destOrd="0" parTransId="{1E726195-6621-C541-B297-3223319C28F9}" sibTransId="{6FE093D8-CF3C-9F40-A18D-F174D1B1A730}"/>
    <dgm:cxn modelId="{D4FFEBD4-6C98-9045-A3CC-3E3C2DB59BAE}" type="presParOf" srcId="{9B56367A-1D54-EC49-878E-2A8F7080AA5E}" destId="{7E9AE88D-FB1A-054E-82AB-4B1442849932}" srcOrd="0" destOrd="0" presId="urn:microsoft.com/office/officeart/2008/layout/HorizontalMultiLevelHierarchy"/>
    <dgm:cxn modelId="{E850C9F5-023A-394C-B315-296A1BC02AFA}" type="presParOf" srcId="{7E9AE88D-FB1A-054E-82AB-4B1442849932}" destId="{F660F058-1427-5D49-8E24-E2F967664A14}" srcOrd="0" destOrd="0" presId="urn:microsoft.com/office/officeart/2008/layout/HorizontalMultiLevelHierarchy"/>
    <dgm:cxn modelId="{90CF614F-3751-7E47-A8C7-D90437CAD5E8}" type="presParOf" srcId="{7E9AE88D-FB1A-054E-82AB-4B1442849932}" destId="{DB76F3CC-0DB3-2040-81FC-DCB31D00E66A}" srcOrd="1" destOrd="0" presId="urn:microsoft.com/office/officeart/2008/layout/HorizontalMultiLevelHierarchy"/>
    <dgm:cxn modelId="{5090AA11-FBBC-1E4D-90D3-20136AE21DD4}" type="presParOf" srcId="{DB76F3CC-0DB3-2040-81FC-DCB31D00E66A}" destId="{43120AE6-93AE-AB42-BCAA-D71FD69CCD97}" srcOrd="0" destOrd="0" presId="urn:microsoft.com/office/officeart/2008/layout/HorizontalMultiLevelHierarchy"/>
    <dgm:cxn modelId="{96E76617-A460-9740-A20F-1E3F4ECD5849}" type="presParOf" srcId="{43120AE6-93AE-AB42-BCAA-D71FD69CCD97}" destId="{781D5E08-48C5-6943-8F84-4C8EA6E82C28}" srcOrd="0" destOrd="0" presId="urn:microsoft.com/office/officeart/2008/layout/HorizontalMultiLevelHierarchy"/>
    <dgm:cxn modelId="{A34E8EFE-0492-5C4B-A2FC-923F04D7EBDA}" type="presParOf" srcId="{DB76F3CC-0DB3-2040-81FC-DCB31D00E66A}" destId="{4BD052C3-7901-7F44-BFC4-AD27EE70CCCA}" srcOrd="1" destOrd="0" presId="urn:microsoft.com/office/officeart/2008/layout/HorizontalMultiLevelHierarchy"/>
    <dgm:cxn modelId="{F42C7F1E-40F7-6F40-8078-6AFAE860A626}" type="presParOf" srcId="{4BD052C3-7901-7F44-BFC4-AD27EE70CCCA}" destId="{E650C33D-0448-1346-9863-BB490076EB7C}" srcOrd="0" destOrd="0" presId="urn:microsoft.com/office/officeart/2008/layout/HorizontalMultiLevelHierarchy"/>
    <dgm:cxn modelId="{A4A6E854-1DA2-BB46-8211-05F81908284A}" type="presParOf" srcId="{4BD052C3-7901-7F44-BFC4-AD27EE70CCCA}" destId="{A7E41EBF-C178-EA4B-A818-71E1C720A7E4}" srcOrd="1" destOrd="0" presId="urn:microsoft.com/office/officeart/2008/layout/HorizontalMultiLevelHierarchy"/>
    <dgm:cxn modelId="{AF11606E-C6CD-7F4E-B3D1-40D7C57C9CE0}" type="presParOf" srcId="{DB76F3CC-0DB3-2040-81FC-DCB31D00E66A}" destId="{99A3A7F1-8DB8-BF47-A434-BAC543EBD05C}" srcOrd="2" destOrd="0" presId="urn:microsoft.com/office/officeart/2008/layout/HorizontalMultiLevelHierarchy"/>
    <dgm:cxn modelId="{C4917869-3FAA-014E-8F34-CF790BB78E53}" type="presParOf" srcId="{99A3A7F1-8DB8-BF47-A434-BAC543EBD05C}" destId="{BF3A66FA-B759-D64A-8736-E68400A95664}" srcOrd="0" destOrd="0" presId="urn:microsoft.com/office/officeart/2008/layout/HorizontalMultiLevelHierarchy"/>
    <dgm:cxn modelId="{AE9F17E6-229D-A74F-B1F1-7B98FC527419}" type="presParOf" srcId="{DB76F3CC-0DB3-2040-81FC-DCB31D00E66A}" destId="{13C2E65D-F29D-1F42-8203-5E59AE454153}" srcOrd="3" destOrd="0" presId="urn:microsoft.com/office/officeart/2008/layout/HorizontalMultiLevelHierarchy"/>
    <dgm:cxn modelId="{D777AE11-0C76-354F-96C6-B5F12EFC225D}" type="presParOf" srcId="{13C2E65D-F29D-1F42-8203-5E59AE454153}" destId="{ADCB7183-70FF-564A-9E69-CF4570700A2E}" srcOrd="0" destOrd="0" presId="urn:microsoft.com/office/officeart/2008/layout/HorizontalMultiLevelHierarchy"/>
    <dgm:cxn modelId="{465E1079-F1AF-564C-8F92-2E12500F554E}" type="presParOf" srcId="{13C2E65D-F29D-1F42-8203-5E59AE454153}" destId="{DB783C78-5A19-AE4C-B39A-735F4D3BC3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8BEAD-39B9-4AF2-92E7-6242A7D80B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5085F86-68C1-42B5-9D47-C8EA28659415}">
      <dgm:prSet phldrT="[Texto]" custT="1"/>
      <dgm:spPr/>
      <dgm:t>
        <a:bodyPr/>
        <a:lstStyle/>
        <a:p>
          <a:r>
            <a:rPr lang="es-CO" sz="800" dirty="0"/>
            <a:t>BUENAS PRÁCTICAS DE SEGURIDAD DE PACIENTES </a:t>
          </a:r>
          <a:endParaRPr lang="es-ES" sz="800" dirty="0"/>
        </a:p>
        <a:p>
          <a:r>
            <a:rPr lang="es-CO" sz="800" dirty="0"/>
            <a:t>OBLIGATORIAS EN EL SISTEMA ÚNICO DE HABILITACIÓN</a:t>
          </a:r>
          <a:endParaRPr lang="es-ES" sz="800" dirty="0"/>
        </a:p>
      </dgm:t>
    </dgm:pt>
    <dgm:pt modelId="{25A0B2CA-3F3F-4024-9455-BBFB4814E5AA}" type="parTrans" cxnId="{9E8F06D7-CDEF-4D99-99EA-FBC925501751}">
      <dgm:prSet/>
      <dgm:spPr/>
      <dgm:t>
        <a:bodyPr/>
        <a:lstStyle/>
        <a:p>
          <a:endParaRPr lang="es-ES" sz="800"/>
        </a:p>
      </dgm:t>
    </dgm:pt>
    <dgm:pt modelId="{19DB4FA0-FE11-4A86-937F-998924810806}" type="sibTrans" cxnId="{9E8F06D7-CDEF-4D99-99EA-FBC925501751}">
      <dgm:prSet/>
      <dgm:spPr/>
      <dgm:t>
        <a:bodyPr/>
        <a:lstStyle/>
        <a:p>
          <a:endParaRPr lang="es-ES" sz="800"/>
        </a:p>
      </dgm:t>
    </dgm:pt>
    <dgm:pt modelId="{8F6D5228-F57B-4D91-8DCC-8C318A62D36D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CO" sz="800" b="1" dirty="0"/>
            <a:t>1. Contar con un Programa de Seguridad del Paciente</a:t>
          </a:r>
          <a:endParaRPr lang="es-ES" sz="800" b="1" dirty="0"/>
        </a:p>
      </dgm:t>
    </dgm:pt>
    <dgm:pt modelId="{12EBDC53-8040-4D2B-8FEA-DE893A094655}" type="parTrans" cxnId="{CE493837-058E-49DA-83E9-A5D6C2575E9F}">
      <dgm:prSet custT="1"/>
      <dgm:spPr/>
      <dgm:t>
        <a:bodyPr/>
        <a:lstStyle/>
        <a:p>
          <a:endParaRPr lang="es-ES" sz="800"/>
        </a:p>
      </dgm:t>
    </dgm:pt>
    <dgm:pt modelId="{BF4ECC4C-F5E4-478B-AF5D-1D189C2544A5}" type="sibTrans" cxnId="{CE493837-058E-49DA-83E9-A5D6C2575E9F}">
      <dgm:prSet/>
      <dgm:spPr/>
      <dgm:t>
        <a:bodyPr/>
        <a:lstStyle/>
        <a:p>
          <a:endParaRPr lang="es-ES" sz="800"/>
        </a:p>
      </dgm:t>
    </dgm:pt>
    <dgm:pt modelId="{6AF018A7-8C30-47AD-933D-155B913AC080}">
      <dgm:prSet phldrT="[Texto]" custT="1"/>
      <dgm:spPr/>
      <dgm:t>
        <a:bodyPr/>
        <a:lstStyle/>
        <a:p>
          <a:r>
            <a:rPr lang="es-CO" sz="800" dirty="0"/>
            <a:t>2. Monitorización de aspectos relacionados con la seguridad del paciente</a:t>
          </a:r>
          <a:endParaRPr lang="es-ES" sz="800" dirty="0"/>
        </a:p>
      </dgm:t>
    </dgm:pt>
    <dgm:pt modelId="{4F245026-2415-4300-B57B-15EBC9FFE02E}" type="parTrans" cxnId="{513B9D69-E66E-4B43-AA0E-1EA30432734F}">
      <dgm:prSet custT="1"/>
      <dgm:spPr/>
      <dgm:t>
        <a:bodyPr/>
        <a:lstStyle/>
        <a:p>
          <a:endParaRPr lang="es-ES" sz="800"/>
        </a:p>
      </dgm:t>
    </dgm:pt>
    <dgm:pt modelId="{91F200C0-04DD-4ABC-82AF-D30EF8AF7832}" type="sibTrans" cxnId="{513B9D69-E66E-4B43-AA0E-1EA30432734F}">
      <dgm:prSet/>
      <dgm:spPr/>
      <dgm:t>
        <a:bodyPr/>
        <a:lstStyle/>
        <a:p>
          <a:endParaRPr lang="es-ES" sz="800"/>
        </a:p>
      </dgm:t>
    </dgm:pt>
    <dgm:pt modelId="{5E93869D-5F5A-4DD9-9C3E-17D1126FC63E}">
      <dgm:prSet phldrT="[Texto]" custT="1"/>
      <dgm:spPr/>
      <dgm:t>
        <a:bodyPr/>
        <a:lstStyle/>
        <a:p>
          <a:r>
            <a:rPr lang="es-CO" sz="800" dirty="0"/>
            <a:t>3. Detectar, prevenir y reducir el riesgo de infecciones asociadas a la atención en salud</a:t>
          </a:r>
          <a:endParaRPr lang="es-ES" sz="800" dirty="0"/>
        </a:p>
      </dgm:t>
    </dgm:pt>
    <dgm:pt modelId="{81355083-56AA-4F93-B7BB-3033201A2105}" type="parTrans" cxnId="{25F49D12-7589-4185-BEC3-B73556ADEBEC}">
      <dgm:prSet custT="1"/>
      <dgm:spPr/>
      <dgm:t>
        <a:bodyPr/>
        <a:lstStyle/>
        <a:p>
          <a:endParaRPr lang="es-ES" sz="800"/>
        </a:p>
      </dgm:t>
    </dgm:pt>
    <dgm:pt modelId="{CC1BDA2B-FD8A-45CB-9360-D6837324B69F}" type="sibTrans" cxnId="{25F49D12-7589-4185-BEC3-B73556ADEBEC}">
      <dgm:prSet/>
      <dgm:spPr/>
      <dgm:t>
        <a:bodyPr/>
        <a:lstStyle/>
        <a:p>
          <a:endParaRPr lang="es-ES" sz="800"/>
        </a:p>
      </dgm:t>
    </dgm:pt>
    <dgm:pt modelId="{B8EC6DA6-7441-48A7-B139-B75B329052D0}">
      <dgm:prSet phldrT="[Texto]" custT="1"/>
      <dgm:spPr/>
      <dgm:t>
        <a:bodyPr/>
        <a:lstStyle/>
        <a:p>
          <a:r>
            <a:rPr lang="es-CO" sz="800" dirty="0"/>
            <a:t>4. Mejorar la seguridad en la utilización de medicamentos</a:t>
          </a:r>
          <a:endParaRPr lang="es-ES" sz="800" dirty="0"/>
        </a:p>
      </dgm:t>
    </dgm:pt>
    <dgm:pt modelId="{A3407A96-702E-499F-BA35-0B64CE51A1DF}" type="parTrans" cxnId="{BE924358-443A-4E87-AFAA-C716ED43F5B5}">
      <dgm:prSet custT="1"/>
      <dgm:spPr/>
      <dgm:t>
        <a:bodyPr/>
        <a:lstStyle/>
        <a:p>
          <a:endParaRPr lang="es-ES" sz="800"/>
        </a:p>
      </dgm:t>
    </dgm:pt>
    <dgm:pt modelId="{AF3C5061-17E7-424F-AA3E-24651A8F46FB}" type="sibTrans" cxnId="{BE924358-443A-4E87-AFAA-C716ED43F5B5}">
      <dgm:prSet/>
      <dgm:spPr/>
      <dgm:t>
        <a:bodyPr/>
        <a:lstStyle/>
        <a:p>
          <a:endParaRPr lang="es-ES" sz="800"/>
        </a:p>
      </dgm:t>
    </dgm:pt>
    <dgm:pt modelId="{42D9D6EA-74F2-494E-9556-433E74F51B52}">
      <dgm:prSet phldrT="[Texto]" custT="1"/>
      <dgm:spPr/>
      <dgm:t>
        <a:bodyPr/>
        <a:lstStyle/>
        <a:p>
          <a:r>
            <a:rPr lang="es-CO" sz="800" dirty="0"/>
            <a:t>5. Asegurar la correcta identificación del paciente</a:t>
          </a:r>
          <a:endParaRPr lang="es-ES" sz="800" dirty="0"/>
        </a:p>
      </dgm:t>
    </dgm:pt>
    <dgm:pt modelId="{895CBE17-1905-499C-B1F2-DB81F404BAC4}" type="parTrans" cxnId="{EFF0CC2A-5A83-487B-A2C4-18DB3021C212}">
      <dgm:prSet custT="1"/>
      <dgm:spPr/>
      <dgm:t>
        <a:bodyPr/>
        <a:lstStyle/>
        <a:p>
          <a:endParaRPr lang="es-ES" sz="800"/>
        </a:p>
      </dgm:t>
    </dgm:pt>
    <dgm:pt modelId="{F0265267-36D9-4851-9A96-E5670C05CE7E}" type="sibTrans" cxnId="{EFF0CC2A-5A83-487B-A2C4-18DB3021C212}">
      <dgm:prSet/>
      <dgm:spPr/>
      <dgm:t>
        <a:bodyPr/>
        <a:lstStyle/>
        <a:p>
          <a:endParaRPr lang="es-ES" sz="800"/>
        </a:p>
      </dgm:t>
    </dgm:pt>
    <dgm:pt modelId="{F44122C9-8819-45C1-8E8A-CF5B061B83A9}">
      <dgm:prSet phldrT="[Texto]" custT="1"/>
      <dgm:spPr/>
      <dgm:t>
        <a:bodyPr/>
        <a:lstStyle/>
        <a:p>
          <a:r>
            <a:rPr lang="es-CO" sz="800" dirty="0"/>
            <a:t>6. Mejorar la seguridad en los procedimientos quirúrgicos</a:t>
          </a:r>
          <a:endParaRPr lang="es-ES" sz="800" dirty="0"/>
        </a:p>
      </dgm:t>
    </dgm:pt>
    <dgm:pt modelId="{3E611987-6DA1-49B9-A242-B4427036BB08}" type="parTrans" cxnId="{F389BAE2-6B53-4C69-8AB2-60044BCA391C}">
      <dgm:prSet custT="1"/>
      <dgm:spPr/>
      <dgm:t>
        <a:bodyPr/>
        <a:lstStyle/>
        <a:p>
          <a:endParaRPr lang="es-ES" sz="800"/>
        </a:p>
      </dgm:t>
    </dgm:pt>
    <dgm:pt modelId="{C67E0625-6772-44FF-A012-09E9444C9ED3}" type="sibTrans" cxnId="{F389BAE2-6B53-4C69-8AB2-60044BCA391C}">
      <dgm:prSet/>
      <dgm:spPr/>
      <dgm:t>
        <a:bodyPr/>
        <a:lstStyle/>
        <a:p>
          <a:endParaRPr lang="es-ES" sz="800"/>
        </a:p>
      </dgm:t>
    </dgm:pt>
    <dgm:pt modelId="{C74BFBED-1F76-40B3-86A0-5FB0C107C0E5}">
      <dgm:prSet phldrT="[Texto]" custT="1"/>
      <dgm:spPr/>
      <dgm:t>
        <a:bodyPr/>
        <a:lstStyle/>
        <a:p>
          <a:r>
            <a:rPr lang="es-CO" sz="800" dirty="0"/>
            <a:t>7. Procesos para la y reducción de la frecuencia de caídas</a:t>
          </a:r>
          <a:endParaRPr lang="es-ES" sz="800" dirty="0"/>
        </a:p>
      </dgm:t>
    </dgm:pt>
    <dgm:pt modelId="{E30F64A4-B4DE-4E2A-A7F5-1F9B411A64C3}" type="parTrans" cxnId="{0A3BFF0E-D718-41F4-A8E8-E106985B6844}">
      <dgm:prSet custT="1"/>
      <dgm:spPr/>
      <dgm:t>
        <a:bodyPr/>
        <a:lstStyle/>
        <a:p>
          <a:endParaRPr lang="es-ES" sz="800"/>
        </a:p>
      </dgm:t>
    </dgm:pt>
    <dgm:pt modelId="{74EBFA8C-788F-4E02-90FE-2B61A4F6610F}" type="sibTrans" cxnId="{0A3BFF0E-D718-41F4-A8E8-E106985B6844}">
      <dgm:prSet/>
      <dgm:spPr/>
      <dgm:t>
        <a:bodyPr/>
        <a:lstStyle/>
        <a:p>
          <a:endParaRPr lang="es-ES" sz="800"/>
        </a:p>
      </dgm:t>
    </dgm:pt>
    <dgm:pt modelId="{75A8E740-C939-48ED-B342-F748ADE8233D}">
      <dgm:prSet phldrT="[Texto]" custT="1"/>
      <dgm:spPr/>
      <dgm:t>
        <a:bodyPr/>
        <a:lstStyle/>
        <a:p>
          <a:r>
            <a:rPr lang="es-CO" sz="800" dirty="0"/>
            <a:t>8. PREVENIR LAS ÚLCERAS POR PRESIÓN</a:t>
          </a:r>
          <a:endParaRPr lang="es-ES" sz="800" dirty="0"/>
        </a:p>
      </dgm:t>
    </dgm:pt>
    <dgm:pt modelId="{1F0507D4-2FE9-4FC6-BBF5-B82CA271893C}" type="parTrans" cxnId="{24416FD6-FD8E-46F7-8587-FF1BF0A1C63B}">
      <dgm:prSet custT="1"/>
      <dgm:spPr/>
      <dgm:t>
        <a:bodyPr/>
        <a:lstStyle/>
        <a:p>
          <a:endParaRPr lang="es-ES" sz="800"/>
        </a:p>
      </dgm:t>
    </dgm:pt>
    <dgm:pt modelId="{E6C009ED-3D1B-4412-A12C-6517E343C76C}" type="sibTrans" cxnId="{24416FD6-FD8E-46F7-8587-FF1BF0A1C63B}">
      <dgm:prSet/>
      <dgm:spPr/>
      <dgm:t>
        <a:bodyPr/>
        <a:lstStyle/>
        <a:p>
          <a:endParaRPr lang="es-ES" sz="800"/>
        </a:p>
      </dgm:t>
    </dgm:pt>
    <dgm:pt modelId="{4CA3D338-1565-4A29-9715-4C0CE60B70C2}">
      <dgm:prSet phldrT="[Texto]" custT="1"/>
      <dgm:spPr/>
      <dgm:t>
        <a:bodyPr/>
        <a:lstStyle/>
        <a:p>
          <a:r>
            <a:rPr lang="es-CO" sz="800" dirty="0"/>
            <a:t>9. GARANTIZAR LA ATENCIÓN SEGURA DEL BIONOMIO MADRE HIJ</a:t>
          </a:r>
          <a:endParaRPr lang="es-ES" sz="800" dirty="0"/>
        </a:p>
      </dgm:t>
    </dgm:pt>
    <dgm:pt modelId="{C3FCFA93-4827-4C34-B1E3-069972E03B0C}" type="parTrans" cxnId="{8786E2AE-32BC-4CA9-9E37-35DB6EC48409}">
      <dgm:prSet custT="1"/>
      <dgm:spPr/>
      <dgm:t>
        <a:bodyPr/>
        <a:lstStyle/>
        <a:p>
          <a:endParaRPr lang="es-ES" sz="800"/>
        </a:p>
      </dgm:t>
    </dgm:pt>
    <dgm:pt modelId="{D642F1A9-030E-48D1-9941-898D02116A5C}" type="sibTrans" cxnId="{8786E2AE-32BC-4CA9-9E37-35DB6EC48409}">
      <dgm:prSet/>
      <dgm:spPr/>
      <dgm:t>
        <a:bodyPr/>
        <a:lstStyle/>
        <a:p>
          <a:endParaRPr lang="es-ES" sz="800"/>
        </a:p>
      </dgm:t>
    </dgm:pt>
    <dgm:pt modelId="{1C871504-5982-4949-9A5E-4CC689151384}">
      <dgm:prSet phldrT="[Texto]" custT="1"/>
      <dgm:spPr/>
      <dgm:t>
        <a:bodyPr/>
        <a:lstStyle/>
        <a:p>
          <a:r>
            <a:rPr lang="es-CO" sz="700" dirty="0"/>
            <a:t>10. PREVENIR COMPLICACIONES ASOCIADAS A LA DISPONIBILIDAD Y MANEJO DE SANGRE Y COMPONENTES Y A LA TRANSFUSIÓN SANGUÍNEAO</a:t>
          </a:r>
          <a:endParaRPr lang="es-ES" sz="700" dirty="0"/>
        </a:p>
      </dgm:t>
    </dgm:pt>
    <dgm:pt modelId="{C9D3A759-A404-4DCD-83C3-F8098520FBEE}" type="parTrans" cxnId="{167681C9-4177-4B45-A66A-E06F481FAC0B}">
      <dgm:prSet custT="1"/>
      <dgm:spPr/>
      <dgm:t>
        <a:bodyPr/>
        <a:lstStyle/>
        <a:p>
          <a:endParaRPr lang="es-ES" sz="800"/>
        </a:p>
      </dgm:t>
    </dgm:pt>
    <dgm:pt modelId="{956239D0-E874-40CD-A2CB-D1F3F2F18D49}" type="sibTrans" cxnId="{167681C9-4177-4B45-A66A-E06F481FAC0B}">
      <dgm:prSet/>
      <dgm:spPr/>
      <dgm:t>
        <a:bodyPr/>
        <a:lstStyle/>
        <a:p>
          <a:endParaRPr lang="es-ES" sz="800"/>
        </a:p>
      </dgm:t>
    </dgm:pt>
    <dgm:pt modelId="{924F1E1B-4EBC-4C93-8E7A-9A56CC7365DB}" type="pres">
      <dgm:prSet presAssocID="{8048BEAD-39B9-4AF2-92E7-6242A7D80B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41B7ED-8033-479F-B210-01A63479B8D8}" type="pres">
      <dgm:prSet presAssocID="{A5085F86-68C1-42B5-9D47-C8EA28659415}" presName="root1" presStyleCnt="0"/>
      <dgm:spPr/>
    </dgm:pt>
    <dgm:pt modelId="{B523E963-F3AA-40E1-A0CD-F59E0F0E9131}" type="pres">
      <dgm:prSet presAssocID="{A5085F86-68C1-42B5-9D47-C8EA28659415}" presName="LevelOneTextNode" presStyleLbl="node0" presStyleIdx="0" presStyleCnt="1" custScaleY="111595">
        <dgm:presLayoutVars>
          <dgm:chPref val="3"/>
        </dgm:presLayoutVars>
      </dgm:prSet>
      <dgm:spPr/>
    </dgm:pt>
    <dgm:pt modelId="{9A3B6FC8-3424-4D96-A769-E00789A05569}" type="pres">
      <dgm:prSet presAssocID="{A5085F86-68C1-42B5-9D47-C8EA28659415}" presName="level2hierChild" presStyleCnt="0"/>
      <dgm:spPr/>
    </dgm:pt>
    <dgm:pt modelId="{F1971FDD-E277-4ACB-B816-1170FB6A0E34}" type="pres">
      <dgm:prSet presAssocID="{12EBDC53-8040-4D2B-8FEA-DE893A094655}" presName="conn2-1" presStyleLbl="parChTrans1D2" presStyleIdx="0" presStyleCnt="10"/>
      <dgm:spPr/>
    </dgm:pt>
    <dgm:pt modelId="{9BE91225-0EA6-46CF-8ADF-AFDE7D1C4965}" type="pres">
      <dgm:prSet presAssocID="{12EBDC53-8040-4D2B-8FEA-DE893A094655}" presName="connTx" presStyleLbl="parChTrans1D2" presStyleIdx="0" presStyleCnt="10"/>
      <dgm:spPr/>
    </dgm:pt>
    <dgm:pt modelId="{D29B26CD-2B9D-4639-A4D1-38014C8D9024}" type="pres">
      <dgm:prSet presAssocID="{8F6D5228-F57B-4D91-8DCC-8C318A62D36D}" presName="root2" presStyleCnt="0"/>
      <dgm:spPr/>
    </dgm:pt>
    <dgm:pt modelId="{DA1699C8-AA81-4D7E-BF47-415135F007B5}" type="pres">
      <dgm:prSet presAssocID="{8F6D5228-F57B-4D91-8DCC-8C318A62D36D}" presName="LevelTwoTextNode" presStyleLbl="node2" presStyleIdx="0" presStyleCnt="10">
        <dgm:presLayoutVars>
          <dgm:chPref val="3"/>
        </dgm:presLayoutVars>
      </dgm:prSet>
      <dgm:spPr/>
    </dgm:pt>
    <dgm:pt modelId="{FCE00B26-B63D-42A1-B595-41B6B75A1AED}" type="pres">
      <dgm:prSet presAssocID="{8F6D5228-F57B-4D91-8DCC-8C318A62D36D}" presName="level3hierChild" presStyleCnt="0"/>
      <dgm:spPr/>
    </dgm:pt>
    <dgm:pt modelId="{7A79FC17-FE2D-4030-A367-5A9EED8329D3}" type="pres">
      <dgm:prSet presAssocID="{4F245026-2415-4300-B57B-15EBC9FFE02E}" presName="conn2-1" presStyleLbl="parChTrans1D2" presStyleIdx="1" presStyleCnt="10"/>
      <dgm:spPr/>
    </dgm:pt>
    <dgm:pt modelId="{ACCA7E6E-134E-4BDC-BC8F-63599DDD47C6}" type="pres">
      <dgm:prSet presAssocID="{4F245026-2415-4300-B57B-15EBC9FFE02E}" presName="connTx" presStyleLbl="parChTrans1D2" presStyleIdx="1" presStyleCnt="10"/>
      <dgm:spPr/>
    </dgm:pt>
    <dgm:pt modelId="{A2D3DB9E-0E5F-4071-AB22-923158FCF685}" type="pres">
      <dgm:prSet presAssocID="{6AF018A7-8C30-47AD-933D-155B913AC080}" presName="root2" presStyleCnt="0"/>
      <dgm:spPr/>
    </dgm:pt>
    <dgm:pt modelId="{1CB15BE7-EDCE-4F93-8E1A-AD910EBF6B75}" type="pres">
      <dgm:prSet presAssocID="{6AF018A7-8C30-47AD-933D-155B913AC080}" presName="LevelTwoTextNode" presStyleLbl="node2" presStyleIdx="1" presStyleCnt="10">
        <dgm:presLayoutVars>
          <dgm:chPref val="3"/>
        </dgm:presLayoutVars>
      </dgm:prSet>
      <dgm:spPr/>
    </dgm:pt>
    <dgm:pt modelId="{FAA2C985-773D-42F0-8753-D0B7E6A5C906}" type="pres">
      <dgm:prSet presAssocID="{6AF018A7-8C30-47AD-933D-155B913AC080}" presName="level3hierChild" presStyleCnt="0"/>
      <dgm:spPr/>
    </dgm:pt>
    <dgm:pt modelId="{FF17AF4D-E98E-4498-961E-1A016ADFEB2C}" type="pres">
      <dgm:prSet presAssocID="{81355083-56AA-4F93-B7BB-3033201A2105}" presName="conn2-1" presStyleLbl="parChTrans1D2" presStyleIdx="2" presStyleCnt="10"/>
      <dgm:spPr/>
    </dgm:pt>
    <dgm:pt modelId="{C15CA319-B5B7-499C-A026-1B40365A71F5}" type="pres">
      <dgm:prSet presAssocID="{81355083-56AA-4F93-B7BB-3033201A2105}" presName="connTx" presStyleLbl="parChTrans1D2" presStyleIdx="2" presStyleCnt="10"/>
      <dgm:spPr/>
    </dgm:pt>
    <dgm:pt modelId="{1F325D8B-6D09-4457-BB33-8828FDABBF13}" type="pres">
      <dgm:prSet presAssocID="{5E93869D-5F5A-4DD9-9C3E-17D1126FC63E}" presName="root2" presStyleCnt="0"/>
      <dgm:spPr/>
    </dgm:pt>
    <dgm:pt modelId="{4596144E-C9DB-4DEB-B41D-ED48E66B4A73}" type="pres">
      <dgm:prSet presAssocID="{5E93869D-5F5A-4DD9-9C3E-17D1126FC63E}" presName="LevelTwoTextNode" presStyleLbl="node2" presStyleIdx="2" presStyleCnt="10">
        <dgm:presLayoutVars>
          <dgm:chPref val="3"/>
        </dgm:presLayoutVars>
      </dgm:prSet>
      <dgm:spPr/>
    </dgm:pt>
    <dgm:pt modelId="{6A7F1527-B859-4F89-939C-CA06FD7ED6C8}" type="pres">
      <dgm:prSet presAssocID="{5E93869D-5F5A-4DD9-9C3E-17D1126FC63E}" presName="level3hierChild" presStyleCnt="0"/>
      <dgm:spPr/>
    </dgm:pt>
    <dgm:pt modelId="{D3126220-989F-4D6F-9577-CF50E6496C31}" type="pres">
      <dgm:prSet presAssocID="{A3407A96-702E-499F-BA35-0B64CE51A1DF}" presName="conn2-1" presStyleLbl="parChTrans1D2" presStyleIdx="3" presStyleCnt="10"/>
      <dgm:spPr/>
    </dgm:pt>
    <dgm:pt modelId="{7BA6AB27-312E-4AB5-9E67-98D0AF2C9A13}" type="pres">
      <dgm:prSet presAssocID="{A3407A96-702E-499F-BA35-0B64CE51A1DF}" presName="connTx" presStyleLbl="parChTrans1D2" presStyleIdx="3" presStyleCnt="10"/>
      <dgm:spPr/>
    </dgm:pt>
    <dgm:pt modelId="{42BCE94C-4B73-4AE4-8BA0-6235F43C574E}" type="pres">
      <dgm:prSet presAssocID="{B8EC6DA6-7441-48A7-B139-B75B329052D0}" presName="root2" presStyleCnt="0"/>
      <dgm:spPr/>
    </dgm:pt>
    <dgm:pt modelId="{40AD1130-8052-43BD-9CC1-AE8B1BB3C99D}" type="pres">
      <dgm:prSet presAssocID="{B8EC6DA6-7441-48A7-B139-B75B329052D0}" presName="LevelTwoTextNode" presStyleLbl="node2" presStyleIdx="3" presStyleCnt="10">
        <dgm:presLayoutVars>
          <dgm:chPref val="3"/>
        </dgm:presLayoutVars>
      </dgm:prSet>
      <dgm:spPr/>
    </dgm:pt>
    <dgm:pt modelId="{A5487BB3-CB83-4BB8-9F33-1FF163B1820F}" type="pres">
      <dgm:prSet presAssocID="{B8EC6DA6-7441-48A7-B139-B75B329052D0}" presName="level3hierChild" presStyleCnt="0"/>
      <dgm:spPr/>
    </dgm:pt>
    <dgm:pt modelId="{901515A2-D1D8-4C15-93C6-622FC98B8820}" type="pres">
      <dgm:prSet presAssocID="{895CBE17-1905-499C-B1F2-DB81F404BAC4}" presName="conn2-1" presStyleLbl="parChTrans1D2" presStyleIdx="4" presStyleCnt="10"/>
      <dgm:spPr/>
    </dgm:pt>
    <dgm:pt modelId="{471321F5-8D7E-4E5F-A185-CD1F132A33FE}" type="pres">
      <dgm:prSet presAssocID="{895CBE17-1905-499C-B1F2-DB81F404BAC4}" presName="connTx" presStyleLbl="parChTrans1D2" presStyleIdx="4" presStyleCnt="10"/>
      <dgm:spPr/>
    </dgm:pt>
    <dgm:pt modelId="{3E039422-2739-47DA-A687-4DBCA65357D5}" type="pres">
      <dgm:prSet presAssocID="{42D9D6EA-74F2-494E-9556-433E74F51B52}" presName="root2" presStyleCnt="0"/>
      <dgm:spPr/>
    </dgm:pt>
    <dgm:pt modelId="{739E280E-0B76-41C0-995E-EB75AA47B0BB}" type="pres">
      <dgm:prSet presAssocID="{42D9D6EA-74F2-494E-9556-433E74F51B52}" presName="LevelTwoTextNode" presStyleLbl="node2" presStyleIdx="4" presStyleCnt="10">
        <dgm:presLayoutVars>
          <dgm:chPref val="3"/>
        </dgm:presLayoutVars>
      </dgm:prSet>
      <dgm:spPr/>
    </dgm:pt>
    <dgm:pt modelId="{7E46C358-CAAD-4303-8D57-2F4A9C6FEAE5}" type="pres">
      <dgm:prSet presAssocID="{42D9D6EA-74F2-494E-9556-433E74F51B52}" presName="level3hierChild" presStyleCnt="0"/>
      <dgm:spPr/>
    </dgm:pt>
    <dgm:pt modelId="{0CC6DBDA-DC1A-4FA5-9151-32215D876A46}" type="pres">
      <dgm:prSet presAssocID="{3E611987-6DA1-49B9-A242-B4427036BB08}" presName="conn2-1" presStyleLbl="parChTrans1D2" presStyleIdx="5" presStyleCnt="10"/>
      <dgm:spPr/>
    </dgm:pt>
    <dgm:pt modelId="{44D807DB-1638-4E1E-AD0A-A946A443B0B9}" type="pres">
      <dgm:prSet presAssocID="{3E611987-6DA1-49B9-A242-B4427036BB08}" presName="connTx" presStyleLbl="parChTrans1D2" presStyleIdx="5" presStyleCnt="10"/>
      <dgm:spPr/>
    </dgm:pt>
    <dgm:pt modelId="{1B0B9C1A-113E-419F-91B7-8E80D38200DB}" type="pres">
      <dgm:prSet presAssocID="{F44122C9-8819-45C1-8E8A-CF5B061B83A9}" presName="root2" presStyleCnt="0"/>
      <dgm:spPr/>
    </dgm:pt>
    <dgm:pt modelId="{6D306873-8C85-4A5B-961B-6C7A687BEA17}" type="pres">
      <dgm:prSet presAssocID="{F44122C9-8819-45C1-8E8A-CF5B061B83A9}" presName="LevelTwoTextNode" presStyleLbl="node2" presStyleIdx="5" presStyleCnt="10">
        <dgm:presLayoutVars>
          <dgm:chPref val="3"/>
        </dgm:presLayoutVars>
      </dgm:prSet>
      <dgm:spPr/>
    </dgm:pt>
    <dgm:pt modelId="{B2A86C21-3AA8-494B-BFC0-4E9526114DAD}" type="pres">
      <dgm:prSet presAssocID="{F44122C9-8819-45C1-8E8A-CF5B061B83A9}" presName="level3hierChild" presStyleCnt="0"/>
      <dgm:spPr/>
    </dgm:pt>
    <dgm:pt modelId="{7860745B-7482-482A-92B4-DF1AFB3DB759}" type="pres">
      <dgm:prSet presAssocID="{E30F64A4-B4DE-4E2A-A7F5-1F9B411A64C3}" presName="conn2-1" presStyleLbl="parChTrans1D2" presStyleIdx="6" presStyleCnt="10"/>
      <dgm:spPr/>
    </dgm:pt>
    <dgm:pt modelId="{8B2AE12E-D7FB-4417-8814-3FDFA03AB82E}" type="pres">
      <dgm:prSet presAssocID="{E30F64A4-B4DE-4E2A-A7F5-1F9B411A64C3}" presName="connTx" presStyleLbl="parChTrans1D2" presStyleIdx="6" presStyleCnt="10"/>
      <dgm:spPr/>
    </dgm:pt>
    <dgm:pt modelId="{790E1609-EDCE-4D1F-93C0-9C99D4ACAD80}" type="pres">
      <dgm:prSet presAssocID="{C74BFBED-1F76-40B3-86A0-5FB0C107C0E5}" presName="root2" presStyleCnt="0"/>
      <dgm:spPr/>
    </dgm:pt>
    <dgm:pt modelId="{09CF83B8-AA69-4FCA-A6AC-BB48EADF4ADF}" type="pres">
      <dgm:prSet presAssocID="{C74BFBED-1F76-40B3-86A0-5FB0C107C0E5}" presName="LevelTwoTextNode" presStyleLbl="node2" presStyleIdx="6" presStyleCnt="10">
        <dgm:presLayoutVars>
          <dgm:chPref val="3"/>
        </dgm:presLayoutVars>
      </dgm:prSet>
      <dgm:spPr/>
    </dgm:pt>
    <dgm:pt modelId="{7C5A6322-6858-4B4C-94FA-A94119A2F2F7}" type="pres">
      <dgm:prSet presAssocID="{C74BFBED-1F76-40B3-86A0-5FB0C107C0E5}" presName="level3hierChild" presStyleCnt="0"/>
      <dgm:spPr/>
    </dgm:pt>
    <dgm:pt modelId="{38E001FC-C35C-46B4-9C5C-3BE7581A3C3C}" type="pres">
      <dgm:prSet presAssocID="{1F0507D4-2FE9-4FC6-BBF5-B82CA271893C}" presName="conn2-1" presStyleLbl="parChTrans1D2" presStyleIdx="7" presStyleCnt="10"/>
      <dgm:spPr/>
    </dgm:pt>
    <dgm:pt modelId="{ACA34E36-86A6-429E-91E8-068CBD07FE19}" type="pres">
      <dgm:prSet presAssocID="{1F0507D4-2FE9-4FC6-BBF5-B82CA271893C}" presName="connTx" presStyleLbl="parChTrans1D2" presStyleIdx="7" presStyleCnt="10"/>
      <dgm:spPr/>
    </dgm:pt>
    <dgm:pt modelId="{FD379860-57A0-4921-919D-2C376FC7385C}" type="pres">
      <dgm:prSet presAssocID="{75A8E740-C939-48ED-B342-F748ADE8233D}" presName="root2" presStyleCnt="0"/>
      <dgm:spPr/>
    </dgm:pt>
    <dgm:pt modelId="{A3CB82B3-AEFE-4A2A-B106-42E9F9490E87}" type="pres">
      <dgm:prSet presAssocID="{75A8E740-C939-48ED-B342-F748ADE8233D}" presName="LevelTwoTextNode" presStyleLbl="node2" presStyleIdx="7" presStyleCnt="10">
        <dgm:presLayoutVars>
          <dgm:chPref val="3"/>
        </dgm:presLayoutVars>
      </dgm:prSet>
      <dgm:spPr/>
    </dgm:pt>
    <dgm:pt modelId="{DF1786AA-7273-4908-824B-8AB32888CB06}" type="pres">
      <dgm:prSet presAssocID="{75A8E740-C939-48ED-B342-F748ADE8233D}" presName="level3hierChild" presStyleCnt="0"/>
      <dgm:spPr/>
    </dgm:pt>
    <dgm:pt modelId="{E944159A-E35F-402B-8BAE-6FE951CFC496}" type="pres">
      <dgm:prSet presAssocID="{C3FCFA93-4827-4C34-B1E3-069972E03B0C}" presName="conn2-1" presStyleLbl="parChTrans1D2" presStyleIdx="8" presStyleCnt="10"/>
      <dgm:spPr/>
    </dgm:pt>
    <dgm:pt modelId="{36A04BBE-EDC4-4B97-B546-B62E5C040B6A}" type="pres">
      <dgm:prSet presAssocID="{C3FCFA93-4827-4C34-B1E3-069972E03B0C}" presName="connTx" presStyleLbl="parChTrans1D2" presStyleIdx="8" presStyleCnt="10"/>
      <dgm:spPr/>
    </dgm:pt>
    <dgm:pt modelId="{31B96015-7231-4035-9208-E9B367791F4A}" type="pres">
      <dgm:prSet presAssocID="{4CA3D338-1565-4A29-9715-4C0CE60B70C2}" presName="root2" presStyleCnt="0"/>
      <dgm:spPr/>
    </dgm:pt>
    <dgm:pt modelId="{7546A222-FD07-4418-AEC0-8BA95AC0288B}" type="pres">
      <dgm:prSet presAssocID="{4CA3D338-1565-4A29-9715-4C0CE60B70C2}" presName="LevelTwoTextNode" presStyleLbl="node2" presStyleIdx="8" presStyleCnt="10">
        <dgm:presLayoutVars>
          <dgm:chPref val="3"/>
        </dgm:presLayoutVars>
      </dgm:prSet>
      <dgm:spPr/>
    </dgm:pt>
    <dgm:pt modelId="{8A6F54B6-393E-42D3-98A2-77D241E9D1CA}" type="pres">
      <dgm:prSet presAssocID="{4CA3D338-1565-4A29-9715-4C0CE60B70C2}" presName="level3hierChild" presStyleCnt="0"/>
      <dgm:spPr/>
    </dgm:pt>
    <dgm:pt modelId="{BDF8608F-ED5D-4FDC-92BA-427D1D4A2297}" type="pres">
      <dgm:prSet presAssocID="{C9D3A759-A404-4DCD-83C3-F8098520FBEE}" presName="conn2-1" presStyleLbl="parChTrans1D2" presStyleIdx="9" presStyleCnt="10"/>
      <dgm:spPr/>
    </dgm:pt>
    <dgm:pt modelId="{52A65171-F687-472F-AE54-AABDF34F904F}" type="pres">
      <dgm:prSet presAssocID="{C9D3A759-A404-4DCD-83C3-F8098520FBEE}" presName="connTx" presStyleLbl="parChTrans1D2" presStyleIdx="9" presStyleCnt="10"/>
      <dgm:spPr/>
    </dgm:pt>
    <dgm:pt modelId="{E2637BD3-87B5-4E89-9BF5-D55658323DDE}" type="pres">
      <dgm:prSet presAssocID="{1C871504-5982-4949-9A5E-4CC689151384}" presName="root2" presStyleCnt="0"/>
      <dgm:spPr/>
    </dgm:pt>
    <dgm:pt modelId="{7830BD59-D7D4-4F73-82CD-9CE138947916}" type="pres">
      <dgm:prSet presAssocID="{1C871504-5982-4949-9A5E-4CC689151384}" presName="LevelTwoTextNode" presStyleLbl="node2" presStyleIdx="9" presStyleCnt="10">
        <dgm:presLayoutVars>
          <dgm:chPref val="3"/>
        </dgm:presLayoutVars>
      </dgm:prSet>
      <dgm:spPr/>
    </dgm:pt>
    <dgm:pt modelId="{B2BF0D16-D699-4885-BA88-7AC8E445401F}" type="pres">
      <dgm:prSet presAssocID="{1C871504-5982-4949-9A5E-4CC689151384}" presName="level3hierChild" presStyleCnt="0"/>
      <dgm:spPr/>
    </dgm:pt>
  </dgm:ptLst>
  <dgm:cxnLst>
    <dgm:cxn modelId="{C9D74E08-6341-4D8F-9102-C69A896AEE5B}" type="presOf" srcId="{E30F64A4-B4DE-4E2A-A7F5-1F9B411A64C3}" destId="{7860745B-7482-482A-92B4-DF1AFB3DB759}" srcOrd="0" destOrd="0" presId="urn:microsoft.com/office/officeart/2008/layout/HorizontalMultiLevelHierarchy"/>
    <dgm:cxn modelId="{0A3BFF0E-D718-41F4-A8E8-E106985B6844}" srcId="{A5085F86-68C1-42B5-9D47-C8EA28659415}" destId="{C74BFBED-1F76-40B3-86A0-5FB0C107C0E5}" srcOrd="6" destOrd="0" parTransId="{E30F64A4-B4DE-4E2A-A7F5-1F9B411A64C3}" sibTransId="{74EBFA8C-788F-4E02-90FE-2B61A4F6610F}"/>
    <dgm:cxn modelId="{25F49D12-7589-4185-BEC3-B73556ADEBEC}" srcId="{A5085F86-68C1-42B5-9D47-C8EA28659415}" destId="{5E93869D-5F5A-4DD9-9C3E-17D1126FC63E}" srcOrd="2" destOrd="0" parTransId="{81355083-56AA-4F93-B7BB-3033201A2105}" sibTransId="{CC1BDA2B-FD8A-45CB-9360-D6837324B69F}"/>
    <dgm:cxn modelId="{E67AF612-7206-44E0-9250-9750514461AF}" type="presOf" srcId="{4F245026-2415-4300-B57B-15EBC9FFE02E}" destId="{7A79FC17-FE2D-4030-A367-5A9EED8329D3}" srcOrd="0" destOrd="0" presId="urn:microsoft.com/office/officeart/2008/layout/HorizontalMultiLevelHierarchy"/>
    <dgm:cxn modelId="{6192A026-4D8E-445A-ABB4-A1451A2568B3}" type="presOf" srcId="{F44122C9-8819-45C1-8E8A-CF5B061B83A9}" destId="{6D306873-8C85-4A5B-961B-6C7A687BEA17}" srcOrd="0" destOrd="0" presId="urn:microsoft.com/office/officeart/2008/layout/HorizontalMultiLevelHierarchy"/>
    <dgm:cxn modelId="{EFF0CC2A-5A83-487B-A2C4-18DB3021C212}" srcId="{A5085F86-68C1-42B5-9D47-C8EA28659415}" destId="{42D9D6EA-74F2-494E-9556-433E74F51B52}" srcOrd="4" destOrd="0" parTransId="{895CBE17-1905-499C-B1F2-DB81F404BAC4}" sibTransId="{F0265267-36D9-4851-9A96-E5670C05CE7E}"/>
    <dgm:cxn modelId="{AECBE433-1942-4057-B4E6-A80777B19512}" type="presOf" srcId="{4F245026-2415-4300-B57B-15EBC9FFE02E}" destId="{ACCA7E6E-134E-4BDC-BC8F-63599DDD47C6}" srcOrd="1" destOrd="0" presId="urn:microsoft.com/office/officeart/2008/layout/HorizontalMultiLevelHierarchy"/>
    <dgm:cxn modelId="{CE493837-058E-49DA-83E9-A5D6C2575E9F}" srcId="{A5085F86-68C1-42B5-9D47-C8EA28659415}" destId="{8F6D5228-F57B-4D91-8DCC-8C318A62D36D}" srcOrd="0" destOrd="0" parTransId="{12EBDC53-8040-4D2B-8FEA-DE893A094655}" sibTransId="{BF4ECC4C-F5E4-478B-AF5D-1D189C2544A5}"/>
    <dgm:cxn modelId="{681C8838-8E21-4B8F-8A66-E90F643E0EA9}" type="presOf" srcId="{1F0507D4-2FE9-4FC6-BBF5-B82CA271893C}" destId="{38E001FC-C35C-46B4-9C5C-3BE7581A3C3C}" srcOrd="0" destOrd="0" presId="urn:microsoft.com/office/officeart/2008/layout/HorizontalMultiLevelHierarchy"/>
    <dgm:cxn modelId="{6B49B438-7C8C-4279-913A-B12DF41B2CD7}" type="presOf" srcId="{81355083-56AA-4F93-B7BB-3033201A2105}" destId="{FF17AF4D-E98E-4498-961E-1A016ADFEB2C}" srcOrd="0" destOrd="0" presId="urn:microsoft.com/office/officeart/2008/layout/HorizontalMultiLevelHierarchy"/>
    <dgm:cxn modelId="{0EA9BF3C-2180-48A4-AEC9-89564FDC3B07}" type="presOf" srcId="{3E611987-6DA1-49B9-A242-B4427036BB08}" destId="{0CC6DBDA-DC1A-4FA5-9151-32215D876A46}" srcOrd="0" destOrd="0" presId="urn:microsoft.com/office/officeart/2008/layout/HorizontalMultiLevelHierarchy"/>
    <dgm:cxn modelId="{65A9855B-7F4E-4650-AC77-800747D96D1E}" type="presOf" srcId="{C74BFBED-1F76-40B3-86A0-5FB0C107C0E5}" destId="{09CF83B8-AA69-4FCA-A6AC-BB48EADF4ADF}" srcOrd="0" destOrd="0" presId="urn:microsoft.com/office/officeart/2008/layout/HorizontalMultiLevelHierarchy"/>
    <dgm:cxn modelId="{1DA4F667-1E94-4D26-AAAC-7B2EB034A552}" type="presOf" srcId="{1F0507D4-2FE9-4FC6-BBF5-B82CA271893C}" destId="{ACA34E36-86A6-429E-91E8-068CBD07FE19}" srcOrd="1" destOrd="0" presId="urn:microsoft.com/office/officeart/2008/layout/HorizontalMultiLevelHierarchy"/>
    <dgm:cxn modelId="{38C49948-DC79-44F1-BF20-B22D7102D287}" type="presOf" srcId="{A5085F86-68C1-42B5-9D47-C8EA28659415}" destId="{B523E963-F3AA-40E1-A0CD-F59E0F0E9131}" srcOrd="0" destOrd="0" presId="urn:microsoft.com/office/officeart/2008/layout/HorizontalMultiLevelHierarchy"/>
    <dgm:cxn modelId="{F7FB1349-8DF4-4A38-BA8B-187CF9BF894F}" type="presOf" srcId="{B8EC6DA6-7441-48A7-B139-B75B329052D0}" destId="{40AD1130-8052-43BD-9CC1-AE8B1BB3C99D}" srcOrd="0" destOrd="0" presId="urn:microsoft.com/office/officeart/2008/layout/HorizontalMultiLevelHierarchy"/>
    <dgm:cxn modelId="{513B9D69-E66E-4B43-AA0E-1EA30432734F}" srcId="{A5085F86-68C1-42B5-9D47-C8EA28659415}" destId="{6AF018A7-8C30-47AD-933D-155B913AC080}" srcOrd="1" destOrd="0" parTransId="{4F245026-2415-4300-B57B-15EBC9FFE02E}" sibTransId="{91F200C0-04DD-4ABC-82AF-D30EF8AF7832}"/>
    <dgm:cxn modelId="{FAEA906B-5FA0-400A-B09A-330E9FEB4264}" type="presOf" srcId="{42D9D6EA-74F2-494E-9556-433E74F51B52}" destId="{739E280E-0B76-41C0-995E-EB75AA47B0BB}" srcOrd="0" destOrd="0" presId="urn:microsoft.com/office/officeart/2008/layout/HorizontalMultiLevelHierarchy"/>
    <dgm:cxn modelId="{D4F06E4D-28CD-4A95-A377-D0B8F64E89B9}" type="presOf" srcId="{3E611987-6DA1-49B9-A242-B4427036BB08}" destId="{44D807DB-1638-4E1E-AD0A-A946A443B0B9}" srcOrd="1" destOrd="0" presId="urn:microsoft.com/office/officeart/2008/layout/HorizontalMultiLevelHierarchy"/>
    <dgm:cxn modelId="{CF15D556-D46E-4D05-B544-D4112675DBDC}" type="presOf" srcId="{A3407A96-702E-499F-BA35-0B64CE51A1DF}" destId="{7BA6AB27-312E-4AB5-9E67-98D0AF2C9A13}" srcOrd="1" destOrd="0" presId="urn:microsoft.com/office/officeart/2008/layout/HorizontalMultiLevelHierarchy"/>
    <dgm:cxn modelId="{BE924358-443A-4E87-AFAA-C716ED43F5B5}" srcId="{A5085F86-68C1-42B5-9D47-C8EA28659415}" destId="{B8EC6DA6-7441-48A7-B139-B75B329052D0}" srcOrd="3" destOrd="0" parTransId="{A3407A96-702E-499F-BA35-0B64CE51A1DF}" sibTransId="{AF3C5061-17E7-424F-AA3E-24651A8F46FB}"/>
    <dgm:cxn modelId="{A31F1559-DB72-43AC-B5B5-B5F208ED7FB3}" type="presOf" srcId="{75A8E740-C939-48ED-B342-F748ADE8233D}" destId="{A3CB82B3-AEFE-4A2A-B106-42E9F9490E87}" srcOrd="0" destOrd="0" presId="urn:microsoft.com/office/officeart/2008/layout/HorizontalMultiLevelHierarchy"/>
    <dgm:cxn modelId="{B2B9CD79-8E59-43C1-9476-7E15728A7670}" type="presOf" srcId="{C3FCFA93-4827-4C34-B1E3-069972E03B0C}" destId="{36A04BBE-EDC4-4B97-B546-B62E5C040B6A}" srcOrd="1" destOrd="0" presId="urn:microsoft.com/office/officeart/2008/layout/HorizontalMultiLevelHierarchy"/>
    <dgm:cxn modelId="{6675D079-D4A7-4138-A41E-9CEFF5800B57}" type="presOf" srcId="{12EBDC53-8040-4D2B-8FEA-DE893A094655}" destId="{F1971FDD-E277-4ACB-B816-1170FB6A0E34}" srcOrd="0" destOrd="0" presId="urn:microsoft.com/office/officeart/2008/layout/HorizontalMultiLevelHierarchy"/>
    <dgm:cxn modelId="{14EE307C-480F-43CB-A72D-23B556C72C4C}" type="presOf" srcId="{6AF018A7-8C30-47AD-933D-155B913AC080}" destId="{1CB15BE7-EDCE-4F93-8E1A-AD910EBF6B75}" srcOrd="0" destOrd="0" presId="urn:microsoft.com/office/officeart/2008/layout/HorizontalMultiLevelHierarchy"/>
    <dgm:cxn modelId="{8C1BF993-7985-4DF0-AA4A-18B6BD426480}" type="presOf" srcId="{8F6D5228-F57B-4D91-8DCC-8C318A62D36D}" destId="{DA1699C8-AA81-4D7E-BF47-415135F007B5}" srcOrd="0" destOrd="0" presId="urn:microsoft.com/office/officeart/2008/layout/HorizontalMultiLevelHierarchy"/>
    <dgm:cxn modelId="{3963D295-1638-4DF9-BAF7-D41476D79351}" type="presOf" srcId="{5E93869D-5F5A-4DD9-9C3E-17D1126FC63E}" destId="{4596144E-C9DB-4DEB-B41D-ED48E66B4A73}" srcOrd="0" destOrd="0" presId="urn:microsoft.com/office/officeart/2008/layout/HorizontalMultiLevelHierarchy"/>
    <dgm:cxn modelId="{0DBBCA9A-C726-47B8-BF8B-A836F8E18178}" type="presOf" srcId="{895CBE17-1905-499C-B1F2-DB81F404BAC4}" destId="{901515A2-D1D8-4C15-93C6-622FC98B8820}" srcOrd="0" destOrd="0" presId="urn:microsoft.com/office/officeart/2008/layout/HorizontalMultiLevelHierarchy"/>
    <dgm:cxn modelId="{310D4CA1-5AC9-4137-8536-E3D26722A7F8}" type="presOf" srcId="{C9D3A759-A404-4DCD-83C3-F8098520FBEE}" destId="{BDF8608F-ED5D-4FDC-92BA-427D1D4A2297}" srcOrd="0" destOrd="0" presId="urn:microsoft.com/office/officeart/2008/layout/HorizontalMultiLevelHierarchy"/>
    <dgm:cxn modelId="{05D566AA-F4A1-4E6C-92BF-68DA9848EB7D}" type="presOf" srcId="{C3FCFA93-4827-4C34-B1E3-069972E03B0C}" destId="{E944159A-E35F-402B-8BAE-6FE951CFC496}" srcOrd="0" destOrd="0" presId="urn:microsoft.com/office/officeart/2008/layout/HorizontalMultiLevelHierarchy"/>
    <dgm:cxn modelId="{8786E2AE-32BC-4CA9-9E37-35DB6EC48409}" srcId="{A5085F86-68C1-42B5-9D47-C8EA28659415}" destId="{4CA3D338-1565-4A29-9715-4C0CE60B70C2}" srcOrd="8" destOrd="0" parTransId="{C3FCFA93-4827-4C34-B1E3-069972E03B0C}" sibTransId="{D642F1A9-030E-48D1-9941-898D02116A5C}"/>
    <dgm:cxn modelId="{B5DA42C0-7555-4EEC-9BD4-2858B9E9BCA9}" type="presOf" srcId="{895CBE17-1905-499C-B1F2-DB81F404BAC4}" destId="{471321F5-8D7E-4E5F-A185-CD1F132A33FE}" srcOrd="1" destOrd="0" presId="urn:microsoft.com/office/officeart/2008/layout/HorizontalMultiLevelHierarchy"/>
    <dgm:cxn modelId="{167681C9-4177-4B45-A66A-E06F481FAC0B}" srcId="{A5085F86-68C1-42B5-9D47-C8EA28659415}" destId="{1C871504-5982-4949-9A5E-4CC689151384}" srcOrd="9" destOrd="0" parTransId="{C9D3A759-A404-4DCD-83C3-F8098520FBEE}" sibTransId="{956239D0-E874-40CD-A2CB-D1F3F2F18D49}"/>
    <dgm:cxn modelId="{C89005CA-EAC1-4FF7-93EB-7CCD5E9DFE47}" type="presOf" srcId="{4CA3D338-1565-4A29-9715-4C0CE60B70C2}" destId="{7546A222-FD07-4418-AEC0-8BA95AC0288B}" srcOrd="0" destOrd="0" presId="urn:microsoft.com/office/officeart/2008/layout/HorizontalMultiLevelHierarchy"/>
    <dgm:cxn modelId="{087684CC-4702-4BC4-B60F-E844812E4D7E}" type="presOf" srcId="{1C871504-5982-4949-9A5E-4CC689151384}" destId="{7830BD59-D7D4-4F73-82CD-9CE138947916}" srcOrd="0" destOrd="0" presId="urn:microsoft.com/office/officeart/2008/layout/HorizontalMultiLevelHierarchy"/>
    <dgm:cxn modelId="{24416FD6-FD8E-46F7-8587-FF1BF0A1C63B}" srcId="{A5085F86-68C1-42B5-9D47-C8EA28659415}" destId="{75A8E740-C939-48ED-B342-F748ADE8233D}" srcOrd="7" destOrd="0" parTransId="{1F0507D4-2FE9-4FC6-BBF5-B82CA271893C}" sibTransId="{E6C009ED-3D1B-4412-A12C-6517E343C76C}"/>
    <dgm:cxn modelId="{9E8F06D7-CDEF-4D99-99EA-FBC925501751}" srcId="{8048BEAD-39B9-4AF2-92E7-6242A7D80BE6}" destId="{A5085F86-68C1-42B5-9D47-C8EA28659415}" srcOrd="0" destOrd="0" parTransId="{25A0B2CA-3F3F-4024-9455-BBFB4814E5AA}" sibTransId="{19DB4FA0-FE11-4A86-937F-998924810806}"/>
    <dgm:cxn modelId="{8AA7AEDA-52DC-45CB-8578-2860DCFE48B3}" type="presOf" srcId="{8048BEAD-39B9-4AF2-92E7-6242A7D80BE6}" destId="{924F1E1B-4EBC-4C93-8E7A-9A56CC7365DB}" srcOrd="0" destOrd="0" presId="urn:microsoft.com/office/officeart/2008/layout/HorizontalMultiLevelHierarchy"/>
    <dgm:cxn modelId="{B57F23DB-53EA-45B2-893F-B09FD05DB8EB}" type="presOf" srcId="{81355083-56AA-4F93-B7BB-3033201A2105}" destId="{C15CA319-B5B7-499C-A026-1B40365A71F5}" srcOrd="1" destOrd="0" presId="urn:microsoft.com/office/officeart/2008/layout/HorizontalMultiLevelHierarchy"/>
    <dgm:cxn modelId="{F389BAE2-6B53-4C69-8AB2-60044BCA391C}" srcId="{A5085F86-68C1-42B5-9D47-C8EA28659415}" destId="{F44122C9-8819-45C1-8E8A-CF5B061B83A9}" srcOrd="5" destOrd="0" parTransId="{3E611987-6DA1-49B9-A242-B4427036BB08}" sibTransId="{C67E0625-6772-44FF-A012-09E9444C9ED3}"/>
    <dgm:cxn modelId="{C981BBEF-6C23-44A9-A775-C9ABB28AC165}" type="presOf" srcId="{A3407A96-702E-499F-BA35-0B64CE51A1DF}" destId="{D3126220-989F-4D6F-9577-CF50E6496C31}" srcOrd="0" destOrd="0" presId="urn:microsoft.com/office/officeart/2008/layout/HorizontalMultiLevelHierarchy"/>
    <dgm:cxn modelId="{539F68F5-87F4-41B8-9878-C18541D0EF53}" type="presOf" srcId="{E30F64A4-B4DE-4E2A-A7F5-1F9B411A64C3}" destId="{8B2AE12E-D7FB-4417-8814-3FDFA03AB82E}" srcOrd="1" destOrd="0" presId="urn:microsoft.com/office/officeart/2008/layout/HorizontalMultiLevelHierarchy"/>
    <dgm:cxn modelId="{26E72AF8-5E10-4F3D-8475-FCF3C366BD20}" type="presOf" srcId="{C9D3A759-A404-4DCD-83C3-F8098520FBEE}" destId="{52A65171-F687-472F-AE54-AABDF34F904F}" srcOrd="1" destOrd="0" presId="urn:microsoft.com/office/officeart/2008/layout/HorizontalMultiLevelHierarchy"/>
    <dgm:cxn modelId="{5CBFCEFB-F8FE-4EBD-81A0-A040916118BE}" type="presOf" srcId="{12EBDC53-8040-4D2B-8FEA-DE893A094655}" destId="{9BE91225-0EA6-46CF-8ADF-AFDE7D1C4965}" srcOrd="1" destOrd="0" presId="urn:microsoft.com/office/officeart/2008/layout/HorizontalMultiLevelHierarchy"/>
    <dgm:cxn modelId="{5339FAA9-039A-43AA-BD7B-A42D30550D26}" type="presParOf" srcId="{924F1E1B-4EBC-4C93-8E7A-9A56CC7365DB}" destId="{0441B7ED-8033-479F-B210-01A63479B8D8}" srcOrd="0" destOrd="0" presId="urn:microsoft.com/office/officeart/2008/layout/HorizontalMultiLevelHierarchy"/>
    <dgm:cxn modelId="{5BE4880B-A16E-49EA-9EBB-0781A34ACBEE}" type="presParOf" srcId="{0441B7ED-8033-479F-B210-01A63479B8D8}" destId="{B523E963-F3AA-40E1-A0CD-F59E0F0E9131}" srcOrd="0" destOrd="0" presId="urn:microsoft.com/office/officeart/2008/layout/HorizontalMultiLevelHierarchy"/>
    <dgm:cxn modelId="{4DFDB3B9-AB50-417E-A74B-EA1016B93F14}" type="presParOf" srcId="{0441B7ED-8033-479F-B210-01A63479B8D8}" destId="{9A3B6FC8-3424-4D96-A769-E00789A05569}" srcOrd="1" destOrd="0" presId="urn:microsoft.com/office/officeart/2008/layout/HorizontalMultiLevelHierarchy"/>
    <dgm:cxn modelId="{301E05EE-4ABB-4445-A9AA-E8D601C0800E}" type="presParOf" srcId="{9A3B6FC8-3424-4D96-A769-E00789A05569}" destId="{F1971FDD-E277-4ACB-B816-1170FB6A0E34}" srcOrd="0" destOrd="0" presId="urn:microsoft.com/office/officeart/2008/layout/HorizontalMultiLevelHierarchy"/>
    <dgm:cxn modelId="{AFF65283-67DA-4854-A5E2-808A9F76567B}" type="presParOf" srcId="{F1971FDD-E277-4ACB-B816-1170FB6A0E34}" destId="{9BE91225-0EA6-46CF-8ADF-AFDE7D1C4965}" srcOrd="0" destOrd="0" presId="urn:microsoft.com/office/officeart/2008/layout/HorizontalMultiLevelHierarchy"/>
    <dgm:cxn modelId="{93B83302-CE1E-46FB-808B-32C262D9C2A6}" type="presParOf" srcId="{9A3B6FC8-3424-4D96-A769-E00789A05569}" destId="{D29B26CD-2B9D-4639-A4D1-38014C8D9024}" srcOrd="1" destOrd="0" presId="urn:microsoft.com/office/officeart/2008/layout/HorizontalMultiLevelHierarchy"/>
    <dgm:cxn modelId="{2C237660-EEB4-473B-9174-DB417355F803}" type="presParOf" srcId="{D29B26CD-2B9D-4639-A4D1-38014C8D9024}" destId="{DA1699C8-AA81-4D7E-BF47-415135F007B5}" srcOrd="0" destOrd="0" presId="urn:microsoft.com/office/officeart/2008/layout/HorizontalMultiLevelHierarchy"/>
    <dgm:cxn modelId="{BA8185A2-9F54-49D5-8F28-2646F093038A}" type="presParOf" srcId="{D29B26CD-2B9D-4639-A4D1-38014C8D9024}" destId="{FCE00B26-B63D-42A1-B595-41B6B75A1AED}" srcOrd="1" destOrd="0" presId="urn:microsoft.com/office/officeart/2008/layout/HorizontalMultiLevelHierarchy"/>
    <dgm:cxn modelId="{DF8B53E1-5D03-4197-99B2-BA21A53979F8}" type="presParOf" srcId="{9A3B6FC8-3424-4D96-A769-E00789A05569}" destId="{7A79FC17-FE2D-4030-A367-5A9EED8329D3}" srcOrd="2" destOrd="0" presId="urn:microsoft.com/office/officeart/2008/layout/HorizontalMultiLevelHierarchy"/>
    <dgm:cxn modelId="{062678B4-7073-4C54-B27E-B18FA13B5025}" type="presParOf" srcId="{7A79FC17-FE2D-4030-A367-5A9EED8329D3}" destId="{ACCA7E6E-134E-4BDC-BC8F-63599DDD47C6}" srcOrd="0" destOrd="0" presId="urn:microsoft.com/office/officeart/2008/layout/HorizontalMultiLevelHierarchy"/>
    <dgm:cxn modelId="{E382AF20-1EF7-4849-8A19-38E2ECF0BA7F}" type="presParOf" srcId="{9A3B6FC8-3424-4D96-A769-E00789A05569}" destId="{A2D3DB9E-0E5F-4071-AB22-923158FCF685}" srcOrd="3" destOrd="0" presId="urn:microsoft.com/office/officeart/2008/layout/HorizontalMultiLevelHierarchy"/>
    <dgm:cxn modelId="{734A5A2E-04F7-41D9-9302-A90CC9F10AA7}" type="presParOf" srcId="{A2D3DB9E-0E5F-4071-AB22-923158FCF685}" destId="{1CB15BE7-EDCE-4F93-8E1A-AD910EBF6B75}" srcOrd="0" destOrd="0" presId="urn:microsoft.com/office/officeart/2008/layout/HorizontalMultiLevelHierarchy"/>
    <dgm:cxn modelId="{81CFB1B8-23AB-46E8-8081-6935619B9F1F}" type="presParOf" srcId="{A2D3DB9E-0E5F-4071-AB22-923158FCF685}" destId="{FAA2C985-773D-42F0-8753-D0B7E6A5C906}" srcOrd="1" destOrd="0" presId="urn:microsoft.com/office/officeart/2008/layout/HorizontalMultiLevelHierarchy"/>
    <dgm:cxn modelId="{0A3B2CE5-4E0E-4A89-9A44-20EA23778468}" type="presParOf" srcId="{9A3B6FC8-3424-4D96-A769-E00789A05569}" destId="{FF17AF4D-E98E-4498-961E-1A016ADFEB2C}" srcOrd="4" destOrd="0" presId="urn:microsoft.com/office/officeart/2008/layout/HorizontalMultiLevelHierarchy"/>
    <dgm:cxn modelId="{4E0F6075-A6BD-4200-9694-E34B8038FCC2}" type="presParOf" srcId="{FF17AF4D-E98E-4498-961E-1A016ADFEB2C}" destId="{C15CA319-B5B7-499C-A026-1B40365A71F5}" srcOrd="0" destOrd="0" presId="urn:microsoft.com/office/officeart/2008/layout/HorizontalMultiLevelHierarchy"/>
    <dgm:cxn modelId="{9DB82194-B200-4FD5-8771-9789D1BADB9A}" type="presParOf" srcId="{9A3B6FC8-3424-4D96-A769-E00789A05569}" destId="{1F325D8B-6D09-4457-BB33-8828FDABBF13}" srcOrd="5" destOrd="0" presId="urn:microsoft.com/office/officeart/2008/layout/HorizontalMultiLevelHierarchy"/>
    <dgm:cxn modelId="{A540E367-B499-4DBA-B3A1-D5A27B70C18E}" type="presParOf" srcId="{1F325D8B-6D09-4457-BB33-8828FDABBF13}" destId="{4596144E-C9DB-4DEB-B41D-ED48E66B4A73}" srcOrd="0" destOrd="0" presId="urn:microsoft.com/office/officeart/2008/layout/HorizontalMultiLevelHierarchy"/>
    <dgm:cxn modelId="{1C00681D-57E1-416E-AAFC-96CA3733C67C}" type="presParOf" srcId="{1F325D8B-6D09-4457-BB33-8828FDABBF13}" destId="{6A7F1527-B859-4F89-939C-CA06FD7ED6C8}" srcOrd="1" destOrd="0" presId="urn:microsoft.com/office/officeart/2008/layout/HorizontalMultiLevelHierarchy"/>
    <dgm:cxn modelId="{F62FB3C2-F3A6-44D6-B499-E5A1C4666355}" type="presParOf" srcId="{9A3B6FC8-3424-4D96-A769-E00789A05569}" destId="{D3126220-989F-4D6F-9577-CF50E6496C31}" srcOrd="6" destOrd="0" presId="urn:microsoft.com/office/officeart/2008/layout/HorizontalMultiLevelHierarchy"/>
    <dgm:cxn modelId="{59BD25FA-C444-4A5B-BC94-F7B52A402730}" type="presParOf" srcId="{D3126220-989F-4D6F-9577-CF50E6496C31}" destId="{7BA6AB27-312E-4AB5-9E67-98D0AF2C9A13}" srcOrd="0" destOrd="0" presId="urn:microsoft.com/office/officeart/2008/layout/HorizontalMultiLevelHierarchy"/>
    <dgm:cxn modelId="{B96A5A5D-F006-418B-86B3-13C6692DD751}" type="presParOf" srcId="{9A3B6FC8-3424-4D96-A769-E00789A05569}" destId="{42BCE94C-4B73-4AE4-8BA0-6235F43C574E}" srcOrd="7" destOrd="0" presId="urn:microsoft.com/office/officeart/2008/layout/HorizontalMultiLevelHierarchy"/>
    <dgm:cxn modelId="{2352F6C1-0A0D-4307-8537-5A5B82BCE1D3}" type="presParOf" srcId="{42BCE94C-4B73-4AE4-8BA0-6235F43C574E}" destId="{40AD1130-8052-43BD-9CC1-AE8B1BB3C99D}" srcOrd="0" destOrd="0" presId="urn:microsoft.com/office/officeart/2008/layout/HorizontalMultiLevelHierarchy"/>
    <dgm:cxn modelId="{1A49B0AB-D883-48AF-9BD9-1A3520980681}" type="presParOf" srcId="{42BCE94C-4B73-4AE4-8BA0-6235F43C574E}" destId="{A5487BB3-CB83-4BB8-9F33-1FF163B1820F}" srcOrd="1" destOrd="0" presId="urn:microsoft.com/office/officeart/2008/layout/HorizontalMultiLevelHierarchy"/>
    <dgm:cxn modelId="{0665D18B-6244-45F9-A8FB-70457C726827}" type="presParOf" srcId="{9A3B6FC8-3424-4D96-A769-E00789A05569}" destId="{901515A2-D1D8-4C15-93C6-622FC98B8820}" srcOrd="8" destOrd="0" presId="urn:microsoft.com/office/officeart/2008/layout/HorizontalMultiLevelHierarchy"/>
    <dgm:cxn modelId="{1440C8EF-AE06-4B3A-8A03-EA57B3F4225A}" type="presParOf" srcId="{901515A2-D1D8-4C15-93C6-622FC98B8820}" destId="{471321F5-8D7E-4E5F-A185-CD1F132A33FE}" srcOrd="0" destOrd="0" presId="urn:microsoft.com/office/officeart/2008/layout/HorizontalMultiLevelHierarchy"/>
    <dgm:cxn modelId="{F3779334-5B37-413D-BB7F-56376C34F72F}" type="presParOf" srcId="{9A3B6FC8-3424-4D96-A769-E00789A05569}" destId="{3E039422-2739-47DA-A687-4DBCA65357D5}" srcOrd="9" destOrd="0" presId="urn:microsoft.com/office/officeart/2008/layout/HorizontalMultiLevelHierarchy"/>
    <dgm:cxn modelId="{8D56DC5D-BE02-4696-8E1F-A844F53D128A}" type="presParOf" srcId="{3E039422-2739-47DA-A687-4DBCA65357D5}" destId="{739E280E-0B76-41C0-995E-EB75AA47B0BB}" srcOrd="0" destOrd="0" presId="urn:microsoft.com/office/officeart/2008/layout/HorizontalMultiLevelHierarchy"/>
    <dgm:cxn modelId="{AE1E5AD9-6899-42B9-896D-5DC00D1C7747}" type="presParOf" srcId="{3E039422-2739-47DA-A687-4DBCA65357D5}" destId="{7E46C358-CAAD-4303-8D57-2F4A9C6FEAE5}" srcOrd="1" destOrd="0" presId="urn:microsoft.com/office/officeart/2008/layout/HorizontalMultiLevelHierarchy"/>
    <dgm:cxn modelId="{85C3E1F5-DFC7-4892-9DF0-1289B3FAA705}" type="presParOf" srcId="{9A3B6FC8-3424-4D96-A769-E00789A05569}" destId="{0CC6DBDA-DC1A-4FA5-9151-32215D876A46}" srcOrd="10" destOrd="0" presId="urn:microsoft.com/office/officeart/2008/layout/HorizontalMultiLevelHierarchy"/>
    <dgm:cxn modelId="{AE660810-4D83-43B2-8378-7D636E373E07}" type="presParOf" srcId="{0CC6DBDA-DC1A-4FA5-9151-32215D876A46}" destId="{44D807DB-1638-4E1E-AD0A-A946A443B0B9}" srcOrd="0" destOrd="0" presId="urn:microsoft.com/office/officeart/2008/layout/HorizontalMultiLevelHierarchy"/>
    <dgm:cxn modelId="{3ABA03B5-1657-4D28-A7ED-259CD5E9C09C}" type="presParOf" srcId="{9A3B6FC8-3424-4D96-A769-E00789A05569}" destId="{1B0B9C1A-113E-419F-91B7-8E80D38200DB}" srcOrd="11" destOrd="0" presId="urn:microsoft.com/office/officeart/2008/layout/HorizontalMultiLevelHierarchy"/>
    <dgm:cxn modelId="{366F2B55-5B8B-461F-80CD-CB43BC1E21DF}" type="presParOf" srcId="{1B0B9C1A-113E-419F-91B7-8E80D38200DB}" destId="{6D306873-8C85-4A5B-961B-6C7A687BEA17}" srcOrd="0" destOrd="0" presId="urn:microsoft.com/office/officeart/2008/layout/HorizontalMultiLevelHierarchy"/>
    <dgm:cxn modelId="{BD3A232F-AB4A-4DC7-9801-6C5608146CB3}" type="presParOf" srcId="{1B0B9C1A-113E-419F-91B7-8E80D38200DB}" destId="{B2A86C21-3AA8-494B-BFC0-4E9526114DAD}" srcOrd="1" destOrd="0" presId="urn:microsoft.com/office/officeart/2008/layout/HorizontalMultiLevelHierarchy"/>
    <dgm:cxn modelId="{CD66720C-7A81-4015-8681-39B18E3107EA}" type="presParOf" srcId="{9A3B6FC8-3424-4D96-A769-E00789A05569}" destId="{7860745B-7482-482A-92B4-DF1AFB3DB759}" srcOrd="12" destOrd="0" presId="urn:microsoft.com/office/officeart/2008/layout/HorizontalMultiLevelHierarchy"/>
    <dgm:cxn modelId="{284845C2-38F1-475B-957A-32E6868313A0}" type="presParOf" srcId="{7860745B-7482-482A-92B4-DF1AFB3DB759}" destId="{8B2AE12E-D7FB-4417-8814-3FDFA03AB82E}" srcOrd="0" destOrd="0" presId="urn:microsoft.com/office/officeart/2008/layout/HorizontalMultiLevelHierarchy"/>
    <dgm:cxn modelId="{44A9B111-DF32-4291-85F7-1B798253AB54}" type="presParOf" srcId="{9A3B6FC8-3424-4D96-A769-E00789A05569}" destId="{790E1609-EDCE-4D1F-93C0-9C99D4ACAD80}" srcOrd="13" destOrd="0" presId="urn:microsoft.com/office/officeart/2008/layout/HorizontalMultiLevelHierarchy"/>
    <dgm:cxn modelId="{6792C6A9-DA94-4427-8B2C-E8208DB3BA2A}" type="presParOf" srcId="{790E1609-EDCE-4D1F-93C0-9C99D4ACAD80}" destId="{09CF83B8-AA69-4FCA-A6AC-BB48EADF4ADF}" srcOrd="0" destOrd="0" presId="urn:microsoft.com/office/officeart/2008/layout/HorizontalMultiLevelHierarchy"/>
    <dgm:cxn modelId="{A8DF620A-0715-4B87-ACB3-2B456B5C1771}" type="presParOf" srcId="{790E1609-EDCE-4D1F-93C0-9C99D4ACAD80}" destId="{7C5A6322-6858-4B4C-94FA-A94119A2F2F7}" srcOrd="1" destOrd="0" presId="urn:microsoft.com/office/officeart/2008/layout/HorizontalMultiLevelHierarchy"/>
    <dgm:cxn modelId="{F93604E9-CC8B-46AB-9410-C3DAF9F11F9E}" type="presParOf" srcId="{9A3B6FC8-3424-4D96-A769-E00789A05569}" destId="{38E001FC-C35C-46B4-9C5C-3BE7581A3C3C}" srcOrd="14" destOrd="0" presId="urn:microsoft.com/office/officeart/2008/layout/HorizontalMultiLevelHierarchy"/>
    <dgm:cxn modelId="{8B2F0C53-1578-4401-B860-1E9B670F8D88}" type="presParOf" srcId="{38E001FC-C35C-46B4-9C5C-3BE7581A3C3C}" destId="{ACA34E36-86A6-429E-91E8-068CBD07FE19}" srcOrd="0" destOrd="0" presId="urn:microsoft.com/office/officeart/2008/layout/HorizontalMultiLevelHierarchy"/>
    <dgm:cxn modelId="{E8FE8A7F-2154-46AE-A5D1-EC2493A7E887}" type="presParOf" srcId="{9A3B6FC8-3424-4D96-A769-E00789A05569}" destId="{FD379860-57A0-4921-919D-2C376FC7385C}" srcOrd="15" destOrd="0" presId="urn:microsoft.com/office/officeart/2008/layout/HorizontalMultiLevelHierarchy"/>
    <dgm:cxn modelId="{0F342CEE-6F0F-44B5-9FC5-C1BD0CE5FA3F}" type="presParOf" srcId="{FD379860-57A0-4921-919D-2C376FC7385C}" destId="{A3CB82B3-AEFE-4A2A-B106-42E9F9490E87}" srcOrd="0" destOrd="0" presId="urn:microsoft.com/office/officeart/2008/layout/HorizontalMultiLevelHierarchy"/>
    <dgm:cxn modelId="{895C77FE-B554-4C08-B943-0AA35AA4BB9D}" type="presParOf" srcId="{FD379860-57A0-4921-919D-2C376FC7385C}" destId="{DF1786AA-7273-4908-824B-8AB32888CB06}" srcOrd="1" destOrd="0" presId="urn:microsoft.com/office/officeart/2008/layout/HorizontalMultiLevelHierarchy"/>
    <dgm:cxn modelId="{5C572F14-4BB1-4F5B-8AB5-512ACB3674E6}" type="presParOf" srcId="{9A3B6FC8-3424-4D96-A769-E00789A05569}" destId="{E944159A-E35F-402B-8BAE-6FE951CFC496}" srcOrd="16" destOrd="0" presId="urn:microsoft.com/office/officeart/2008/layout/HorizontalMultiLevelHierarchy"/>
    <dgm:cxn modelId="{4B32BAFA-DB06-4811-A07C-CAD5AE1B380D}" type="presParOf" srcId="{E944159A-E35F-402B-8BAE-6FE951CFC496}" destId="{36A04BBE-EDC4-4B97-B546-B62E5C040B6A}" srcOrd="0" destOrd="0" presId="urn:microsoft.com/office/officeart/2008/layout/HorizontalMultiLevelHierarchy"/>
    <dgm:cxn modelId="{8903D349-0544-4134-B8F2-3FC8EA445F32}" type="presParOf" srcId="{9A3B6FC8-3424-4D96-A769-E00789A05569}" destId="{31B96015-7231-4035-9208-E9B367791F4A}" srcOrd="17" destOrd="0" presId="urn:microsoft.com/office/officeart/2008/layout/HorizontalMultiLevelHierarchy"/>
    <dgm:cxn modelId="{17ABE25B-5DAA-498C-B118-6BBA3AD48095}" type="presParOf" srcId="{31B96015-7231-4035-9208-E9B367791F4A}" destId="{7546A222-FD07-4418-AEC0-8BA95AC0288B}" srcOrd="0" destOrd="0" presId="urn:microsoft.com/office/officeart/2008/layout/HorizontalMultiLevelHierarchy"/>
    <dgm:cxn modelId="{EABBABFE-CFF4-4AAE-870B-A96EA219EE91}" type="presParOf" srcId="{31B96015-7231-4035-9208-E9B367791F4A}" destId="{8A6F54B6-393E-42D3-98A2-77D241E9D1CA}" srcOrd="1" destOrd="0" presId="urn:microsoft.com/office/officeart/2008/layout/HorizontalMultiLevelHierarchy"/>
    <dgm:cxn modelId="{C68DCD54-4C3D-4951-85D0-9C5D0D734ACE}" type="presParOf" srcId="{9A3B6FC8-3424-4D96-A769-E00789A05569}" destId="{BDF8608F-ED5D-4FDC-92BA-427D1D4A2297}" srcOrd="18" destOrd="0" presId="urn:microsoft.com/office/officeart/2008/layout/HorizontalMultiLevelHierarchy"/>
    <dgm:cxn modelId="{E272FDA9-C4F3-42F0-9A33-8AD5198560FF}" type="presParOf" srcId="{BDF8608F-ED5D-4FDC-92BA-427D1D4A2297}" destId="{52A65171-F687-472F-AE54-AABDF34F904F}" srcOrd="0" destOrd="0" presId="urn:microsoft.com/office/officeart/2008/layout/HorizontalMultiLevelHierarchy"/>
    <dgm:cxn modelId="{589CB186-4B3D-4F26-AECE-915A8A557C1F}" type="presParOf" srcId="{9A3B6FC8-3424-4D96-A769-E00789A05569}" destId="{E2637BD3-87B5-4E89-9BF5-D55658323DDE}" srcOrd="19" destOrd="0" presId="urn:microsoft.com/office/officeart/2008/layout/HorizontalMultiLevelHierarchy"/>
    <dgm:cxn modelId="{DEDBAA14-A9B8-4B74-ADA1-EC561D203199}" type="presParOf" srcId="{E2637BD3-87B5-4E89-9BF5-D55658323DDE}" destId="{7830BD59-D7D4-4F73-82CD-9CE138947916}" srcOrd="0" destOrd="0" presId="urn:microsoft.com/office/officeart/2008/layout/HorizontalMultiLevelHierarchy"/>
    <dgm:cxn modelId="{59F2F74C-3907-46BE-972A-F9D759456CAC}" type="presParOf" srcId="{E2637BD3-87B5-4E89-9BF5-D55658323DDE}" destId="{B2BF0D16-D699-4885-BA88-7AC8E44540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BD6914A-063D-4E89-9B8D-D1E8D130BEB7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16E3419-7676-4B4C-A49B-197618DDA536}">
      <dgm:prSet phldrT="[Texto]" custT="1"/>
      <dgm:spPr/>
      <dgm:t>
        <a:bodyPr/>
        <a:lstStyle/>
        <a:p>
          <a:r>
            <a:rPr lang="es-CO" sz="2800" dirty="0"/>
            <a:t>PROCESOS SEGUROS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830740B-FEFB-484C-AAD1-4A5788C53D7B}" type="parTrans" cxnId="{24465DAD-8EBA-41F5-9A7F-FB27CDE92CB9}">
      <dgm:prSet/>
      <dgm:spPr/>
      <dgm:t>
        <a:bodyPr/>
        <a:lstStyle/>
        <a:p>
          <a:endParaRPr lang="es-CO" sz="1200"/>
        </a:p>
      </dgm:t>
    </dgm:pt>
    <dgm:pt modelId="{D5E8A7EB-BB07-4E3F-B998-62785AAC17E7}" type="sibTrans" cxnId="{24465DAD-8EBA-41F5-9A7F-FB27CDE92CB9}">
      <dgm:prSet/>
      <dgm:spPr/>
      <dgm:t>
        <a:bodyPr/>
        <a:lstStyle/>
        <a:p>
          <a:endParaRPr lang="es-CO" sz="1200"/>
        </a:p>
      </dgm:t>
    </dgm:pt>
    <dgm:pt modelId="{1F953E38-2986-4D71-BB1D-110F4960559F}">
      <dgm:prSet phldrT="[Texto]" custT="1"/>
      <dgm:spPr/>
      <dgm:t>
        <a:bodyPr/>
        <a:lstStyle/>
        <a:p>
          <a:r>
            <a:rPr lang="es-CO" sz="1200" dirty="0"/>
            <a:t>BRONCOSCOPIA FIBRO-OPTICA CON LAVADO BRONQUIAL</a:t>
          </a:r>
        </a:p>
      </dgm:t>
    </dgm:pt>
    <dgm:pt modelId="{85DAF550-B2C7-4159-B051-8EC5A677FBC1}" type="parTrans" cxnId="{ECF0FDD0-17C8-45A9-A8D5-70FDC04DFC05}">
      <dgm:prSet/>
      <dgm:spPr/>
      <dgm:t>
        <a:bodyPr/>
        <a:lstStyle/>
        <a:p>
          <a:endParaRPr lang="es-CO" sz="1200"/>
        </a:p>
      </dgm:t>
    </dgm:pt>
    <dgm:pt modelId="{50294225-42D8-44A0-A0F2-CD47102A3F7D}" type="sibTrans" cxnId="{ECF0FDD0-17C8-45A9-A8D5-70FDC04DFC05}">
      <dgm:prSet/>
      <dgm:spPr/>
      <dgm:t>
        <a:bodyPr/>
        <a:lstStyle/>
        <a:p>
          <a:endParaRPr lang="es-CO" sz="1200"/>
        </a:p>
      </dgm:t>
    </dgm:pt>
    <dgm:pt modelId="{D421F5B8-137A-4995-A6C3-5F74FF73114B}">
      <dgm:prSet phldrT="[Texto]" custT="1"/>
      <dgm:spPr/>
      <dgm:t>
        <a:bodyPr/>
        <a:lstStyle/>
        <a:p>
          <a:r>
            <a:rPr lang="es-CO" sz="1200" dirty="0"/>
            <a:t>ECOGRAFÍA ENDOSCÓPICA DE TRAQUEA,BRONQUIOS Y MEDIASTINO</a:t>
          </a:r>
        </a:p>
      </dgm:t>
    </dgm:pt>
    <dgm:pt modelId="{256047A2-C874-4604-92A8-EDECD3B9655F}" type="parTrans" cxnId="{77B60991-9EA3-46D7-8414-230E7EF0002E}">
      <dgm:prSet/>
      <dgm:spPr/>
      <dgm:t>
        <a:bodyPr/>
        <a:lstStyle/>
        <a:p>
          <a:endParaRPr lang="es-CO" sz="1200"/>
        </a:p>
      </dgm:t>
    </dgm:pt>
    <dgm:pt modelId="{351E275E-4D91-4082-9260-53ECCF10118B}" type="sibTrans" cxnId="{77B60991-9EA3-46D7-8414-230E7EF0002E}">
      <dgm:prSet/>
      <dgm:spPr/>
      <dgm:t>
        <a:bodyPr/>
        <a:lstStyle/>
        <a:p>
          <a:endParaRPr lang="es-CO" sz="1200"/>
        </a:p>
      </dgm:t>
    </dgm:pt>
    <dgm:pt modelId="{720376B5-5CDC-4268-BBB1-2D0A5F75E6A0}">
      <dgm:prSet phldrT="[Texto]" custT="1"/>
      <dgm:spPr/>
      <dgm:t>
        <a:bodyPr/>
        <a:lstStyle/>
        <a:p>
          <a:r>
            <a:rPr lang="es-CO" sz="1200" dirty="0"/>
            <a:t>DILATACIÓN DE BRONQUIO VÍA ENDOSCOPICA</a:t>
          </a:r>
        </a:p>
      </dgm:t>
    </dgm:pt>
    <dgm:pt modelId="{B2F44EB3-7DE0-4F86-B8B0-42CA339406FA}" type="parTrans" cxnId="{1E8A253E-8EE2-4170-8340-C6D844ED4FA5}">
      <dgm:prSet/>
      <dgm:spPr/>
      <dgm:t>
        <a:bodyPr/>
        <a:lstStyle/>
        <a:p>
          <a:endParaRPr lang="es-CO" sz="1200"/>
        </a:p>
      </dgm:t>
    </dgm:pt>
    <dgm:pt modelId="{83E49B96-52F0-4230-8651-59AB625E20BE}" type="sibTrans" cxnId="{1E8A253E-8EE2-4170-8340-C6D844ED4FA5}">
      <dgm:prSet/>
      <dgm:spPr/>
      <dgm:t>
        <a:bodyPr/>
        <a:lstStyle/>
        <a:p>
          <a:endParaRPr lang="es-CO" sz="1200"/>
        </a:p>
      </dgm:t>
    </dgm:pt>
    <dgm:pt modelId="{7841FB08-BF73-4BC5-B9BF-DEEDA603D479}">
      <dgm:prSet phldrT="[Texto]" custT="1"/>
      <dgm:spPr/>
      <dgm:t>
        <a:bodyPr/>
        <a:lstStyle/>
        <a:p>
          <a:r>
            <a:rPr lang="es-CO" sz="1200" dirty="0"/>
            <a:t>BRONCOSCOPIA RIGIDA</a:t>
          </a:r>
        </a:p>
      </dgm:t>
    </dgm:pt>
    <dgm:pt modelId="{E75075DE-CEED-42A3-BF35-AE4420402DC3}" type="parTrans" cxnId="{93D44CCC-6758-48D2-B7BE-BC011C6DE02C}">
      <dgm:prSet/>
      <dgm:spPr/>
      <dgm:t>
        <a:bodyPr/>
        <a:lstStyle/>
        <a:p>
          <a:endParaRPr lang="es-CO" sz="1200"/>
        </a:p>
      </dgm:t>
    </dgm:pt>
    <dgm:pt modelId="{2DE5868A-DBE5-426D-85EE-E34D0339D0F7}" type="sibTrans" cxnId="{93D44CCC-6758-48D2-B7BE-BC011C6DE02C}">
      <dgm:prSet/>
      <dgm:spPr/>
      <dgm:t>
        <a:bodyPr/>
        <a:lstStyle/>
        <a:p>
          <a:endParaRPr lang="es-CO" sz="1200"/>
        </a:p>
      </dgm:t>
    </dgm:pt>
    <dgm:pt modelId="{2AC7019B-FD12-4276-B5C3-CDA25A3391AB}">
      <dgm:prSet phldrT="[Texto]" custT="1"/>
      <dgm:spPr/>
      <dgm:t>
        <a:bodyPr/>
        <a:lstStyle/>
        <a:p>
          <a:r>
            <a:rPr lang="es-CO" sz="1200"/>
            <a:t>BRONCOSCOPIA FIBRO-OPTICA CON CEPILLADO BRONQUIAL</a:t>
          </a:r>
          <a:endParaRPr lang="es-CO" sz="1200" dirty="0"/>
        </a:p>
      </dgm:t>
    </dgm:pt>
    <dgm:pt modelId="{96267904-2BEA-43DE-9FE4-59FCE6DFD481}" type="parTrans" cxnId="{E11E64D0-358F-4617-8EA2-02FD3A4BE6A5}">
      <dgm:prSet/>
      <dgm:spPr/>
      <dgm:t>
        <a:bodyPr/>
        <a:lstStyle/>
        <a:p>
          <a:endParaRPr lang="es-CO" sz="1200"/>
        </a:p>
      </dgm:t>
    </dgm:pt>
    <dgm:pt modelId="{37497DE4-8A34-45B3-A5B0-31739FCBAF4F}" type="sibTrans" cxnId="{E11E64D0-358F-4617-8EA2-02FD3A4BE6A5}">
      <dgm:prSet/>
      <dgm:spPr/>
      <dgm:t>
        <a:bodyPr/>
        <a:lstStyle/>
        <a:p>
          <a:endParaRPr lang="es-CO" sz="1200"/>
        </a:p>
      </dgm:t>
    </dgm:pt>
    <dgm:pt modelId="{75E9F6DC-29D0-4D8F-AD3A-1722A08F7A1C}" type="pres">
      <dgm:prSet presAssocID="{0BD6914A-063D-4E89-9B8D-D1E8D130BEB7}" presName="composite" presStyleCnt="0">
        <dgm:presLayoutVars>
          <dgm:chMax val="1"/>
          <dgm:dir/>
          <dgm:resizeHandles val="exact"/>
        </dgm:presLayoutVars>
      </dgm:prSet>
      <dgm:spPr/>
    </dgm:pt>
    <dgm:pt modelId="{CF545257-773A-4B2B-990D-F7A8867501C8}" type="pres">
      <dgm:prSet presAssocID="{0BD6914A-063D-4E89-9B8D-D1E8D130BEB7}" presName="radial" presStyleCnt="0">
        <dgm:presLayoutVars>
          <dgm:animLvl val="ctr"/>
        </dgm:presLayoutVars>
      </dgm:prSet>
      <dgm:spPr/>
    </dgm:pt>
    <dgm:pt modelId="{8DEEDEB8-1BF0-488F-852F-A67ECD7E9295}" type="pres">
      <dgm:prSet presAssocID="{416E3419-7676-4B4C-A49B-197618DDA536}" presName="centerShape" presStyleLbl="vennNode1" presStyleIdx="0" presStyleCnt="6"/>
      <dgm:spPr/>
    </dgm:pt>
    <dgm:pt modelId="{B9788C35-968A-42E1-B00D-4B59C40F4C45}" type="pres">
      <dgm:prSet presAssocID="{1F953E38-2986-4D71-BB1D-110F4960559F}" presName="node" presStyleLbl="vennNode1" presStyleIdx="1" presStyleCnt="6">
        <dgm:presLayoutVars>
          <dgm:bulletEnabled val="1"/>
        </dgm:presLayoutVars>
      </dgm:prSet>
      <dgm:spPr/>
    </dgm:pt>
    <dgm:pt modelId="{0BA0625F-2CD6-40CE-9BF4-B66994FC42A9}" type="pres">
      <dgm:prSet presAssocID="{D421F5B8-137A-4995-A6C3-5F74FF73114B}" presName="node" presStyleLbl="vennNode1" presStyleIdx="2" presStyleCnt="6">
        <dgm:presLayoutVars>
          <dgm:bulletEnabled val="1"/>
        </dgm:presLayoutVars>
      </dgm:prSet>
      <dgm:spPr/>
    </dgm:pt>
    <dgm:pt modelId="{CFFA88CC-8335-442C-9ECB-ED8921A7FD4D}" type="pres">
      <dgm:prSet presAssocID="{720376B5-5CDC-4268-BBB1-2D0A5F75E6A0}" presName="node" presStyleLbl="vennNode1" presStyleIdx="3" presStyleCnt="6">
        <dgm:presLayoutVars>
          <dgm:bulletEnabled val="1"/>
        </dgm:presLayoutVars>
      </dgm:prSet>
      <dgm:spPr/>
    </dgm:pt>
    <dgm:pt modelId="{396392CA-3643-48C6-8C9A-3AC3C496F365}" type="pres">
      <dgm:prSet presAssocID="{7841FB08-BF73-4BC5-B9BF-DEEDA603D479}" presName="node" presStyleLbl="vennNode1" presStyleIdx="4" presStyleCnt="6">
        <dgm:presLayoutVars>
          <dgm:bulletEnabled val="1"/>
        </dgm:presLayoutVars>
      </dgm:prSet>
      <dgm:spPr/>
    </dgm:pt>
    <dgm:pt modelId="{2702EFED-1348-4A4C-91A7-3CD41FD24CA2}" type="pres">
      <dgm:prSet presAssocID="{2AC7019B-FD12-4276-B5C3-CDA25A3391AB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819EE11E-0E08-4B1E-8069-F508400E6685}" type="presOf" srcId="{0BD6914A-063D-4E89-9B8D-D1E8D130BEB7}" destId="{75E9F6DC-29D0-4D8F-AD3A-1722A08F7A1C}" srcOrd="0" destOrd="0" presId="urn:microsoft.com/office/officeart/2005/8/layout/radial3"/>
    <dgm:cxn modelId="{2903042A-2614-4350-A353-912C422CB2E4}" type="presOf" srcId="{2AC7019B-FD12-4276-B5C3-CDA25A3391AB}" destId="{2702EFED-1348-4A4C-91A7-3CD41FD24CA2}" srcOrd="0" destOrd="0" presId="urn:microsoft.com/office/officeart/2005/8/layout/radial3"/>
    <dgm:cxn modelId="{1E8A253E-8EE2-4170-8340-C6D844ED4FA5}" srcId="{416E3419-7676-4B4C-A49B-197618DDA536}" destId="{720376B5-5CDC-4268-BBB1-2D0A5F75E6A0}" srcOrd="2" destOrd="0" parTransId="{B2F44EB3-7DE0-4F86-B8B0-42CA339406FA}" sibTransId="{83E49B96-52F0-4230-8651-59AB625E20BE}"/>
    <dgm:cxn modelId="{826A1A68-5EE6-4FD6-B28E-69C78F8C5B2E}" type="presOf" srcId="{7841FB08-BF73-4BC5-B9BF-DEEDA603D479}" destId="{396392CA-3643-48C6-8C9A-3AC3C496F365}" srcOrd="0" destOrd="0" presId="urn:microsoft.com/office/officeart/2005/8/layout/radial3"/>
    <dgm:cxn modelId="{18131B6C-C82A-4C74-8050-33CEAD6F0A2E}" type="presOf" srcId="{D421F5B8-137A-4995-A6C3-5F74FF73114B}" destId="{0BA0625F-2CD6-40CE-9BF4-B66994FC42A9}" srcOrd="0" destOrd="0" presId="urn:microsoft.com/office/officeart/2005/8/layout/radial3"/>
    <dgm:cxn modelId="{8C8F8C8B-7B07-42CD-BA27-86DB8A77104F}" type="presOf" srcId="{1F953E38-2986-4D71-BB1D-110F4960559F}" destId="{B9788C35-968A-42E1-B00D-4B59C40F4C45}" srcOrd="0" destOrd="0" presId="urn:microsoft.com/office/officeart/2005/8/layout/radial3"/>
    <dgm:cxn modelId="{77B60991-9EA3-46D7-8414-230E7EF0002E}" srcId="{416E3419-7676-4B4C-A49B-197618DDA536}" destId="{D421F5B8-137A-4995-A6C3-5F74FF73114B}" srcOrd="1" destOrd="0" parTransId="{256047A2-C874-4604-92A8-EDECD3B9655F}" sibTransId="{351E275E-4D91-4082-9260-53ECCF10118B}"/>
    <dgm:cxn modelId="{8AD86C91-6FBF-4A2F-9F90-3C4F0A32EEA0}" type="presOf" srcId="{720376B5-5CDC-4268-BBB1-2D0A5F75E6A0}" destId="{CFFA88CC-8335-442C-9ECB-ED8921A7FD4D}" srcOrd="0" destOrd="0" presId="urn:microsoft.com/office/officeart/2005/8/layout/radial3"/>
    <dgm:cxn modelId="{61E69CA1-83EE-4C2A-B485-6CD92E94036C}" type="presOf" srcId="{416E3419-7676-4B4C-A49B-197618DDA536}" destId="{8DEEDEB8-1BF0-488F-852F-A67ECD7E9295}" srcOrd="0" destOrd="0" presId="urn:microsoft.com/office/officeart/2005/8/layout/radial3"/>
    <dgm:cxn modelId="{24465DAD-8EBA-41F5-9A7F-FB27CDE92CB9}" srcId="{0BD6914A-063D-4E89-9B8D-D1E8D130BEB7}" destId="{416E3419-7676-4B4C-A49B-197618DDA536}" srcOrd="0" destOrd="0" parTransId="{5830740B-FEFB-484C-AAD1-4A5788C53D7B}" sibTransId="{D5E8A7EB-BB07-4E3F-B998-62785AAC17E7}"/>
    <dgm:cxn modelId="{93D44CCC-6758-48D2-B7BE-BC011C6DE02C}" srcId="{416E3419-7676-4B4C-A49B-197618DDA536}" destId="{7841FB08-BF73-4BC5-B9BF-DEEDA603D479}" srcOrd="3" destOrd="0" parTransId="{E75075DE-CEED-42A3-BF35-AE4420402DC3}" sibTransId="{2DE5868A-DBE5-426D-85EE-E34D0339D0F7}"/>
    <dgm:cxn modelId="{E11E64D0-358F-4617-8EA2-02FD3A4BE6A5}" srcId="{416E3419-7676-4B4C-A49B-197618DDA536}" destId="{2AC7019B-FD12-4276-B5C3-CDA25A3391AB}" srcOrd="4" destOrd="0" parTransId="{96267904-2BEA-43DE-9FE4-59FCE6DFD481}" sibTransId="{37497DE4-8A34-45B3-A5B0-31739FCBAF4F}"/>
    <dgm:cxn modelId="{ECF0FDD0-17C8-45A9-A8D5-70FDC04DFC05}" srcId="{416E3419-7676-4B4C-A49B-197618DDA536}" destId="{1F953E38-2986-4D71-BB1D-110F4960559F}" srcOrd="0" destOrd="0" parTransId="{85DAF550-B2C7-4159-B051-8EC5A677FBC1}" sibTransId="{50294225-42D8-44A0-A0F2-CD47102A3F7D}"/>
    <dgm:cxn modelId="{D26ECDD4-9B83-4E06-BE95-DBE59F6E7419}" type="presParOf" srcId="{75E9F6DC-29D0-4D8F-AD3A-1722A08F7A1C}" destId="{CF545257-773A-4B2B-990D-F7A8867501C8}" srcOrd="0" destOrd="0" presId="urn:microsoft.com/office/officeart/2005/8/layout/radial3"/>
    <dgm:cxn modelId="{C2EE6EA6-A376-4EED-B950-9D2E602A8B3A}" type="presParOf" srcId="{CF545257-773A-4B2B-990D-F7A8867501C8}" destId="{8DEEDEB8-1BF0-488F-852F-A67ECD7E9295}" srcOrd="0" destOrd="0" presId="urn:microsoft.com/office/officeart/2005/8/layout/radial3"/>
    <dgm:cxn modelId="{712B5F31-A16D-4546-84D0-7D514C8BFC3B}" type="presParOf" srcId="{CF545257-773A-4B2B-990D-F7A8867501C8}" destId="{B9788C35-968A-42E1-B00D-4B59C40F4C45}" srcOrd="1" destOrd="0" presId="urn:microsoft.com/office/officeart/2005/8/layout/radial3"/>
    <dgm:cxn modelId="{DF920CDC-16BA-430E-8D8A-82FFCC23CDEA}" type="presParOf" srcId="{CF545257-773A-4B2B-990D-F7A8867501C8}" destId="{0BA0625F-2CD6-40CE-9BF4-B66994FC42A9}" srcOrd="2" destOrd="0" presId="urn:microsoft.com/office/officeart/2005/8/layout/radial3"/>
    <dgm:cxn modelId="{653A5602-9714-4F0D-8F4F-884078BC9701}" type="presParOf" srcId="{CF545257-773A-4B2B-990D-F7A8867501C8}" destId="{CFFA88CC-8335-442C-9ECB-ED8921A7FD4D}" srcOrd="3" destOrd="0" presId="urn:microsoft.com/office/officeart/2005/8/layout/radial3"/>
    <dgm:cxn modelId="{28136C07-653C-4D5C-A074-2B2717A1F894}" type="presParOf" srcId="{CF545257-773A-4B2B-990D-F7A8867501C8}" destId="{396392CA-3643-48C6-8C9A-3AC3C496F365}" srcOrd="4" destOrd="0" presId="urn:microsoft.com/office/officeart/2005/8/layout/radial3"/>
    <dgm:cxn modelId="{DF85546F-D753-47D3-BA84-2DAA9C02F919}" type="presParOf" srcId="{CF545257-773A-4B2B-990D-F7A8867501C8}" destId="{2702EFED-1348-4A4C-91A7-3CD41FD24CA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D71C0D0-56D7-B743-AA34-77DCDED59D33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8F6BA783-CD03-734B-93FB-478677E8100C}">
      <dgm:prSet/>
      <dgm:spPr/>
      <dgm:t>
        <a:bodyPr/>
        <a:lstStyle/>
        <a:p>
          <a:pPr rtl="0"/>
          <a:r>
            <a:rPr lang="es-ES"/>
            <a:t>Hoy es un compromiso de País….</a:t>
          </a:r>
        </a:p>
      </dgm:t>
    </dgm:pt>
    <dgm:pt modelId="{461B273F-3A44-384D-9A4A-5138F0015031}" type="parTrans" cxnId="{F9262D50-E42B-C841-BCE2-07DFC13795C4}">
      <dgm:prSet/>
      <dgm:spPr/>
      <dgm:t>
        <a:bodyPr/>
        <a:lstStyle/>
        <a:p>
          <a:endParaRPr lang="es-ES"/>
        </a:p>
      </dgm:t>
    </dgm:pt>
    <dgm:pt modelId="{E6AA9649-BE8E-5C4C-8EF9-C54708FCCF91}" type="sibTrans" cxnId="{F9262D50-E42B-C841-BCE2-07DFC13795C4}">
      <dgm:prSet/>
      <dgm:spPr/>
      <dgm:t>
        <a:bodyPr/>
        <a:lstStyle/>
        <a:p>
          <a:endParaRPr lang="es-ES"/>
        </a:p>
      </dgm:t>
    </dgm:pt>
    <dgm:pt modelId="{5A09FE0B-3A73-9D40-B4D6-719EFC608AC5}" type="pres">
      <dgm:prSet presAssocID="{4D71C0D0-56D7-B743-AA34-77DCDED59D33}" presName="CompostProcess" presStyleCnt="0">
        <dgm:presLayoutVars>
          <dgm:dir/>
          <dgm:resizeHandles val="exact"/>
        </dgm:presLayoutVars>
      </dgm:prSet>
      <dgm:spPr/>
    </dgm:pt>
    <dgm:pt modelId="{DFDA528A-BC43-F244-A5A2-E73E69679FAB}" type="pres">
      <dgm:prSet presAssocID="{4D71C0D0-56D7-B743-AA34-77DCDED59D33}" presName="arrow" presStyleLbl="bgShp" presStyleIdx="0" presStyleCnt="1"/>
      <dgm:spPr/>
    </dgm:pt>
    <dgm:pt modelId="{1DB7630E-38D4-7848-A961-B6C6B5805DA1}" type="pres">
      <dgm:prSet presAssocID="{4D71C0D0-56D7-B743-AA34-77DCDED59D33}" presName="linearProcess" presStyleCnt="0"/>
      <dgm:spPr/>
    </dgm:pt>
    <dgm:pt modelId="{DDADCF63-7650-7B49-89AE-3F22167D3E54}" type="pres">
      <dgm:prSet presAssocID="{8F6BA783-CD03-734B-93FB-478677E8100C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5230EF4E-2689-E440-8B40-409ACB69361E}" type="presOf" srcId="{4D71C0D0-56D7-B743-AA34-77DCDED59D33}" destId="{5A09FE0B-3A73-9D40-B4D6-719EFC608AC5}" srcOrd="0" destOrd="0" presId="urn:microsoft.com/office/officeart/2005/8/layout/hProcess9"/>
    <dgm:cxn modelId="{F9262D50-E42B-C841-BCE2-07DFC13795C4}" srcId="{4D71C0D0-56D7-B743-AA34-77DCDED59D33}" destId="{8F6BA783-CD03-734B-93FB-478677E8100C}" srcOrd="0" destOrd="0" parTransId="{461B273F-3A44-384D-9A4A-5138F0015031}" sibTransId="{E6AA9649-BE8E-5C4C-8EF9-C54708FCCF91}"/>
    <dgm:cxn modelId="{3C8C559E-85E8-E04B-A683-D7C39C61254B}" type="presOf" srcId="{8F6BA783-CD03-734B-93FB-478677E8100C}" destId="{DDADCF63-7650-7B49-89AE-3F22167D3E54}" srcOrd="0" destOrd="0" presId="urn:microsoft.com/office/officeart/2005/8/layout/hProcess9"/>
    <dgm:cxn modelId="{413CD189-B1E8-5D42-94F7-1974F7046BB0}" type="presParOf" srcId="{5A09FE0B-3A73-9D40-B4D6-719EFC608AC5}" destId="{DFDA528A-BC43-F244-A5A2-E73E69679FAB}" srcOrd="0" destOrd="0" presId="urn:microsoft.com/office/officeart/2005/8/layout/hProcess9"/>
    <dgm:cxn modelId="{F5AB8D8A-F818-8F44-8BDE-17B0FCAA976D}" type="presParOf" srcId="{5A09FE0B-3A73-9D40-B4D6-719EFC608AC5}" destId="{1DB7630E-38D4-7848-A961-B6C6B5805DA1}" srcOrd="1" destOrd="0" presId="urn:microsoft.com/office/officeart/2005/8/layout/hProcess9"/>
    <dgm:cxn modelId="{0054E3EC-CF5F-DA49-AF65-F70C96168289}" type="presParOf" srcId="{1DB7630E-38D4-7848-A961-B6C6B5805DA1}" destId="{DDADCF63-7650-7B49-89AE-3F22167D3E5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33A054D-16FA-A841-904C-FAB722AA070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0F9A86-1CA4-9743-AF85-7214E0B8100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 rtl="0"/>
          <a:r>
            <a:rPr lang="es-ES" sz="2400" dirty="0"/>
            <a:t>Decreto 780 de 2006</a:t>
          </a:r>
        </a:p>
        <a:p>
          <a:pPr algn="ctr" rtl="0"/>
          <a:r>
            <a:rPr lang="es-ES" sz="2400" dirty="0"/>
            <a:t>Res 3100 de 2019</a:t>
          </a:r>
        </a:p>
      </dgm:t>
    </dgm:pt>
    <dgm:pt modelId="{49DD8250-9B76-0C4D-94E8-1A83C70F0EC6}" type="parTrans" cxnId="{A9ED2389-F61B-9446-B59F-22C059017B41}">
      <dgm:prSet/>
      <dgm:spPr/>
      <dgm:t>
        <a:bodyPr/>
        <a:lstStyle/>
        <a:p>
          <a:endParaRPr lang="es-ES"/>
        </a:p>
      </dgm:t>
    </dgm:pt>
    <dgm:pt modelId="{D463F71F-337A-DC4D-A432-09B9C13136FF}" type="sibTrans" cxnId="{A9ED2389-F61B-9446-B59F-22C059017B41}">
      <dgm:prSet/>
      <dgm:spPr/>
      <dgm:t>
        <a:bodyPr/>
        <a:lstStyle/>
        <a:p>
          <a:endParaRPr lang="es-ES"/>
        </a:p>
      </dgm:t>
    </dgm:pt>
    <dgm:pt modelId="{F664CA8D-A66F-9145-8C64-23653D024F84}" type="pres">
      <dgm:prSet presAssocID="{833A054D-16FA-A841-904C-FAB722AA070E}" presName="linear" presStyleCnt="0">
        <dgm:presLayoutVars>
          <dgm:animLvl val="lvl"/>
          <dgm:resizeHandles val="exact"/>
        </dgm:presLayoutVars>
      </dgm:prSet>
      <dgm:spPr/>
    </dgm:pt>
    <dgm:pt modelId="{74407383-A957-8E46-8228-B1568ADB2FE6}" type="pres">
      <dgm:prSet presAssocID="{F10F9A86-1CA4-9743-AF85-7214E0B81004}" presName="parentText" presStyleLbl="node1" presStyleIdx="0" presStyleCnt="1" custScaleY="100081" custLinFactNeighborY="-6179">
        <dgm:presLayoutVars>
          <dgm:chMax val="0"/>
          <dgm:bulletEnabled val="1"/>
        </dgm:presLayoutVars>
      </dgm:prSet>
      <dgm:spPr/>
    </dgm:pt>
  </dgm:ptLst>
  <dgm:cxnLst>
    <dgm:cxn modelId="{76431E7A-730F-40FE-B65E-2DF4E260F211}" type="presOf" srcId="{833A054D-16FA-A841-904C-FAB722AA070E}" destId="{F664CA8D-A66F-9145-8C64-23653D024F84}" srcOrd="0" destOrd="0" presId="urn:microsoft.com/office/officeart/2005/8/layout/vList2"/>
    <dgm:cxn modelId="{A9ED2389-F61B-9446-B59F-22C059017B41}" srcId="{833A054D-16FA-A841-904C-FAB722AA070E}" destId="{F10F9A86-1CA4-9743-AF85-7214E0B81004}" srcOrd="0" destOrd="0" parTransId="{49DD8250-9B76-0C4D-94E8-1A83C70F0EC6}" sibTransId="{D463F71F-337A-DC4D-A432-09B9C13136FF}"/>
    <dgm:cxn modelId="{50B304B5-C390-4BCE-A64D-D3CAC0C69093}" type="presOf" srcId="{F10F9A86-1CA4-9743-AF85-7214E0B81004}" destId="{74407383-A957-8E46-8228-B1568ADB2FE6}" srcOrd="0" destOrd="0" presId="urn:microsoft.com/office/officeart/2005/8/layout/vList2"/>
    <dgm:cxn modelId="{BE35EFA2-C2F7-48B3-BB54-26C57F4D1B60}" type="presParOf" srcId="{F664CA8D-A66F-9145-8C64-23653D024F84}" destId="{74407383-A957-8E46-8228-B1568ADB2F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75E6975-A762-5547-8B03-14609A0E408F}" type="doc">
      <dgm:prSet loTypeId="urn:microsoft.com/office/officeart/2005/8/layout/vList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B18F0D1-A613-9E4C-9279-EBC5485829C8}">
      <dgm:prSet custT="1"/>
      <dgm:spPr/>
      <dgm:t>
        <a:bodyPr/>
        <a:lstStyle/>
        <a:p>
          <a:pPr algn="ctr" rtl="0"/>
          <a:r>
            <a:rPr lang="es-ES_tradnl" sz="1600" dirty="0"/>
            <a:t>Lineamientos de Política de Seguridad del Paciente</a:t>
          </a:r>
        </a:p>
      </dgm:t>
    </dgm:pt>
    <dgm:pt modelId="{778CB77F-1E1E-9F41-9F34-2C80FD3B27BB}" type="parTrans" cxnId="{E93CB305-2F8C-CC46-B3D1-9C6746CAF038}">
      <dgm:prSet/>
      <dgm:spPr/>
      <dgm:t>
        <a:bodyPr/>
        <a:lstStyle/>
        <a:p>
          <a:endParaRPr lang="es-ES" sz="2000"/>
        </a:p>
      </dgm:t>
    </dgm:pt>
    <dgm:pt modelId="{F4B36609-D067-4A49-98EF-4D69E23AFECB}" type="sibTrans" cxnId="{E93CB305-2F8C-CC46-B3D1-9C6746CAF038}">
      <dgm:prSet/>
      <dgm:spPr/>
      <dgm:t>
        <a:bodyPr/>
        <a:lstStyle/>
        <a:p>
          <a:endParaRPr lang="es-ES" sz="2000"/>
        </a:p>
      </dgm:t>
    </dgm:pt>
    <dgm:pt modelId="{166A8814-A706-854A-AE3A-3C29E3FAA62E}" type="pres">
      <dgm:prSet presAssocID="{075E6975-A762-5547-8B03-14609A0E408F}" presName="linear" presStyleCnt="0">
        <dgm:presLayoutVars>
          <dgm:animLvl val="lvl"/>
          <dgm:resizeHandles val="exact"/>
        </dgm:presLayoutVars>
      </dgm:prSet>
      <dgm:spPr/>
    </dgm:pt>
    <dgm:pt modelId="{10F20576-10CF-914F-9D5E-73C912C64031}" type="pres">
      <dgm:prSet presAssocID="{5B18F0D1-A613-9E4C-9279-EBC5485829C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93CB305-2F8C-CC46-B3D1-9C6746CAF038}" srcId="{075E6975-A762-5547-8B03-14609A0E408F}" destId="{5B18F0D1-A613-9E4C-9279-EBC5485829C8}" srcOrd="0" destOrd="0" parTransId="{778CB77F-1E1E-9F41-9F34-2C80FD3B27BB}" sibTransId="{F4B36609-D067-4A49-98EF-4D69E23AFECB}"/>
    <dgm:cxn modelId="{B7D9DA23-AFB8-4A16-A224-F015A738DBA4}" type="presOf" srcId="{075E6975-A762-5547-8B03-14609A0E408F}" destId="{166A8814-A706-854A-AE3A-3C29E3FAA62E}" srcOrd="0" destOrd="0" presId="urn:microsoft.com/office/officeart/2005/8/layout/vList2"/>
    <dgm:cxn modelId="{0DE3A7E8-08A5-498F-935F-2FE5EDA80DDE}" type="presOf" srcId="{5B18F0D1-A613-9E4C-9279-EBC5485829C8}" destId="{10F20576-10CF-914F-9D5E-73C912C64031}" srcOrd="0" destOrd="0" presId="urn:microsoft.com/office/officeart/2005/8/layout/vList2"/>
    <dgm:cxn modelId="{44B8CBAB-465C-437C-9789-6ADA8C274EFD}" type="presParOf" srcId="{166A8814-A706-854A-AE3A-3C29E3FAA62E}" destId="{10F20576-10CF-914F-9D5E-73C912C640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7703491-DF66-2C41-AD91-DD26498AF520}" type="doc">
      <dgm:prSet loTypeId="urn:microsoft.com/office/officeart/2005/8/layout/vList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D5171F7-5DB7-4D4D-997F-C5D6D15FBDD2}">
      <dgm:prSet custT="1"/>
      <dgm:spPr/>
      <dgm:t>
        <a:bodyPr/>
        <a:lstStyle/>
        <a:p>
          <a:pPr algn="ctr" rtl="0"/>
          <a:r>
            <a:rPr lang="es-ES_tradnl" sz="1600" dirty="0">
              <a:solidFill>
                <a:schemeClr val="bg1"/>
              </a:solidFill>
            </a:rPr>
            <a:t>Guía Técnica No. 1</a:t>
          </a:r>
        </a:p>
        <a:p>
          <a:pPr algn="ctr" rtl="0"/>
          <a:r>
            <a:rPr lang="es-ES_tradnl" sz="1600" dirty="0">
              <a:solidFill>
                <a:schemeClr val="bg1"/>
              </a:solidFill>
            </a:rPr>
            <a:t>Buenas Prácticas para la Seguridad de Pacientes</a:t>
          </a:r>
        </a:p>
      </dgm:t>
    </dgm:pt>
    <dgm:pt modelId="{3872E3DE-4BB6-874F-B1CE-1C4A7563F4B5}" type="parTrans" cxnId="{A849EE05-E516-5642-A574-45144F555827}">
      <dgm:prSet/>
      <dgm:spPr/>
      <dgm:t>
        <a:bodyPr/>
        <a:lstStyle/>
        <a:p>
          <a:endParaRPr lang="es-ES" sz="2800">
            <a:solidFill>
              <a:schemeClr val="bg1"/>
            </a:solidFill>
          </a:endParaRPr>
        </a:p>
      </dgm:t>
    </dgm:pt>
    <dgm:pt modelId="{19EAF5A7-EB21-1841-9439-7CE4D039D31B}" type="sibTrans" cxnId="{A849EE05-E516-5642-A574-45144F555827}">
      <dgm:prSet/>
      <dgm:spPr/>
      <dgm:t>
        <a:bodyPr/>
        <a:lstStyle/>
        <a:p>
          <a:endParaRPr lang="es-ES" sz="2800">
            <a:solidFill>
              <a:schemeClr val="bg1"/>
            </a:solidFill>
          </a:endParaRPr>
        </a:p>
      </dgm:t>
    </dgm:pt>
    <dgm:pt modelId="{174D287E-9ACF-7848-AB61-6E328A5022D4}" type="pres">
      <dgm:prSet presAssocID="{37703491-DF66-2C41-AD91-DD26498AF520}" presName="linear" presStyleCnt="0">
        <dgm:presLayoutVars>
          <dgm:animLvl val="lvl"/>
          <dgm:resizeHandles val="exact"/>
        </dgm:presLayoutVars>
      </dgm:prSet>
      <dgm:spPr/>
    </dgm:pt>
    <dgm:pt modelId="{89393F6E-F0D0-E742-A555-42EB0489EEA4}" type="pres">
      <dgm:prSet presAssocID="{5D5171F7-5DB7-4D4D-997F-C5D6D15FBDD2}" presName="parentText" presStyleLbl="node1" presStyleIdx="0" presStyleCnt="1" custScaleY="100035">
        <dgm:presLayoutVars>
          <dgm:chMax val="0"/>
          <dgm:bulletEnabled val="1"/>
        </dgm:presLayoutVars>
      </dgm:prSet>
      <dgm:spPr/>
    </dgm:pt>
  </dgm:ptLst>
  <dgm:cxnLst>
    <dgm:cxn modelId="{A849EE05-E516-5642-A574-45144F555827}" srcId="{37703491-DF66-2C41-AD91-DD26498AF520}" destId="{5D5171F7-5DB7-4D4D-997F-C5D6D15FBDD2}" srcOrd="0" destOrd="0" parTransId="{3872E3DE-4BB6-874F-B1CE-1C4A7563F4B5}" sibTransId="{19EAF5A7-EB21-1841-9439-7CE4D039D31B}"/>
    <dgm:cxn modelId="{5FBBC044-620B-436D-9577-56E861F4B946}" type="presOf" srcId="{5D5171F7-5DB7-4D4D-997F-C5D6D15FBDD2}" destId="{89393F6E-F0D0-E742-A555-42EB0489EEA4}" srcOrd="0" destOrd="0" presId="urn:microsoft.com/office/officeart/2005/8/layout/vList2"/>
    <dgm:cxn modelId="{711D80D5-8475-48F2-8918-1F5D824AB3FB}" type="presOf" srcId="{37703491-DF66-2C41-AD91-DD26498AF520}" destId="{174D287E-9ACF-7848-AB61-6E328A5022D4}" srcOrd="0" destOrd="0" presId="urn:microsoft.com/office/officeart/2005/8/layout/vList2"/>
    <dgm:cxn modelId="{FACE4947-1215-4D45-9CA6-DD460F4A9634}" type="presParOf" srcId="{174D287E-9ACF-7848-AB61-6E328A5022D4}" destId="{89393F6E-F0D0-E742-A555-42EB0489EE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C34984C-CA46-D54D-AA4E-834B64803457}" type="doc">
      <dgm:prSet loTypeId="urn:microsoft.com/office/officeart/2005/8/layout/vList2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F5663E4-2F62-C24B-ACE5-10D280CC4B78}">
      <dgm:prSet custT="1"/>
      <dgm:spPr>
        <a:solidFill>
          <a:schemeClr val="accent1">
            <a:lumMod val="25000"/>
          </a:schemeClr>
        </a:solidFill>
      </dgm:spPr>
      <dgm:t>
        <a:bodyPr/>
        <a:lstStyle/>
        <a:p>
          <a:pPr algn="ctr" rtl="0"/>
          <a:r>
            <a:rPr lang="es-ES_tradnl" sz="1400" dirty="0"/>
            <a:t>Paquetes Instruccionales para las Buenas prácticas en Seguridad de Pacientes</a:t>
          </a:r>
        </a:p>
      </dgm:t>
    </dgm:pt>
    <dgm:pt modelId="{54132361-B713-E84C-B26D-05DB410E40E4}" type="parTrans" cxnId="{8EE06A31-9068-F045-86D5-A1BBACF50AC3}">
      <dgm:prSet/>
      <dgm:spPr/>
      <dgm:t>
        <a:bodyPr/>
        <a:lstStyle/>
        <a:p>
          <a:pPr algn="ctr"/>
          <a:endParaRPr lang="es-ES" sz="2400"/>
        </a:p>
      </dgm:t>
    </dgm:pt>
    <dgm:pt modelId="{8E375BFD-8CC3-DF4C-970F-F99EE57646E2}" type="sibTrans" cxnId="{8EE06A31-9068-F045-86D5-A1BBACF50AC3}">
      <dgm:prSet/>
      <dgm:spPr/>
      <dgm:t>
        <a:bodyPr/>
        <a:lstStyle/>
        <a:p>
          <a:pPr algn="ctr"/>
          <a:endParaRPr lang="es-ES" sz="2400"/>
        </a:p>
      </dgm:t>
    </dgm:pt>
    <dgm:pt modelId="{B189BC72-0F4A-E243-B9A1-4D71FA859398}" type="pres">
      <dgm:prSet presAssocID="{8C34984C-CA46-D54D-AA4E-834B64803457}" presName="linear" presStyleCnt="0">
        <dgm:presLayoutVars>
          <dgm:animLvl val="lvl"/>
          <dgm:resizeHandles val="exact"/>
        </dgm:presLayoutVars>
      </dgm:prSet>
      <dgm:spPr/>
    </dgm:pt>
    <dgm:pt modelId="{95DDB8C8-B57D-344F-A90D-C9AE0B3D0526}" type="pres">
      <dgm:prSet presAssocID="{CF5663E4-2F62-C24B-ACE5-10D280CC4B7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E012819-2BFD-4A58-9EEB-1E0DE65A21E1}" type="presOf" srcId="{8C34984C-CA46-D54D-AA4E-834B64803457}" destId="{B189BC72-0F4A-E243-B9A1-4D71FA859398}" srcOrd="0" destOrd="0" presId="urn:microsoft.com/office/officeart/2005/8/layout/vList2"/>
    <dgm:cxn modelId="{8EE06A31-9068-F045-86D5-A1BBACF50AC3}" srcId="{8C34984C-CA46-D54D-AA4E-834B64803457}" destId="{CF5663E4-2F62-C24B-ACE5-10D280CC4B78}" srcOrd="0" destOrd="0" parTransId="{54132361-B713-E84C-B26D-05DB410E40E4}" sibTransId="{8E375BFD-8CC3-DF4C-970F-F99EE57646E2}"/>
    <dgm:cxn modelId="{F4B96657-1A3F-48A8-ADB9-9377FA5EA9BD}" type="presOf" srcId="{CF5663E4-2F62-C24B-ACE5-10D280CC4B78}" destId="{95DDB8C8-B57D-344F-A90D-C9AE0B3D0526}" srcOrd="0" destOrd="0" presId="urn:microsoft.com/office/officeart/2005/8/layout/vList2"/>
    <dgm:cxn modelId="{0D19CA0E-B2D9-49EF-B182-B15EB058D171}" type="presParOf" srcId="{B189BC72-0F4A-E243-B9A1-4D71FA859398}" destId="{95DDB8C8-B57D-344F-A90D-C9AE0B3D05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F523604-363A-B547-8E4E-2DA968265FBF}" type="doc">
      <dgm:prSet loTypeId="urn:microsoft.com/office/officeart/2005/8/layout/vList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26094FD-8A05-4440-9676-2F70D1CE1538}">
      <dgm:prSet/>
      <dgm:spPr/>
      <dgm:t>
        <a:bodyPr/>
        <a:lstStyle/>
        <a:p>
          <a:pPr algn="ctr" rtl="0"/>
          <a:r>
            <a:rPr lang="es-ES" dirty="0"/>
            <a:t>Software para la Gestión del Evento adverso</a:t>
          </a:r>
        </a:p>
      </dgm:t>
    </dgm:pt>
    <dgm:pt modelId="{1B013D16-73ED-834C-8685-F10AE719C0DA}" type="parTrans" cxnId="{1E5B299B-6F0F-6044-9C75-3D1677B5B172}">
      <dgm:prSet/>
      <dgm:spPr/>
      <dgm:t>
        <a:bodyPr/>
        <a:lstStyle/>
        <a:p>
          <a:pPr algn="ctr"/>
          <a:endParaRPr lang="es-ES"/>
        </a:p>
      </dgm:t>
    </dgm:pt>
    <dgm:pt modelId="{48E46349-A28F-1D47-B341-0B973058088E}" type="sibTrans" cxnId="{1E5B299B-6F0F-6044-9C75-3D1677B5B172}">
      <dgm:prSet/>
      <dgm:spPr/>
      <dgm:t>
        <a:bodyPr/>
        <a:lstStyle/>
        <a:p>
          <a:pPr algn="ctr"/>
          <a:endParaRPr lang="es-ES"/>
        </a:p>
      </dgm:t>
    </dgm:pt>
    <dgm:pt modelId="{F1D6D39F-85BA-0848-AFF9-8537C1D88D9E}" type="pres">
      <dgm:prSet presAssocID="{6F523604-363A-B547-8E4E-2DA968265FBF}" presName="linear" presStyleCnt="0">
        <dgm:presLayoutVars>
          <dgm:animLvl val="lvl"/>
          <dgm:resizeHandles val="exact"/>
        </dgm:presLayoutVars>
      </dgm:prSet>
      <dgm:spPr/>
    </dgm:pt>
    <dgm:pt modelId="{9C31D890-2D5C-E94A-B47D-55158E703E6E}" type="pres">
      <dgm:prSet presAssocID="{626094FD-8A05-4440-9676-2F70D1CE1538}" presName="parentText" presStyleLbl="node1" presStyleIdx="0" presStyleCnt="1" custLinFactNeighborX="-17699" custLinFactNeighborY="-50817">
        <dgm:presLayoutVars>
          <dgm:chMax val="0"/>
          <dgm:bulletEnabled val="1"/>
        </dgm:presLayoutVars>
      </dgm:prSet>
      <dgm:spPr/>
    </dgm:pt>
  </dgm:ptLst>
  <dgm:cxnLst>
    <dgm:cxn modelId="{B35ACE6B-1E81-45C2-B3E8-EF13DFDF01F8}" type="presOf" srcId="{6F523604-363A-B547-8E4E-2DA968265FBF}" destId="{F1D6D39F-85BA-0848-AFF9-8537C1D88D9E}" srcOrd="0" destOrd="0" presId="urn:microsoft.com/office/officeart/2005/8/layout/vList2"/>
    <dgm:cxn modelId="{1E5B299B-6F0F-6044-9C75-3D1677B5B172}" srcId="{6F523604-363A-B547-8E4E-2DA968265FBF}" destId="{626094FD-8A05-4440-9676-2F70D1CE1538}" srcOrd="0" destOrd="0" parTransId="{1B013D16-73ED-834C-8685-F10AE719C0DA}" sibTransId="{48E46349-A28F-1D47-B341-0B973058088E}"/>
    <dgm:cxn modelId="{EF16B0C8-3EDA-48DB-9845-64489BD64A5D}" type="presOf" srcId="{626094FD-8A05-4440-9676-2F70D1CE1538}" destId="{9C31D890-2D5C-E94A-B47D-55158E703E6E}" srcOrd="0" destOrd="0" presId="urn:microsoft.com/office/officeart/2005/8/layout/vList2"/>
    <dgm:cxn modelId="{21616DFB-3F82-42F3-93E2-B2492A1FF1F7}" type="presParOf" srcId="{F1D6D39F-85BA-0848-AFF9-8537C1D88D9E}" destId="{9C31D890-2D5C-E94A-B47D-55158E703E6E}" srcOrd="0" destOrd="0" presId="urn:microsoft.com/office/officeart/2005/8/layout/vList2"/>
  </dgm:cxnLst>
  <dgm:bg>
    <a:solidFill>
      <a:srgbClr val="008000"/>
    </a:solidFill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481930F-0F96-6046-B2F2-F241D9003A79}" type="doc">
      <dgm:prSet loTypeId="urn:microsoft.com/office/officeart/2005/8/layout/vList2" loCatId="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27350FB8-A856-D14F-B9F6-C62D303A6C31}">
      <dgm:prSet/>
      <dgm:spPr/>
      <dgm:t>
        <a:bodyPr/>
        <a:lstStyle/>
        <a:p>
          <a:pPr algn="ctr" rtl="0"/>
          <a:r>
            <a:rPr lang="es-ES_tradnl" dirty="0">
              <a:solidFill>
                <a:schemeClr val="tx1"/>
              </a:solidFill>
            </a:rPr>
            <a:t>Indicador del Sistema de Información para la Calidad</a:t>
          </a:r>
          <a:endParaRPr lang="es-ES" dirty="0"/>
        </a:p>
      </dgm:t>
    </dgm:pt>
    <dgm:pt modelId="{6B3217D9-7238-644F-A34B-B4E36255D0CE}" type="parTrans" cxnId="{2C98D84F-7BC2-0E43-998B-23D6101EEEC3}">
      <dgm:prSet/>
      <dgm:spPr/>
      <dgm:t>
        <a:bodyPr/>
        <a:lstStyle/>
        <a:p>
          <a:endParaRPr lang="es-ES"/>
        </a:p>
      </dgm:t>
    </dgm:pt>
    <dgm:pt modelId="{8EAE0333-EE83-684F-845E-22CF0EF04869}" type="sibTrans" cxnId="{2C98D84F-7BC2-0E43-998B-23D6101EEEC3}">
      <dgm:prSet/>
      <dgm:spPr/>
      <dgm:t>
        <a:bodyPr/>
        <a:lstStyle/>
        <a:p>
          <a:endParaRPr lang="es-ES"/>
        </a:p>
      </dgm:t>
    </dgm:pt>
    <dgm:pt modelId="{A5567EDE-B5EE-A140-B3E0-A9BD6BB6E0C1}" type="pres">
      <dgm:prSet presAssocID="{4481930F-0F96-6046-B2F2-F241D9003A79}" presName="linear" presStyleCnt="0">
        <dgm:presLayoutVars>
          <dgm:animLvl val="lvl"/>
          <dgm:resizeHandles val="exact"/>
        </dgm:presLayoutVars>
      </dgm:prSet>
      <dgm:spPr/>
    </dgm:pt>
    <dgm:pt modelId="{42E7D64B-4E5A-5A46-B5C2-FB1819293053}" type="pres">
      <dgm:prSet presAssocID="{27350FB8-A856-D14F-B9F6-C62D303A6C3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C98D84F-7BC2-0E43-998B-23D6101EEEC3}" srcId="{4481930F-0F96-6046-B2F2-F241D9003A79}" destId="{27350FB8-A856-D14F-B9F6-C62D303A6C31}" srcOrd="0" destOrd="0" parTransId="{6B3217D9-7238-644F-A34B-B4E36255D0CE}" sibTransId="{8EAE0333-EE83-684F-845E-22CF0EF04869}"/>
    <dgm:cxn modelId="{58540CC7-BE0A-41DD-AFD4-CBA760AB3F78}" type="presOf" srcId="{4481930F-0F96-6046-B2F2-F241D9003A79}" destId="{A5567EDE-B5EE-A140-B3E0-A9BD6BB6E0C1}" srcOrd="0" destOrd="0" presId="urn:microsoft.com/office/officeart/2005/8/layout/vList2"/>
    <dgm:cxn modelId="{B5ECFFFB-72A4-471F-9565-8A912A8B736B}" type="presOf" srcId="{27350FB8-A856-D14F-B9F6-C62D303A6C31}" destId="{42E7D64B-4E5A-5A46-B5C2-FB1819293053}" srcOrd="0" destOrd="0" presId="urn:microsoft.com/office/officeart/2005/8/layout/vList2"/>
    <dgm:cxn modelId="{22DE3BAF-7C2F-46A8-854A-BD9278C7B13D}" type="presParOf" srcId="{A5567EDE-B5EE-A140-B3E0-A9BD6BB6E0C1}" destId="{42E7D64B-4E5A-5A46-B5C2-FB18192930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D10A2B5-5A3D-C54A-9AC1-43F2273BDDB8}" type="doc">
      <dgm:prSet loTypeId="urn:microsoft.com/office/officeart/2005/8/layout/process1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341F26F-80DD-F443-A3E2-86A3EA982AC3}">
      <dgm:prSet custT="1"/>
      <dgm:spPr/>
      <dgm:t>
        <a:bodyPr/>
        <a:lstStyle/>
        <a:p>
          <a:pPr rtl="0"/>
          <a:r>
            <a:rPr lang="es-ES" sz="1400" dirty="0"/>
            <a:t>Gran disparidad en la </a:t>
          </a:r>
          <a:r>
            <a:rPr lang="es-ES" sz="1200" dirty="0"/>
            <a:t>implementación</a:t>
          </a:r>
          <a:r>
            <a:rPr lang="es-ES" sz="1400" dirty="0"/>
            <a:t> de las buenas prácticas de seguridad de pacientes</a:t>
          </a:r>
        </a:p>
      </dgm:t>
    </dgm:pt>
    <dgm:pt modelId="{98DD7C4C-E755-614A-B007-E9DED506A687}" type="parTrans" cxnId="{B198AD6D-9535-D94E-8CF7-D53C0540840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C0EF8B8-F5F9-A14B-96E4-2985872D7A55}" type="sibTrans" cxnId="{B198AD6D-9535-D94E-8CF7-D53C0540840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BDEE366-EC5F-A54D-B164-103F69F6B70C}">
      <dgm:prSet custT="1"/>
      <dgm:spPr/>
      <dgm:t>
        <a:bodyPr/>
        <a:lstStyle/>
        <a:p>
          <a:pPr rtl="0"/>
          <a:r>
            <a:rPr lang="es-ES" sz="1400"/>
            <a:t>No apoyo de los niveles directivos de los prestadores de servicios de salud</a:t>
          </a:r>
          <a:endParaRPr lang="es-ES" sz="1400" dirty="0"/>
        </a:p>
      </dgm:t>
    </dgm:pt>
    <dgm:pt modelId="{BC238EF7-E2E9-5F4B-A792-773F6D5CBC5C}" type="parTrans" cxnId="{E8D0B6FA-A219-4345-BE9C-9C910DB7852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45DA78D-8767-C14A-A4AD-6989F20A0693}" type="sibTrans" cxnId="{E8D0B6FA-A219-4345-BE9C-9C910DB7852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49DF1CB-6CF2-C242-A507-6D6C2F639CED}">
      <dgm:prSet custT="1"/>
      <dgm:spPr/>
      <dgm:t>
        <a:bodyPr/>
        <a:lstStyle/>
        <a:p>
          <a:pPr rtl="0"/>
          <a:r>
            <a:rPr lang="es-ES" sz="1600" dirty="0"/>
            <a:t>No se aplica la seguridad del paciente para el </a:t>
          </a:r>
          <a:r>
            <a:rPr lang="es-ES" sz="1400" dirty="0"/>
            <a:t>mejoramiento</a:t>
          </a:r>
          <a:r>
            <a:rPr lang="es-ES" sz="1600" dirty="0"/>
            <a:t> continuo</a:t>
          </a:r>
        </a:p>
      </dgm:t>
    </dgm:pt>
    <dgm:pt modelId="{970E7245-D41D-364D-BF50-DD172EEEED84}" type="parTrans" cxnId="{522F4363-5611-604E-BE1E-7DCC7E98BB0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E7DEAA6-8C6F-6141-954B-B0F545774F16}" type="sibTrans" cxnId="{522F4363-5611-604E-BE1E-7DCC7E98BB0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722270F-D29B-4B41-A83B-DDF43D20986E}">
      <dgm:prSet custT="1"/>
      <dgm:spPr/>
      <dgm:t>
        <a:bodyPr/>
        <a:lstStyle/>
        <a:p>
          <a:pPr rtl="0"/>
          <a:r>
            <a:rPr lang="es-ES" sz="1600" dirty="0"/>
            <a:t>Se considera que es un atributo del Sistema de garantía de calidad en salud. </a:t>
          </a:r>
        </a:p>
      </dgm:t>
    </dgm:pt>
    <dgm:pt modelId="{7E4C8D66-5194-4548-8F63-3A747E5702F2}" type="parTrans" cxnId="{7ACCF436-1E3B-5740-8883-632B788B0F9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895BA9-E9DE-1E4C-99E2-65F801B95023}" type="sibTrans" cxnId="{7ACCF436-1E3B-5740-8883-632B788B0F9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1AA1B6F-1309-FC42-8D9F-EC9FCC2E0D2B}">
      <dgm:prSet custT="1"/>
      <dgm:spPr/>
      <dgm:t>
        <a:bodyPr/>
        <a:lstStyle/>
        <a:p>
          <a:pPr rtl="0"/>
          <a:r>
            <a:rPr lang="es-ES" sz="1600" dirty="0"/>
            <a:t>No se está realizando análisis de causa para los errores</a:t>
          </a:r>
        </a:p>
      </dgm:t>
    </dgm:pt>
    <dgm:pt modelId="{835E1D2D-A0B8-9C46-AA01-5F707DA363A9}" type="parTrans" cxnId="{8BD2726F-C086-E941-9214-22576452679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7009D4B-0668-FE46-9098-7EFB3597909E}" type="sibTrans" cxnId="{8BD2726F-C086-E941-9214-22576452679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071F733-69CE-9D46-B8D1-330E9D4D71AF}" type="pres">
      <dgm:prSet presAssocID="{FD10A2B5-5A3D-C54A-9AC1-43F2273BDDB8}" presName="Name0" presStyleCnt="0">
        <dgm:presLayoutVars>
          <dgm:dir/>
          <dgm:resizeHandles val="exact"/>
        </dgm:presLayoutVars>
      </dgm:prSet>
      <dgm:spPr/>
    </dgm:pt>
    <dgm:pt modelId="{9A87BCF2-B202-E149-92D8-6370A7CE14E6}" type="pres">
      <dgm:prSet presAssocID="{C341F26F-80DD-F443-A3E2-86A3EA982AC3}" presName="node" presStyleLbl="node1" presStyleIdx="0" presStyleCnt="5" custScaleY="196715">
        <dgm:presLayoutVars>
          <dgm:bulletEnabled val="1"/>
        </dgm:presLayoutVars>
      </dgm:prSet>
      <dgm:spPr/>
    </dgm:pt>
    <dgm:pt modelId="{D85EB851-95CC-F749-9114-06CB11A6DBBE}" type="pres">
      <dgm:prSet presAssocID="{AC0EF8B8-F5F9-A14B-96E4-2985872D7A55}" presName="sibTrans" presStyleLbl="sibTrans2D1" presStyleIdx="0" presStyleCnt="4"/>
      <dgm:spPr/>
    </dgm:pt>
    <dgm:pt modelId="{E22931F8-4BC9-C643-906C-624337B9ECD0}" type="pres">
      <dgm:prSet presAssocID="{AC0EF8B8-F5F9-A14B-96E4-2985872D7A55}" presName="connectorText" presStyleLbl="sibTrans2D1" presStyleIdx="0" presStyleCnt="4"/>
      <dgm:spPr/>
    </dgm:pt>
    <dgm:pt modelId="{66FF6F86-1360-E345-B5A4-058AF54135BC}" type="pres">
      <dgm:prSet presAssocID="{1BDEE366-EC5F-A54D-B164-103F69F6B70C}" presName="node" presStyleLbl="node1" presStyleIdx="1" presStyleCnt="5" custScaleY="189189">
        <dgm:presLayoutVars>
          <dgm:bulletEnabled val="1"/>
        </dgm:presLayoutVars>
      </dgm:prSet>
      <dgm:spPr/>
    </dgm:pt>
    <dgm:pt modelId="{B7361046-F670-1F46-AF48-47A7895FE7E3}" type="pres">
      <dgm:prSet presAssocID="{745DA78D-8767-C14A-A4AD-6989F20A0693}" presName="sibTrans" presStyleLbl="sibTrans2D1" presStyleIdx="1" presStyleCnt="4"/>
      <dgm:spPr/>
    </dgm:pt>
    <dgm:pt modelId="{53106863-2501-FF4B-B2FA-8E80DCF62A6F}" type="pres">
      <dgm:prSet presAssocID="{745DA78D-8767-C14A-A4AD-6989F20A0693}" presName="connectorText" presStyleLbl="sibTrans2D1" presStyleIdx="1" presStyleCnt="4"/>
      <dgm:spPr/>
    </dgm:pt>
    <dgm:pt modelId="{7905E65B-44AC-6142-933C-1F840504A7CF}" type="pres">
      <dgm:prSet presAssocID="{449DF1CB-6CF2-C242-A507-6D6C2F639CED}" presName="node" presStyleLbl="node1" presStyleIdx="2" presStyleCnt="5" custScaleY="189189">
        <dgm:presLayoutVars>
          <dgm:bulletEnabled val="1"/>
        </dgm:presLayoutVars>
      </dgm:prSet>
      <dgm:spPr/>
    </dgm:pt>
    <dgm:pt modelId="{53F5DA18-A866-904F-84D3-F3CC65833955}" type="pres">
      <dgm:prSet presAssocID="{AE7DEAA6-8C6F-6141-954B-B0F545774F16}" presName="sibTrans" presStyleLbl="sibTrans2D1" presStyleIdx="2" presStyleCnt="4"/>
      <dgm:spPr/>
    </dgm:pt>
    <dgm:pt modelId="{BECB484F-ACC9-AD40-BE6F-270120F2AA25}" type="pres">
      <dgm:prSet presAssocID="{AE7DEAA6-8C6F-6141-954B-B0F545774F16}" presName="connectorText" presStyleLbl="sibTrans2D1" presStyleIdx="2" presStyleCnt="4"/>
      <dgm:spPr/>
    </dgm:pt>
    <dgm:pt modelId="{C5C166E9-375A-3A41-8714-BDB3D0975E8A}" type="pres">
      <dgm:prSet presAssocID="{1722270F-D29B-4B41-A83B-DDF43D20986E}" presName="node" presStyleLbl="node1" presStyleIdx="3" presStyleCnt="5" custScaleY="189189">
        <dgm:presLayoutVars>
          <dgm:bulletEnabled val="1"/>
        </dgm:presLayoutVars>
      </dgm:prSet>
      <dgm:spPr/>
    </dgm:pt>
    <dgm:pt modelId="{142B7018-F04C-3D4C-9F5C-12195E27451D}" type="pres">
      <dgm:prSet presAssocID="{2C895BA9-E9DE-1E4C-99E2-65F801B95023}" presName="sibTrans" presStyleLbl="sibTrans2D1" presStyleIdx="3" presStyleCnt="4"/>
      <dgm:spPr/>
    </dgm:pt>
    <dgm:pt modelId="{766A918F-62EF-6F43-B6A8-6056C97AC3FC}" type="pres">
      <dgm:prSet presAssocID="{2C895BA9-E9DE-1E4C-99E2-65F801B95023}" presName="connectorText" presStyleLbl="sibTrans2D1" presStyleIdx="3" presStyleCnt="4"/>
      <dgm:spPr/>
    </dgm:pt>
    <dgm:pt modelId="{4CB2F75A-0ED3-CB4C-86C9-AFB3C1879B34}" type="pres">
      <dgm:prSet presAssocID="{B1AA1B6F-1309-FC42-8D9F-EC9FCC2E0D2B}" presName="node" presStyleLbl="node1" presStyleIdx="4" presStyleCnt="5" custScaleY="189189">
        <dgm:presLayoutVars>
          <dgm:bulletEnabled val="1"/>
        </dgm:presLayoutVars>
      </dgm:prSet>
      <dgm:spPr/>
    </dgm:pt>
  </dgm:ptLst>
  <dgm:cxnLst>
    <dgm:cxn modelId="{DD34201F-05A3-F542-893D-DEDB8CAF0F40}" type="presOf" srcId="{AC0EF8B8-F5F9-A14B-96E4-2985872D7A55}" destId="{E22931F8-4BC9-C643-906C-624337B9ECD0}" srcOrd="1" destOrd="0" presId="urn:microsoft.com/office/officeart/2005/8/layout/process1"/>
    <dgm:cxn modelId="{AA315B30-86BC-1D48-BF1D-8821FD850845}" type="presOf" srcId="{B1AA1B6F-1309-FC42-8D9F-EC9FCC2E0D2B}" destId="{4CB2F75A-0ED3-CB4C-86C9-AFB3C1879B34}" srcOrd="0" destOrd="0" presId="urn:microsoft.com/office/officeart/2005/8/layout/process1"/>
    <dgm:cxn modelId="{7ACCF436-1E3B-5740-8883-632B788B0F9D}" srcId="{FD10A2B5-5A3D-C54A-9AC1-43F2273BDDB8}" destId="{1722270F-D29B-4B41-A83B-DDF43D20986E}" srcOrd="3" destOrd="0" parTransId="{7E4C8D66-5194-4548-8F63-3A747E5702F2}" sibTransId="{2C895BA9-E9DE-1E4C-99E2-65F801B95023}"/>
    <dgm:cxn modelId="{73450A60-BBD1-7246-9085-C192C74C4DA4}" type="presOf" srcId="{2C895BA9-E9DE-1E4C-99E2-65F801B95023}" destId="{142B7018-F04C-3D4C-9F5C-12195E27451D}" srcOrd="0" destOrd="0" presId="urn:microsoft.com/office/officeart/2005/8/layout/process1"/>
    <dgm:cxn modelId="{522F4363-5611-604E-BE1E-7DCC7E98BB00}" srcId="{FD10A2B5-5A3D-C54A-9AC1-43F2273BDDB8}" destId="{449DF1CB-6CF2-C242-A507-6D6C2F639CED}" srcOrd="2" destOrd="0" parTransId="{970E7245-D41D-364D-BF50-DD172EEEED84}" sibTransId="{AE7DEAA6-8C6F-6141-954B-B0F545774F16}"/>
    <dgm:cxn modelId="{B198AD6D-9535-D94E-8CF7-D53C0540840D}" srcId="{FD10A2B5-5A3D-C54A-9AC1-43F2273BDDB8}" destId="{C341F26F-80DD-F443-A3E2-86A3EA982AC3}" srcOrd="0" destOrd="0" parTransId="{98DD7C4C-E755-614A-B007-E9DED506A687}" sibTransId="{AC0EF8B8-F5F9-A14B-96E4-2985872D7A55}"/>
    <dgm:cxn modelId="{8AAC714E-1A2B-9D45-97D7-132D6AEB4C99}" type="presOf" srcId="{1722270F-D29B-4B41-A83B-DDF43D20986E}" destId="{C5C166E9-375A-3A41-8714-BDB3D0975E8A}" srcOrd="0" destOrd="0" presId="urn:microsoft.com/office/officeart/2005/8/layout/process1"/>
    <dgm:cxn modelId="{8BD2726F-C086-E941-9214-225764526796}" srcId="{FD10A2B5-5A3D-C54A-9AC1-43F2273BDDB8}" destId="{B1AA1B6F-1309-FC42-8D9F-EC9FCC2E0D2B}" srcOrd="4" destOrd="0" parTransId="{835E1D2D-A0B8-9C46-AA01-5F707DA363A9}" sibTransId="{47009D4B-0668-FE46-9098-7EFB3597909E}"/>
    <dgm:cxn modelId="{274D5D50-3CA8-154A-B952-DC93B4B09A3E}" type="presOf" srcId="{745DA78D-8767-C14A-A4AD-6989F20A0693}" destId="{53106863-2501-FF4B-B2FA-8E80DCF62A6F}" srcOrd="1" destOrd="0" presId="urn:microsoft.com/office/officeart/2005/8/layout/process1"/>
    <dgm:cxn modelId="{884C0E73-4200-9747-BF39-9E30F18A2A1E}" type="presOf" srcId="{2C895BA9-E9DE-1E4C-99E2-65F801B95023}" destId="{766A918F-62EF-6F43-B6A8-6056C97AC3FC}" srcOrd="1" destOrd="0" presId="urn:microsoft.com/office/officeart/2005/8/layout/process1"/>
    <dgm:cxn modelId="{9240D775-E3F1-F24B-A939-37B0217579DC}" type="presOf" srcId="{AE7DEAA6-8C6F-6141-954B-B0F545774F16}" destId="{53F5DA18-A866-904F-84D3-F3CC65833955}" srcOrd="0" destOrd="0" presId="urn:microsoft.com/office/officeart/2005/8/layout/process1"/>
    <dgm:cxn modelId="{039E1B82-F615-1749-96F8-10A2B9B903F0}" type="presOf" srcId="{449DF1CB-6CF2-C242-A507-6D6C2F639CED}" destId="{7905E65B-44AC-6142-933C-1F840504A7CF}" srcOrd="0" destOrd="0" presId="urn:microsoft.com/office/officeart/2005/8/layout/process1"/>
    <dgm:cxn modelId="{66A1F194-1679-584F-8B38-11DF5701A512}" type="presOf" srcId="{AC0EF8B8-F5F9-A14B-96E4-2985872D7A55}" destId="{D85EB851-95CC-F749-9114-06CB11A6DBBE}" srcOrd="0" destOrd="0" presId="urn:microsoft.com/office/officeart/2005/8/layout/process1"/>
    <dgm:cxn modelId="{297C8F98-9B3E-A34C-88A5-F5E439907336}" type="presOf" srcId="{FD10A2B5-5A3D-C54A-9AC1-43F2273BDDB8}" destId="{2071F733-69CE-9D46-B8D1-330E9D4D71AF}" srcOrd="0" destOrd="0" presId="urn:microsoft.com/office/officeart/2005/8/layout/process1"/>
    <dgm:cxn modelId="{0D770DBA-5AEB-0248-A830-74559C3A0822}" type="presOf" srcId="{C341F26F-80DD-F443-A3E2-86A3EA982AC3}" destId="{9A87BCF2-B202-E149-92D8-6370A7CE14E6}" srcOrd="0" destOrd="0" presId="urn:microsoft.com/office/officeart/2005/8/layout/process1"/>
    <dgm:cxn modelId="{89E7C9BF-12A8-424B-ADBD-77415FD30ACB}" type="presOf" srcId="{745DA78D-8767-C14A-A4AD-6989F20A0693}" destId="{B7361046-F670-1F46-AF48-47A7895FE7E3}" srcOrd="0" destOrd="0" presId="urn:microsoft.com/office/officeart/2005/8/layout/process1"/>
    <dgm:cxn modelId="{A17641DA-8880-D64D-BE42-4971123A8CCC}" type="presOf" srcId="{AE7DEAA6-8C6F-6141-954B-B0F545774F16}" destId="{BECB484F-ACC9-AD40-BE6F-270120F2AA25}" srcOrd="1" destOrd="0" presId="urn:microsoft.com/office/officeart/2005/8/layout/process1"/>
    <dgm:cxn modelId="{C5BD87FA-C4BD-0D4D-9132-2DD6FBAEC3D1}" type="presOf" srcId="{1BDEE366-EC5F-A54D-B164-103F69F6B70C}" destId="{66FF6F86-1360-E345-B5A4-058AF54135BC}" srcOrd="0" destOrd="0" presId="urn:microsoft.com/office/officeart/2005/8/layout/process1"/>
    <dgm:cxn modelId="{E8D0B6FA-A219-4345-BE9C-9C910DB78520}" srcId="{FD10A2B5-5A3D-C54A-9AC1-43F2273BDDB8}" destId="{1BDEE366-EC5F-A54D-B164-103F69F6B70C}" srcOrd="1" destOrd="0" parTransId="{BC238EF7-E2E9-5F4B-A792-773F6D5CBC5C}" sibTransId="{745DA78D-8767-C14A-A4AD-6989F20A0693}"/>
    <dgm:cxn modelId="{250CD19E-E8C7-BE4F-8753-D14C409BEB4B}" type="presParOf" srcId="{2071F733-69CE-9D46-B8D1-330E9D4D71AF}" destId="{9A87BCF2-B202-E149-92D8-6370A7CE14E6}" srcOrd="0" destOrd="0" presId="urn:microsoft.com/office/officeart/2005/8/layout/process1"/>
    <dgm:cxn modelId="{C1B0DBE0-3353-F141-AE97-1915B708A5E4}" type="presParOf" srcId="{2071F733-69CE-9D46-B8D1-330E9D4D71AF}" destId="{D85EB851-95CC-F749-9114-06CB11A6DBBE}" srcOrd="1" destOrd="0" presId="urn:microsoft.com/office/officeart/2005/8/layout/process1"/>
    <dgm:cxn modelId="{5C196DD0-092E-9441-8AF7-79CB79426514}" type="presParOf" srcId="{D85EB851-95CC-F749-9114-06CB11A6DBBE}" destId="{E22931F8-4BC9-C643-906C-624337B9ECD0}" srcOrd="0" destOrd="0" presId="urn:microsoft.com/office/officeart/2005/8/layout/process1"/>
    <dgm:cxn modelId="{32957C52-FF53-E745-B1A7-E6A36E88F6EC}" type="presParOf" srcId="{2071F733-69CE-9D46-B8D1-330E9D4D71AF}" destId="{66FF6F86-1360-E345-B5A4-058AF54135BC}" srcOrd="2" destOrd="0" presId="urn:microsoft.com/office/officeart/2005/8/layout/process1"/>
    <dgm:cxn modelId="{996AD3AA-602E-8E46-9EB1-69B49B43B94D}" type="presParOf" srcId="{2071F733-69CE-9D46-B8D1-330E9D4D71AF}" destId="{B7361046-F670-1F46-AF48-47A7895FE7E3}" srcOrd="3" destOrd="0" presId="urn:microsoft.com/office/officeart/2005/8/layout/process1"/>
    <dgm:cxn modelId="{506345DD-2F2C-F748-B8DC-E8E2683CC5D2}" type="presParOf" srcId="{B7361046-F670-1F46-AF48-47A7895FE7E3}" destId="{53106863-2501-FF4B-B2FA-8E80DCF62A6F}" srcOrd="0" destOrd="0" presId="urn:microsoft.com/office/officeart/2005/8/layout/process1"/>
    <dgm:cxn modelId="{E4715793-4243-BF43-BE65-06CB6B81AD7F}" type="presParOf" srcId="{2071F733-69CE-9D46-B8D1-330E9D4D71AF}" destId="{7905E65B-44AC-6142-933C-1F840504A7CF}" srcOrd="4" destOrd="0" presId="urn:microsoft.com/office/officeart/2005/8/layout/process1"/>
    <dgm:cxn modelId="{F7359161-4650-5B41-AC61-A5F63E58798D}" type="presParOf" srcId="{2071F733-69CE-9D46-B8D1-330E9D4D71AF}" destId="{53F5DA18-A866-904F-84D3-F3CC65833955}" srcOrd="5" destOrd="0" presId="urn:microsoft.com/office/officeart/2005/8/layout/process1"/>
    <dgm:cxn modelId="{F833657E-4C5A-0E4B-80DC-6287EFDC0AC9}" type="presParOf" srcId="{53F5DA18-A866-904F-84D3-F3CC65833955}" destId="{BECB484F-ACC9-AD40-BE6F-270120F2AA25}" srcOrd="0" destOrd="0" presId="urn:microsoft.com/office/officeart/2005/8/layout/process1"/>
    <dgm:cxn modelId="{96CB1919-685F-0449-AE28-A52FA205367E}" type="presParOf" srcId="{2071F733-69CE-9D46-B8D1-330E9D4D71AF}" destId="{C5C166E9-375A-3A41-8714-BDB3D0975E8A}" srcOrd="6" destOrd="0" presId="urn:microsoft.com/office/officeart/2005/8/layout/process1"/>
    <dgm:cxn modelId="{6DBF7608-917C-5A4D-B7EE-628A8BC4A09A}" type="presParOf" srcId="{2071F733-69CE-9D46-B8D1-330E9D4D71AF}" destId="{142B7018-F04C-3D4C-9F5C-12195E27451D}" srcOrd="7" destOrd="0" presId="urn:microsoft.com/office/officeart/2005/8/layout/process1"/>
    <dgm:cxn modelId="{404E07A2-763E-DC4E-855D-F5E6EF7FE9B8}" type="presParOf" srcId="{142B7018-F04C-3D4C-9F5C-12195E27451D}" destId="{766A918F-62EF-6F43-B6A8-6056C97AC3FC}" srcOrd="0" destOrd="0" presId="urn:microsoft.com/office/officeart/2005/8/layout/process1"/>
    <dgm:cxn modelId="{E6639A4D-FF75-2F44-8918-C6F55D92CFAE}" type="presParOf" srcId="{2071F733-69CE-9D46-B8D1-330E9D4D71AF}" destId="{4CB2F75A-0ED3-CB4C-86C9-AFB3C1879B3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45A5707-AC76-4967-99E5-413352B8936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0ABC2C-AE4B-42BB-BFCC-67F07BB43605}">
      <dgm:prSet/>
      <dgm:spPr/>
      <dgm:t>
        <a:bodyPr/>
        <a:lstStyle/>
        <a:p>
          <a:pPr rtl="0"/>
          <a:r>
            <a:rPr lang="es-MX" dirty="0">
              <a:solidFill>
                <a:schemeClr val="tx1"/>
              </a:solidFill>
            </a:rPr>
            <a:t>10 Buenas prácticas de seguridad de pacientes  quedaron dentro del Sistema Único de Habilitación:</a:t>
          </a:r>
          <a:endParaRPr lang="es-ES" dirty="0">
            <a:solidFill>
              <a:schemeClr val="tx1"/>
            </a:solidFill>
          </a:endParaRPr>
        </a:p>
      </dgm:t>
    </dgm:pt>
    <dgm:pt modelId="{DE5C2F98-6EFE-40B1-8C41-80A36363EFED}" type="parTrans" cxnId="{82DEF193-69F9-49A3-A54F-A5F7CE54277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34DB36-7E5E-46E6-9D28-71489142EFC0}" type="sibTrans" cxnId="{82DEF193-69F9-49A3-A54F-A5F7CE54277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0CE5718-8EC4-4F4E-88E1-DF968B714BA1}">
      <dgm:prSet/>
      <dgm:spPr/>
      <dgm:t>
        <a:bodyPr/>
        <a:lstStyle/>
        <a:p>
          <a:pPr rtl="0"/>
          <a:r>
            <a:rPr lang="es-MX" dirty="0">
              <a:solidFill>
                <a:schemeClr val="tx1"/>
              </a:solidFill>
            </a:rPr>
            <a:t>Contar con un Programa de Seguridad del Paciente que provea una adecuada caja de herramientas para la identificación y gestión de eventos adversos </a:t>
          </a:r>
          <a:endParaRPr lang="es-ES" dirty="0">
            <a:solidFill>
              <a:schemeClr val="tx1"/>
            </a:solidFill>
          </a:endParaRPr>
        </a:p>
      </dgm:t>
    </dgm:pt>
    <dgm:pt modelId="{CEE75A78-6877-4EBE-AC42-591FACAD1B5E}" type="parTrans" cxnId="{1FC08E6D-AAA3-4C5D-9A11-139B0F555BD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733876-C09A-4FD6-8939-3F113633FE29}" type="sibTrans" cxnId="{1FC08E6D-AAA3-4C5D-9A11-139B0F555BD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9C745D-4DED-499B-96E4-12F53EAE306B}">
      <dgm:prSet/>
      <dgm:spPr/>
      <dgm:t>
        <a:bodyPr/>
        <a:lstStyle/>
        <a:p>
          <a:pPr rtl="0"/>
          <a:r>
            <a:rPr lang="es-ES" dirty="0">
              <a:solidFill>
                <a:schemeClr val="tx1"/>
              </a:solidFill>
            </a:rPr>
            <a:t>Monitorización de aspectos relacionados con la seguridad del paciente </a:t>
          </a:r>
        </a:p>
      </dgm:t>
    </dgm:pt>
    <dgm:pt modelId="{F37EB7AD-3C17-47B8-99D1-BAC67254D054}" type="parTrans" cxnId="{2ACFCDBF-B7FC-4701-A599-9475258873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E0CD90-B036-4177-94B3-95207F27DE68}" type="sibTrans" cxnId="{2ACFCDBF-B7FC-4701-A599-9475258873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FA6D0-6DE9-42FC-8748-37AC799382C3}">
      <dgm:prSet/>
      <dgm:spPr/>
      <dgm:t>
        <a:bodyPr/>
        <a:lstStyle/>
        <a:p>
          <a:pPr rtl="0"/>
          <a:r>
            <a:rPr lang="es-ES" dirty="0">
              <a:solidFill>
                <a:schemeClr val="tx1"/>
              </a:solidFill>
            </a:rPr>
            <a:t>Detectar, prevenir y reducir el riesgo de infecciones asociadas con la atención</a:t>
          </a:r>
        </a:p>
      </dgm:t>
    </dgm:pt>
    <dgm:pt modelId="{7BCCE677-D145-476E-A55E-530C673B85BE}" type="parTrans" cxnId="{C4913C36-BFAD-469F-9ED8-C3B8A320D3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75AA77-5F66-4060-9739-191C11CBEB02}" type="sibTrans" cxnId="{C4913C36-BFAD-469F-9ED8-C3B8A320D3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7B3EE6F-92D4-42C7-8FEA-1BFF14F232D4}">
      <dgm:prSet/>
      <dgm:spPr/>
      <dgm:t>
        <a:bodyPr/>
        <a:lstStyle/>
        <a:p>
          <a:pPr rtl="0"/>
          <a:r>
            <a:rPr lang="es-MX" dirty="0">
              <a:solidFill>
                <a:schemeClr val="tx1"/>
              </a:solidFill>
            </a:rPr>
            <a:t>Mejorar la seguridad en la utilización de medicamentos</a:t>
          </a:r>
          <a:endParaRPr lang="es-ES" dirty="0">
            <a:solidFill>
              <a:schemeClr val="tx1"/>
            </a:solidFill>
          </a:endParaRPr>
        </a:p>
      </dgm:t>
    </dgm:pt>
    <dgm:pt modelId="{A742E946-406B-435F-855A-A5924CD335DC}" type="parTrans" cxnId="{56E55E63-A525-485D-A133-4535D1AC89E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AEF2C2-ACE2-4AE3-B439-079619ABC0E4}" type="sibTrans" cxnId="{56E55E63-A525-485D-A133-4535D1AC89E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BF1791-031A-470B-8E85-1C889A0D3BD8}">
      <dgm:prSet/>
      <dgm:spPr/>
      <dgm:t>
        <a:bodyPr/>
        <a:lstStyle/>
        <a:p>
          <a:pPr rtl="0"/>
          <a:r>
            <a:rPr lang="es-ES" dirty="0">
              <a:solidFill>
                <a:schemeClr val="tx1"/>
              </a:solidFill>
            </a:rPr>
            <a:t>Asegurar la correcta identificación del paciente en los procesos asistenciales</a:t>
          </a:r>
        </a:p>
      </dgm:t>
    </dgm:pt>
    <dgm:pt modelId="{9A3EA486-6E0F-4F76-A7A2-72187C7C99D9}" type="parTrans" cxnId="{21348A1F-EF2B-4B86-8214-8DAAFAA12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C2E874-3704-40B9-A25A-5D535A6E2C2A}" type="sibTrans" cxnId="{21348A1F-EF2B-4B86-8214-8DAAFAA12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911633-4D78-4354-A228-E79A4AB715E6}" type="pres">
      <dgm:prSet presAssocID="{645A5707-AC76-4967-99E5-413352B893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219490-026B-4E81-BA96-9F7DDF868A21}" type="pres">
      <dgm:prSet presAssocID="{AE0ABC2C-AE4B-42BB-BFCC-67F07BB43605}" presName="vertOne" presStyleCnt="0"/>
      <dgm:spPr/>
    </dgm:pt>
    <dgm:pt modelId="{0E566C3B-930C-4B0E-B076-C1FD306937FF}" type="pres">
      <dgm:prSet presAssocID="{AE0ABC2C-AE4B-42BB-BFCC-67F07BB43605}" presName="txOne" presStyleLbl="node0" presStyleIdx="0" presStyleCnt="1" custScaleY="49927">
        <dgm:presLayoutVars>
          <dgm:chPref val="3"/>
        </dgm:presLayoutVars>
      </dgm:prSet>
      <dgm:spPr/>
    </dgm:pt>
    <dgm:pt modelId="{02384125-467C-45BD-8E84-960A30305213}" type="pres">
      <dgm:prSet presAssocID="{AE0ABC2C-AE4B-42BB-BFCC-67F07BB43605}" presName="parTransOne" presStyleCnt="0"/>
      <dgm:spPr/>
    </dgm:pt>
    <dgm:pt modelId="{1384E7C0-91D8-41ED-9B8A-26F09CD2A4B6}" type="pres">
      <dgm:prSet presAssocID="{AE0ABC2C-AE4B-42BB-BFCC-67F07BB43605}" presName="horzOne" presStyleCnt="0"/>
      <dgm:spPr/>
    </dgm:pt>
    <dgm:pt modelId="{C57FCB49-07C1-4CDF-B3B5-1F6213254EE6}" type="pres">
      <dgm:prSet presAssocID="{10CE5718-8EC4-4F4E-88E1-DF968B714BA1}" presName="vertTwo" presStyleCnt="0"/>
      <dgm:spPr/>
    </dgm:pt>
    <dgm:pt modelId="{F7D5D4F8-D03B-4C07-89F1-004A5A989476}" type="pres">
      <dgm:prSet presAssocID="{10CE5718-8EC4-4F4E-88E1-DF968B714BA1}" presName="txTwo" presStyleLbl="node2" presStyleIdx="0" presStyleCnt="5">
        <dgm:presLayoutVars>
          <dgm:chPref val="3"/>
        </dgm:presLayoutVars>
      </dgm:prSet>
      <dgm:spPr/>
    </dgm:pt>
    <dgm:pt modelId="{EC43C0A3-0137-4CD7-8DE2-FA249936ABB8}" type="pres">
      <dgm:prSet presAssocID="{10CE5718-8EC4-4F4E-88E1-DF968B714BA1}" presName="horzTwo" presStyleCnt="0"/>
      <dgm:spPr/>
    </dgm:pt>
    <dgm:pt modelId="{81006CFD-74D8-4FE9-9B13-1C85D9202AC0}" type="pres">
      <dgm:prSet presAssocID="{C6733876-C09A-4FD6-8939-3F113633FE29}" presName="sibSpaceTwo" presStyleCnt="0"/>
      <dgm:spPr/>
    </dgm:pt>
    <dgm:pt modelId="{E12F0277-F6D9-465F-80C1-B625951A80DB}" type="pres">
      <dgm:prSet presAssocID="{419C745D-4DED-499B-96E4-12F53EAE306B}" presName="vertTwo" presStyleCnt="0"/>
      <dgm:spPr/>
    </dgm:pt>
    <dgm:pt modelId="{96ADE9EB-295B-4745-B67B-3BC9E1B910C6}" type="pres">
      <dgm:prSet presAssocID="{419C745D-4DED-499B-96E4-12F53EAE306B}" presName="txTwo" presStyleLbl="node2" presStyleIdx="1" presStyleCnt="5">
        <dgm:presLayoutVars>
          <dgm:chPref val="3"/>
        </dgm:presLayoutVars>
      </dgm:prSet>
      <dgm:spPr/>
    </dgm:pt>
    <dgm:pt modelId="{745497B3-5323-4150-B87B-B57185CC2891}" type="pres">
      <dgm:prSet presAssocID="{419C745D-4DED-499B-96E4-12F53EAE306B}" presName="horzTwo" presStyleCnt="0"/>
      <dgm:spPr/>
    </dgm:pt>
    <dgm:pt modelId="{8DCE0109-2239-4410-9374-67F024320F45}" type="pres">
      <dgm:prSet presAssocID="{5EE0CD90-B036-4177-94B3-95207F27DE68}" presName="sibSpaceTwo" presStyleCnt="0"/>
      <dgm:spPr/>
    </dgm:pt>
    <dgm:pt modelId="{2FC68677-90CE-40E3-9D6A-E1D0738415AA}" type="pres">
      <dgm:prSet presAssocID="{669FA6D0-6DE9-42FC-8748-37AC799382C3}" presName="vertTwo" presStyleCnt="0"/>
      <dgm:spPr/>
    </dgm:pt>
    <dgm:pt modelId="{DDEE4C2A-5BE0-487B-9A50-D43AAD914EAA}" type="pres">
      <dgm:prSet presAssocID="{669FA6D0-6DE9-42FC-8748-37AC799382C3}" presName="txTwo" presStyleLbl="node2" presStyleIdx="2" presStyleCnt="5">
        <dgm:presLayoutVars>
          <dgm:chPref val="3"/>
        </dgm:presLayoutVars>
      </dgm:prSet>
      <dgm:spPr/>
    </dgm:pt>
    <dgm:pt modelId="{FD57C0AF-2F38-4D3F-AF76-137499E5B825}" type="pres">
      <dgm:prSet presAssocID="{669FA6D0-6DE9-42FC-8748-37AC799382C3}" presName="horzTwo" presStyleCnt="0"/>
      <dgm:spPr/>
    </dgm:pt>
    <dgm:pt modelId="{430911AE-92F0-4B4D-9C9B-880ED237EA6E}" type="pres">
      <dgm:prSet presAssocID="{9575AA77-5F66-4060-9739-191C11CBEB02}" presName="sibSpaceTwo" presStyleCnt="0"/>
      <dgm:spPr/>
    </dgm:pt>
    <dgm:pt modelId="{9E55F90F-5C48-47CE-AFB2-847F655E863F}" type="pres">
      <dgm:prSet presAssocID="{B7B3EE6F-92D4-42C7-8FEA-1BFF14F232D4}" presName="vertTwo" presStyleCnt="0"/>
      <dgm:spPr/>
    </dgm:pt>
    <dgm:pt modelId="{7960458C-5DB6-45E7-9CD0-655FB54196F6}" type="pres">
      <dgm:prSet presAssocID="{B7B3EE6F-92D4-42C7-8FEA-1BFF14F232D4}" presName="txTwo" presStyleLbl="node2" presStyleIdx="3" presStyleCnt="5">
        <dgm:presLayoutVars>
          <dgm:chPref val="3"/>
        </dgm:presLayoutVars>
      </dgm:prSet>
      <dgm:spPr/>
    </dgm:pt>
    <dgm:pt modelId="{227C4332-23E3-4B16-937D-E2AD1948F010}" type="pres">
      <dgm:prSet presAssocID="{B7B3EE6F-92D4-42C7-8FEA-1BFF14F232D4}" presName="horzTwo" presStyleCnt="0"/>
      <dgm:spPr/>
    </dgm:pt>
    <dgm:pt modelId="{0B50D3FB-72EE-483F-9BF1-918C41EA7248}" type="pres">
      <dgm:prSet presAssocID="{13AEF2C2-ACE2-4AE3-B439-079619ABC0E4}" presName="sibSpaceTwo" presStyleCnt="0"/>
      <dgm:spPr/>
    </dgm:pt>
    <dgm:pt modelId="{4D54AD72-0DC7-4F8F-B281-D3AC9E5A9E0D}" type="pres">
      <dgm:prSet presAssocID="{BABF1791-031A-470B-8E85-1C889A0D3BD8}" presName="vertTwo" presStyleCnt="0"/>
      <dgm:spPr/>
    </dgm:pt>
    <dgm:pt modelId="{D0A97C6E-EF72-45B6-B60C-975608C4E2C5}" type="pres">
      <dgm:prSet presAssocID="{BABF1791-031A-470B-8E85-1C889A0D3BD8}" presName="txTwo" presStyleLbl="node2" presStyleIdx="4" presStyleCnt="5">
        <dgm:presLayoutVars>
          <dgm:chPref val="3"/>
        </dgm:presLayoutVars>
      </dgm:prSet>
      <dgm:spPr/>
    </dgm:pt>
    <dgm:pt modelId="{39FF935E-68E2-488B-AF10-BF4F7937A8A5}" type="pres">
      <dgm:prSet presAssocID="{BABF1791-031A-470B-8E85-1C889A0D3BD8}" presName="horzTwo" presStyleCnt="0"/>
      <dgm:spPr/>
    </dgm:pt>
  </dgm:ptLst>
  <dgm:cxnLst>
    <dgm:cxn modelId="{BA48151F-726B-6E48-A50A-E354D04649E5}" type="presOf" srcId="{AE0ABC2C-AE4B-42BB-BFCC-67F07BB43605}" destId="{0E566C3B-930C-4B0E-B076-C1FD306937FF}" srcOrd="0" destOrd="0" presId="urn:microsoft.com/office/officeart/2005/8/layout/hierarchy4"/>
    <dgm:cxn modelId="{21348A1F-EF2B-4B86-8214-8DAAFAA126EB}" srcId="{AE0ABC2C-AE4B-42BB-BFCC-67F07BB43605}" destId="{BABF1791-031A-470B-8E85-1C889A0D3BD8}" srcOrd="4" destOrd="0" parTransId="{9A3EA486-6E0F-4F76-A7A2-72187C7C99D9}" sibTransId="{52C2E874-3704-40B9-A25A-5D535A6E2C2A}"/>
    <dgm:cxn modelId="{C4913C36-BFAD-469F-9ED8-C3B8A320D369}" srcId="{AE0ABC2C-AE4B-42BB-BFCC-67F07BB43605}" destId="{669FA6D0-6DE9-42FC-8748-37AC799382C3}" srcOrd="2" destOrd="0" parTransId="{7BCCE677-D145-476E-A55E-530C673B85BE}" sibTransId="{9575AA77-5F66-4060-9739-191C11CBEB02}"/>
    <dgm:cxn modelId="{56E55E63-A525-485D-A133-4535D1AC89E6}" srcId="{AE0ABC2C-AE4B-42BB-BFCC-67F07BB43605}" destId="{B7B3EE6F-92D4-42C7-8FEA-1BFF14F232D4}" srcOrd="3" destOrd="0" parTransId="{A742E946-406B-435F-855A-A5924CD335DC}" sibTransId="{13AEF2C2-ACE2-4AE3-B439-079619ABC0E4}"/>
    <dgm:cxn modelId="{1FC08E6D-AAA3-4C5D-9A11-139B0F555BD0}" srcId="{AE0ABC2C-AE4B-42BB-BFCC-67F07BB43605}" destId="{10CE5718-8EC4-4F4E-88E1-DF968B714BA1}" srcOrd="0" destOrd="0" parTransId="{CEE75A78-6877-4EBE-AC42-591FACAD1B5E}" sibTransId="{C6733876-C09A-4FD6-8939-3F113633FE29}"/>
    <dgm:cxn modelId="{B4151773-DD85-EE42-A354-0E066235AB67}" type="presOf" srcId="{669FA6D0-6DE9-42FC-8748-37AC799382C3}" destId="{DDEE4C2A-5BE0-487B-9A50-D43AAD914EAA}" srcOrd="0" destOrd="0" presId="urn:microsoft.com/office/officeart/2005/8/layout/hierarchy4"/>
    <dgm:cxn modelId="{82DEF193-69F9-49A3-A54F-A5F7CE542770}" srcId="{645A5707-AC76-4967-99E5-413352B89360}" destId="{AE0ABC2C-AE4B-42BB-BFCC-67F07BB43605}" srcOrd="0" destOrd="0" parTransId="{DE5C2F98-6EFE-40B1-8C41-80A36363EFED}" sibTransId="{8C34DB36-7E5E-46E6-9D28-71489142EFC0}"/>
    <dgm:cxn modelId="{E9FC82A8-D9F8-DE4C-92ED-A57096BC44F0}" type="presOf" srcId="{419C745D-4DED-499B-96E4-12F53EAE306B}" destId="{96ADE9EB-295B-4745-B67B-3BC9E1B910C6}" srcOrd="0" destOrd="0" presId="urn:microsoft.com/office/officeart/2005/8/layout/hierarchy4"/>
    <dgm:cxn modelId="{082721B1-22A0-AC42-AB86-0B6AA27621B1}" type="presOf" srcId="{B7B3EE6F-92D4-42C7-8FEA-1BFF14F232D4}" destId="{7960458C-5DB6-45E7-9CD0-655FB54196F6}" srcOrd="0" destOrd="0" presId="urn:microsoft.com/office/officeart/2005/8/layout/hierarchy4"/>
    <dgm:cxn modelId="{17DD0BBB-A901-F54C-8E5D-93BC2D924565}" type="presOf" srcId="{10CE5718-8EC4-4F4E-88E1-DF968B714BA1}" destId="{F7D5D4F8-D03B-4C07-89F1-004A5A989476}" srcOrd="0" destOrd="0" presId="urn:microsoft.com/office/officeart/2005/8/layout/hierarchy4"/>
    <dgm:cxn modelId="{2ACFCDBF-B7FC-4701-A599-947525887382}" srcId="{AE0ABC2C-AE4B-42BB-BFCC-67F07BB43605}" destId="{419C745D-4DED-499B-96E4-12F53EAE306B}" srcOrd="1" destOrd="0" parTransId="{F37EB7AD-3C17-47B8-99D1-BAC67254D054}" sibTransId="{5EE0CD90-B036-4177-94B3-95207F27DE68}"/>
    <dgm:cxn modelId="{670D57DC-60B9-A844-9C5B-C4F8010FB90D}" type="presOf" srcId="{645A5707-AC76-4967-99E5-413352B89360}" destId="{E7911633-4D78-4354-A228-E79A4AB715E6}" srcOrd="0" destOrd="0" presId="urn:microsoft.com/office/officeart/2005/8/layout/hierarchy4"/>
    <dgm:cxn modelId="{3145FBF1-7BE8-6943-942A-77F2095417CB}" type="presOf" srcId="{BABF1791-031A-470B-8E85-1C889A0D3BD8}" destId="{D0A97C6E-EF72-45B6-B60C-975608C4E2C5}" srcOrd="0" destOrd="0" presId="urn:microsoft.com/office/officeart/2005/8/layout/hierarchy4"/>
    <dgm:cxn modelId="{255CC0C5-CD00-BC42-B736-61E0E8FC5636}" type="presParOf" srcId="{E7911633-4D78-4354-A228-E79A4AB715E6}" destId="{8D219490-026B-4E81-BA96-9F7DDF868A21}" srcOrd="0" destOrd="0" presId="urn:microsoft.com/office/officeart/2005/8/layout/hierarchy4"/>
    <dgm:cxn modelId="{32D2AB02-9810-5F42-AE7B-DC3941A556CD}" type="presParOf" srcId="{8D219490-026B-4E81-BA96-9F7DDF868A21}" destId="{0E566C3B-930C-4B0E-B076-C1FD306937FF}" srcOrd="0" destOrd="0" presId="urn:microsoft.com/office/officeart/2005/8/layout/hierarchy4"/>
    <dgm:cxn modelId="{C8552D68-5226-D541-A599-E42F18DD77B3}" type="presParOf" srcId="{8D219490-026B-4E81-BA96-9F7DDF868A21}" destId="{02384125-467C-45BD-8E84-960A30305213}" srcOrd="1" destOrd="0" presId="urn:microsoft.com/office/officeart/2005/8/layout/hierarchy4"/>
    <dgm:cxn modelId="{3B11A747-5FCB-534C-A862-0AA96B88F9BD}" type="presParOf" srcId="{8D219490-026B-4E81-BA96-9F7DDF868A21}" destId="{1384E7C0-91D8-41ED-9B8A-26F09CD2A4B6}" srcOrd="2" destOrd="0" presId="urn:microsoft.com/office/officeart/2005/8/layout/hierarchy4"/>
    <dgm:cxn modelId="{ACA64A4B-925D-F24A-84DD-B086C73B777C}" type="presParOf" srcId="{1384E7C0-91D8-41ED-9B8A-26F09CD2A4B6}" destId="{C57FCB49-07C1-4CDF-B3B5-1F6213254EE6}" srcOrd="0" destOrd="0" presId="urn:microsoft.com/office/officeart/2005/8/layout/hierarchy4"/>
    <dgm:cxn modelId="{7F0A0EE3-74A6-EB46-97A7-FF4DBB70E8FC}" type="presParOf" srcId="{C57FCB49-07C1-4CDF-B3B5-1F6213254EE6}" destId="{F7D5D4F8-D03B-4C07-89F1-004A5A989476}" srcOrd="0" destOrd="0" presId="urn:microsoft.com/office/officeart/2005/8/layout/hierarchy4"/>
    <dgm:cxn modelId="{2B075CBC-9430-4E49-9391-7666D49257A6}" type="presParOf" srcId="{C57FCB49-07C1-4CDF-B3B5-1F6213254EE6}" destId="{EC43C0A3-0137-4CD7-8DE2-FA249936ABB8}" srcOrd="1" destOrd="0" presId="urn:microsoft.com/office/officeart/2005/8/layout/hierarchy4"/>
    <dgm:cxn modelId="{F8A200C7-A900-134E-8415-353C17729D6D}" type="presParOf" srcId="{1384E7C0-91D8-41ED-9B8A-26F09CD2A4B6}" destId="{81006CFD-74D8-4FE9-9B13-1C85D9202AC0}" srcOrd="1" destOrd="0" presId="urn:microsoft.com/office/officeart/2005/8/layout/hierarchy4"/>
    <dgm:cxn modelId="{9228AB42-9462-AB47-B3D7-AEB583F1C300}" type="presParOf" srcId="{1384E7C0-91D8-41ED-9B8A-26F09CD2A4B6}" destId="{E12F0277-F6D9-465F-80C1-B625951A80DB}" srcOrd="2" destOrd="0" presId="urn:microsoft.com/office/officeart/2005/8/layout/hierarchy4"/>
    <dgm:cxn modelId="{20EE49F3-6165-EF47-B149-E90DD27B851A}" type="presParOf" srcId="{E12F0277-F6D9-465F-80C1-B625951A80DB}" destId="{96ADE9EB-295B-4745-B67B-3BC9E1B910C6}" srcOrd="0" destOrd="0" presId="urn:microsoft.com/office/officeart/2005/8/layout/hierarchy4"/>
    <dgm:cxn modelId="{B47F6E4D-2A92-1846-B642-5D646A027112}" type="presParOf" srcId="{E12F0277-F6D9-465F-80C1-B625951A80DB}" destId="{745497B3-5323-4150-B87B-B57185CC2891}" srcOrd="1" destOrd="0" presId="urn:microsoft.com/office/officeart/2005/8/layout/hierarchy4"/>
    <dgm:cxn modelId="{616434F0-6F3C-2F48-8652-99D6A59F9F05}" type="presParOf" srcId="{1384E7C0-91D8-41ED-9B8A-26F09CD2A4B6}" destId="{8DCE0109-2239-4410-9374-67F024320F45}" srcOrd="3" destOrd="0" presId="urn:microsoft.com/office/officeart/2005/8/layout/hierarchy4"/>
    <dgm:cxn modelId="{2E28F00F-7740-0846-B5DB-F01046B14530}" type="presParOf" srcId="{1384E7C0-91D8-41ED-9B8A-26F09CD2A4B6}" destId="{2FC68677-90CE-40E3-9D6A-E1D0738415AA}" srcOrd="4" destOrd="0" presId="urn:microsoft.com/office/officeart/2005/8/layout/hierarchy4"/>
    <dgm:cxn modelId="{2A5FC076-8B90-8441-907A-E023A4F1A07B}" type="presParOf" srcId="{2FC68677-90CE-40E3-9D6A-E1D0738415AA}" destId="{DDEE4C2A-5BE0-487B-9A50-D43AAD914EAA}" srcOrd="0" destOrd="0" presId="urn:microsoft.com/office/officeart/2005/8/layout/hierarchy4"/>
    <dgm:cxn modelId="{F628CFA2-46F5-CE44-8D90-CEFCCA09DFCC}" type="presParOf" srcId="{2FC68677-90CE-40E3-9D6A-E1D0738415AA}" destId="{FD57C0AF-2F38-4D3F-AF76-137499E5B825}" srcOrd="1" destOrd="0" presId="urn:microsoft.com/office/officeart/2005/8/layout/hierarchy4"/>
    <dgm:cxn modelId="{29F60AA2-88C8-B34E-B012-F4C61648EF79}" type="presParOf" srcId="{1384E7C0-91D8-41ED-9B8A-26F09CD2A4B6}" destId="{430911AE-92F0-4B4D-9C9B-880ED237EA6E}" srcOrd="5" destOrd="0" presId="urn:microsoft.com/office/officeart/2005/8/layout/hierarchy4"/>
    <dgm:cxn modelId="{71B80682-2BAE-D24A-84F8-230F6D34D969}" type="presParOf" srcId="{1384E7C0-91D8-41ED-9B8A-26F09CD2A4B6}" destId="{9E55F90F-5C48-47CE-AFB2-847F655E863F}" srcOrd="6" destOrd="0" presId="urn:microsoft.com/office/officeart/2005/8/layout/hierarchy4"/>
    <dgm:cxn modelId="{C8AD8C89-7767-2942-8DC4-6E416F211347}" type="presParOf" srcId="{9E55F90F-5C48-47CE-AFB2-847F655E863F}" destId="{7960458C-5DB6-45E7-9CD0-655FB54196F6}" srcOrd="0" destOrd="0" presId="urn:microsoft.com/office/officeart/2005/8/layout/hierarchy4"/>
    <dgm:cxn modelId="{AE09EAD1-FCB7-5442-AFB9-5AE7BF437E1C}" type="presParOf" srcId="{9E55F90F-5C48-47CE-AFB2-847F655E863F}" destId="{227C4332-23E3-4B16-937D-E2AD1948F010}" srcOrd="1" destOrd="0" presId="urn:microsoft.com/office/officeart/2005/8/layout/hierarchy4"/>
    <dgm:cxn modelId="{B08CBF73-E906-214E-91B4-0831A09A94BA}" type="presParOf" srcId="{1384E7C0-91D8-41ED-9B8A-26F09CD2A4B6}" destId="{0B50D3FB-72EE-483F-9BF1-918C41EA7248}" srcOrd="7" destOrd="0" presId="urn:microsoft.com/office/officeart/2005/8/layout/hierarchy4"/>
    <dgm:cxn modelId="{100025F7-C6E4-044C-95C4-4226C0A2A5A4}" type="presParOf" srcId="{1384E7C0-91D8-41ED-9B8A-26F09CD2A4B6}" destId="{4D54AD72-0DC7-4F8F-B281-D3AC9E5A9E0D}" srcOrd="8" destOrd="0" presId="urn:microsoft.com/office/officeart/2005/8/layout/hierarchy4"/>
    <dgm:cxn modelId="{266A4DFF-453C-064D-A06A-A32EC9666BAF}" type="presParOf" srcId="{4D54AD72-0DC7-4F8F-B281-D3AC9E5A9E0D}" destId="{D0A97C6E-EF72-45B6-B60C-975608C4E2C5}" srcOrd="0" destOrd="0" presId="urn:microsoft.com/office/officeart/2005/8/layout/hierarchy4"/>
    <dgm:cxn modelId="{509E8921-362E-EE4A-9D31-A7AFF8B0927A}" type="presParOf" srcId="{4D54AD72-0DC7-4F8F-B281-D3AC9E5A9E0D}" destId="{39FF935E-68E2-488B-AF10-BF4F7937A8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27F60E-228B-4EB1-8D55-BF2CCE2C578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D5E1C1D-E56C-4D64-9B97-A1AC18CA3A70}">
      <dgm:prSet phldrT="[Texto]" custT="1"/>
      <dgm:spPr/>
      <dgm:t>
        <a:bodyPr/>
        <a:lstStyle/>
        <a:p>
          <a:r>
            <a:rPr lang="es-CO" sz="2000" b="1" dirty="0"/>
            <a:t>a. Plataforma Estratégica de la Seguridad</a:t>
          </a:r>
          <a:endParaRPr lang="es-ES" sz="20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1894270-29F6-4CDF-BC21-0B448E7E492E}" type="parTrans" cxnId="{39EE2A77-8B22-4DFC-9A11-4CB73CC1762C}">
      <dgm:prSet/>
      <dgm:spPr/>
      <dgm:t>
        <a:bodyPr/>
        <a:lstStyle/>
        <a:p>
          <a:endParaRPr lang="es-ES" sz="2000" b="1"/>
        </a:p>
      </dgm:t>
    </dgm:pt>
    <dgm:pt modelId="{344A4C25-EE92-4E3A-8D3F-FD48761E6847}" type="sibTrans" cxnId="{39EE2A77-8B22-4DFC-9A11-4CB73CC1762C}">
      <dgm:prSet/>
      <dgm:spPr/>
      <dgm:t>
        <a:bodyPr/>
        <a:lstStyle/>
        <a:p>
          <a:endParaRPr lang="es-ES" sz="2000" b="1"/>
        </a:p>
      </dgm:t>
    </dgm:pt>
    <dgm:pt modelId="{102E41AF-582C-4397-8909-9F25DDE7FB95}">
      <dgm:prSet phldrT="[Texto]" custT="1"/>
      <dgm:spPr/>
      <dgm:t>
        <a:bodyPr/>
        <a:lstStyle/>
        <a:p>
          <a:r>
            <a:rPr lang="es-CO" sz="2000" b="1" dirty="0"/>
            <a:t>b. Fortalecimiento de la Cultura institucional</a:t>
          </a:r>
          <a:endParaRPr lang="es-ES" sz="2000" b="1" dirty="0"/>
        </a:p>
      </dgm:t>
    </dgm:pt>
    <dgm:pt modelId="{619C38B5-C253-4850-AA52-1C41D20696A6}" type="parTrans" cxnId="{53469728-E736-49D1-8706-73C2A744663A}">
      <dgm:prSet/>
      <dgm:spPr/>
      <dgm:t>
        <a:bodyPr/>
        <a:lstStyle/>
        <a:p>
          <a:endParaRPr lang="es-ES" sz="2000" b="1"/>
        </a:p>
      </dgm:t>
    </dgm:pt>
    <dgm:pt modelId="{C6D0AE33-DF61-428F-B69E-02D9A65B2FFA}" type="sibTrans" cxnId="{53469728-E736-49D1-8706-73C2A744663A}">
      <dgm:prSet/>
      <dgm:spPr/>
      <dgm:t>
        <a:bodyPr/>
        <a:lstStyle/>
        <a:p>
          <a:endParaRPr lang="es-ES" sz="2000" b="1"/>
        </a:p>
      </dgm:t>
    </dgm:pt>
    <dgm:pt modelId="{E778023E-4EC5-4BF5-9ED8-6D7462AD0814}">
      <dgm:prSet phldrT="[Texto]" custT="1"/>
      <dgm:spPr/>
      <dgm:t>
        <a:bodyPr/>
        <a:lstStyle/>
        <a:p>
          <a:r>
            <a:rPr lang="es-CO" sz="2000" b="1" dirty="0"/>
            <a:t>c. Reporte, medición, análisis y gestión de los eventos adversos</a:t>
          </a:r>
          <a:endParaRPr lang="es-ES" sz="2000" b="1" dirty="0"/>
        </a:p>
      </dgm:t>
    </dgm:pt>
    <dgm:pt modelId="{912ECB18-4A63-4AA7-8E3B-71F1EAC66ACB}" type="parTrans" cxnId="{0CBC7626-6708-4C29-8298-35FB887B52AD}">
      <dgm:prSet/>
      <dgm:spPr/>
      <dgm:t>
        <a:bodyPr/>
        <a:lstStyle/>
        <a:p>
          <a:endParaRPr lang="es-ES" sz="2000" b="1"/>
        </a:p>
      </dgm:t>
    </dgm:pt>
    <dgm:pt modelId="{A96D5C6A-9245-417A-87D5-4C9A83B666E4}" type="sibTrans" cxnId="{0CBC7626-6708-4C29-8298-35FB887B52AD}">
      <dgm:prSet/>
      <dgm:spPr/>
      <dgm:t>
        <a:bodyPr/>
        <a:lstStyle/>
        <a:p>
          <a:endParaRPr lang="es-ES" sz="2000" b="1"/>
        </a:p>
      </dgm:t>
    </dgm:pt>
    <dgm:pt modelId="{7BF132A5-3AB0-40F1-B418-BC048E50C243}">
      <dgm:prSet phldrT="[Texto]" custT="1"/>
      <dgm:spPr/>
      <dgm:t>
        <a:bodyPr/>
        <a:lstStyle/>
        <a:p>
          <a:r>
            <a:rPr lang="es-ES" sz="2000" b="1" dirty="0"/>
            <a:t>d</a:t>
          </a:r>
          <a:r>
            <a:rPr lang="es-ES" sz="2000" b="1" dirty="0">
              <a:hlinkClick xmlns:r="http://schemas.openxmlformats.org/officeDocument/2006/relationships" r:id="rId2" action="ppaction://hlinksldjump"/>
            </a:rPr>
            <a:t>.</a:t>
          </a:r>
          <a:r>
            <a:rPr lang="es-ES" sz="2000" b="1" dirty="0"/>
            <a:t> Procesos Seguros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373ADA9-5E7F-4AB2-BBBB-D664FFDF2D27}" type="parTrans" cxnId="{98AD0FCC-463C-4D63-B0CA-BFC79964DC10}">
      <dgm:prSet/>
      <dgm:spPr/>
      <dgm:t>
        <a:bodyPr/>
        <a:lstStyle/>
        <a:p>
          <a:endParaRPr lang="es-ES" sz="2000" b="1"/>
        </a:p>
      </dgm:t>
    </dgm:pt>
    <dgm:pt modelId="{64CE0F87-B133-41A3-857B-DA6E35AD1F0A}" type="sibTrans" cxnId="{98AD0FCC-463C-4D63-B0CA-BFC79964DC10}">
      <dgm:prSet/>
      <dgm:spPr/>
      <dgm:t>
        <a:bodyPr/>
        <a:lstStyle/>
        <a:p>
          <a:endParaRPr lang="es-ES" sz="2000" b="1"/>
        </a:p>
      </dgm:t>
    </dgm:pt>
    <dgm:pt modelId="{B353C33D-3E23-45C2-8EB2-E1BB2B24990F}" type="pres">
      <dgm:prSet presAssocID="{0A27F60E-228B-4EB1-8D55-BF2CCE2C5785}" presName="diagram" presStyleCnt="0">
        <dgm:presLayoutVars>
          <dgm:dir/>
          <dgm:resizeHandles val="exact"/>
        </dgm:presLayoutVars>
      </dgm:prSet>
      <dgm:spPr/>
    </dgm:pt>
    <dgm:pt modelId="{1BE31793-6E5F-4D63-9295-1E885F77134B}" type="pres">
      <dgm:prSet presAssocID="{2D5E1C1D-E56C-4D64-9B97-A1AC18CA3A70}" presName="node" presStyleLbl="node1" presStyleIdx="0" presStyleCnt="4">
        <dgm:presLayoutVars>
          <dgm:bulletEnabled val="1"/>
        </dgm:presLayoutVars>
      </dgm:prSet>
      <dgm:spPr/>
    </dgm:pt>
    <dgm:pt modelId="{70727227-FD0E-4CF2-86BF-DCE9A76FC9F5}" type="pres">
      <dgm:prSet presAssocID="{344A4C25-EE92-4E3A-8D3F-FD48761E6847}" presName="sibTrans" presStyleCnt="0"/>
      <dgm:spPr/>
    </dgm:pt>
    <dgm:pt modelId="{7EB034D7-AF5C-4484-A154-F6A7E86D8125}" type="pres">
      <dgm:prSet presAssocID="{102E41AF-582C-4397-8909-9F25DDE7FB95}" presName="node" presStyleLbl="node1" presStyleIdx="1" presStyleCnt="4">
        <dgm:presLayoutVars>
          <dgm:bulletEnabled val="1"/>
        </dgm:presLayoutVars>
      </dgm:prSet>
      <dgm:spPr/>
    </dgm:pt>
    <dgm:pt modelId="{B8C36D53-7C6E-430C-8EF3-D5AF2BA9E369}" type="pres">
      <dgm:prSet presAssocID="{C6D0AE33-DF61-428F-B69E-02D9A65B2FFA}" presName="sibTrans" presStyleCnt="0"/>
      <dgm:spPr/>
    </dgm:pt>
    <dgm:pt modelId="{ED27E12B-EE41-4222-862A-A0339ED86C37}" type="pres">
      <dgm:prSet presAssocID="{E778023E-4EC5-4BF5-9ED8-6D7462AD0814}" presName="node" presStyleLbl="node1" presStyleIdx="2" presStyleCnt="4" custLinFactNeighborX="388" custLinFactNeighborY="1002">
        <dgm:presLayoutVars>
          <dgm:bulletEnabled val="1"/>
        </dgm:presLayoutVars>
      </dgm:prSet>
      <dgm:spPr/>
    </dgm:pt>
    <dgm:pt modelId="{8A0EA302-4B54-4A37-A7A3-D32463C6B7CA}" type="pres">
      <dgm:prSet presAssocID="{A96D5C6A-9245-417A-87D5-4C9A83B666E4}" presName="sibTrans" presStyleCnt="0"/>
      <dgm:spPr/>
    </dgm:pt>
    <dgm:pt modelId="{A5FF06D5-07DB-40D4-A912-958161244422}" type="pres">
      <dgm:prSet presAssocID="{7BF132A5-3AB0-40F1-B418-BC048E50C243}" presName="node" presStyleLbl="node1" presStyleIdx="3" presStyleCnt="4">
        <dgm:presLayoutVars>
          <dgm:bulletEnabled val="1"/>
        </dgm:presLayoutVars>
      </dgm:prSet>
      <dgm:spPr/>
    </dgm:pt>
  </dgm:ptLst>
  <dgm:cxnLst>
    <dgm:cxn modelId="{3A718A02-A9A0-46F9-B8E5-9BDDFDF3B7D9}" type="presOf" srcId="{E778023E-4EC5-4BF5-9ED8-6D7462AD0814}" destId="{ED27E12B-EE41-4222-862A-A0339ED86C37}" srcOrd="0" destOrd="0" presId="urn:microsoft.com/office/officeart/2005/8/layout/default"/>
    <dgm:cxn modelId="{EF1CB512-9B94-4D3C-A46F-CC984DDCB626}" type="presOf" srcId="{7BF132A5-3AB0-40F1-B418-BC048E50C243}" destId="{A5FF06D5-07DB-40D4-A912-958161244422}" srcOrd="0" destOrd="0" presId="urn:microsoft.com/office/officeart/2005/8/layout/default"/>
    <dgm:cxn modelId="{0CBC7626-6708-4C29-8298-35FB887B52AD}" srcId="{0A27F60E-228B-4EB1-8D55-BF2CCE2C5785}" destId="{E778023E-4EC5-4BF5-9ED8-6D7462AD0814}" srcOrd="2" destOrd="0" parTransId="{912ECB18-4A63-4AA7-8E3B-71F1EAC66ACB}" sibTransId="{A96D5C6A-9245-417A-87D5-4C9A83B666E4}"/>
    <dgm:cxn modelId="{53469728-E736-49D1-8706-73C2A744663A}" srcId="{0A27F60E-228B-4EB1-8D55-BF2CCE2C5785}" destId="{102E41AF-582C-4397-8909-9F25DDE7FB95}" srcOrd="1" destOrd="0" parTransId="{619C38B5-C253-4850-AA52-1C41D20696A6}" sibTransId="{C6D0AE33-DF61-428F-B69E-02D9A65B2FFA}"/>
    <dgm:cxn modelId="{025C2B3C-3C7C-4523-B3FE-8156676DFFA9}" type="presOf" srcId="{0A27F60E-228B-4EB1-8D55-BF2CCE2C5785}" destId="{B353C33D-3E23-45C2-8EB2-E1BB2B24990F}" srcOrd="0" destOrd="0" presId="urn:microsoft.com/office/officeart/2005/8/layout/default"/>
    <dgm:cxn modelId="{61067D5C-513B-4FF2-ACD7-9FC469DC0F4A}" type="presOf" srcId="{102E41AF-582C-4397-8909-9F25DDE7FB95}" destId="{7EB034D7-AF5C-4484-A154-F6A7E86D8125}" srcOrd="0" destOrd="0" presId="urn:microsoft.com/office/officeart/2005/8/layout/default"/>
    <dgm:cxn modelId="{39EE2A77-8B22-4DFC-9A11-4CB73CC1762C}" srcId="{0A27F60E-228B-4EB1-8D55-BF2CCE2C5785}" destId="{2D5E1C1D-E56C-4D64-9B97-A1AC18CA3A70}" srcOrd="0" destOrd="0" parTransId="{61894270-29F6-4CDF-BC21-0B448E7E492E}" sibTransId="{344A4C25-EE92-4E3A-8D3F-FD48761E6847}"/>
    <dgm:cxn modelId="{F7F419C1-FC40-4709-B8C6-1BCDB9D674F7}" type="presOf" srcId="{2D5E1C1D-E56C-4D64-9B97-A1AC18CA3A70}" destId="{1BE31793-6E5F-4D63-9295-1E885F77134B}" srcOrd="0" destOrd="0" presId="urn:microsoft.com/office/officeart/2005/8/layout/default"/>
    <dgm:cxn modelId="{98AD0FCC-463C-4D63-B0CA-BFC79964DC10}" srcId="{0A27F60E-228B-4EB1-8D55-BF2CCE2C5785}" destId="{7BF132A5-3AB0-40F1-B418-BC048E50C243}" srcOrd="3" destOrd="0" parTransId="{0373ADA9-5E7F-4AB2-BBBB-D664FFDF2D27}" sibTransId="{64CE0F87-B133-41A3-857B-DA6E35AD1F0A}"/>
    <dgm:cxn modelId="{2B7E9157-9BBD-49CB-9A2F-D32AC80659CA}" type="presParOf" srcId="{B353C33D-3E23-45C2-8EB2-E1BB2B24990F}" destId="{1BE31793-6E5F-4D63-9295-1E885F77134B}" srcOrd="0" destOrd="0" presId="urn:microsoft.com/office/officeart/2005/8/layout/default"/>
    <dgm:cxn modelId="{D97F0D55-BE59-4A6E-831F-C0A0C8CC44DD}" type="presParOf" srcId="{B353C33D-3E23-45C2-8EB2-E1BB2B24990F}" destId="{70727227-FD0E-4CF2-86BF-DCE9A76FC9F5}" srcOrd="1" destOrd="0" presId="urn:microsoft.com/office/officeart/2005/8/layout/default"/>
    <dgm:cxn modelId="{0CD51C67-FB21-42CA-9B95-601B22AABA1B}" type="presParOf" srcId="{B353C33D-3E23-45C2-8EB2-E1BB2B24990F}" destId="{7EB034D7-AF5C-4484-A154-F6A7E86D8125}" srcOrd="2" destOrd="0" presId="urn:microsoft.com/office/officeart/2005/8/layout/default"/>
    <dgm:cxn modelId="{8263CAB9-1BF7-42E4-B315-58F3DA65F784}" type="presParOf" srcId="{B353C33D-3E23-45C2-8EB2-E1BB2B24990F}" destId="{B8C36D53-7C6E-430C-8EF3-D5AF2BA9E369}" srcOrd="3" destOrd="0" presId="urn:microsoft.com/office/officeart/2005/8/layout/default"/>
    <dgm:cxn modelId="{B0BBAEC1-CE58-4874-A983-D9E06FE084D7}" type="presParOf" srcId="{B353C33D-3E23-45C2-8EB2-E1BB2B24990F}" destId="{ED27E12B-EE41-4222-862A-A0339ED86C37}" srcOrd="4" destOrd="0" presId="urn:microsoft.com/office/officeart/2005/8/layout/default"/>
    <dgm:cxn modelId="{3735DDE4-4BAF-4D34-985B-39766384948E}" type="presParOf" srcId="{B353C33D-3E23-45C2-8EB2-E1BB2B24990F}" destId="{8A0EA302-4B54-4A37-A7A3-D32463C6B7CA}" srcOrd="5" destOrd="0" presId="urn:microsoft.com/office/officeart/2005/8/layout/default"/>
    <dgm:cxn modelId="{746527BF-341C-45C5-9194-CB6FD9B2A0A2}" type="presParOf" srcId="{B353C33D-3E23-45C2-8EB2-E1BB2B24990F}" destId="{A5FF06D5-07DB-40D4-A912-95816124442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975747B-7809-4249-A1FA-5B532C4E7273}" type="doc">
      <dgm:prSet loTypeId="urn:microsoft.com/office/officeart/2005/8/layout/vList2" loCatId="list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s-ES"/>
        </a:p>
      </dgm:t>
    </dgm:pt>
    <dgm:pt modelId="{B676D3F2-F4C3-49B4-907C-13B5ED412FF9}">
      <dgm:prSet/>
      <dgm:spPr/>
      <dgm:t>
        <a:bodyPr/>
        <a:lstStyle/>
        <a:p>
          <a:pPr rtl="0"/>
          <a:r>
            <a:rPr lang="es-ES" dirty="0"/>
            <a:t>Prevenir complicaciones asociadas a la disponibilidad y manejo de sangre y</a:t>
          </a:r>
          <a:br>
            <a:rPr lang="es-ES" dirty="0"/>
          </a:br>
          <a:r>
            <a:rPr lang="es-ES" dirty="0"/>
            <a:t>componentes y a la transfusión sanguínea</a:t>
          </a:r>
        </a:p>
      </dgm:t>
    </dgm:pt>
    <dgm:pt modelId="{D3B8A464-F688-4640-8482-1778D83C1491}" type="parTrans" cxnId="{BA1185A8-3979-4BB5-9D88-FF458E5F6627}">
      <dgm:prSet/>
      <dgm:spPr/>
      <dgm:t>
        <a:bodyPr/>
        <a:lstStyle/>
        <a:p>
          <a:endParaRPr lang="es-ES"/>
        </a:p>
      </dgm:t>
    </dgm:pt>
    <dgm:pt modelId="{7E88615F-6B3F-493F-AFCE-6F2D31637A43}" type="sibTrans" cxnId="{BA1185A8-3979-4BB5-9D88-FF458E5F6627}">
      <dgm:prSet/>
      <dgm:spPr/>
      <dgm:t>
        <a:bodyPr/>
        <a:lstStyle/>
        <a:p>
          <a:endParaRPr lang="es-ES"/>
        </a:p>
      </dgm:t>
    </dgm:pt>
    <dgm:pt modelId="{8B99D01A-FEB8-4BEC-BF72-D90F390E1734}">
      <dgm:prSet/>
      <dgm:spPr/>
      <dgm:t>
        <a:bodyPr/>
        <a:lstStyle/>
        <a:p>
          <a:pPr rtl="0"/>
          <a:r>
            <a:rPr lang="es-ES" dirty="0"/>
            <a:t>Atención segura del binomio madre – hijo</a:t>
          </a:r>
        </a:p>
      </dgm:t>
    </dgm:pt>
    <dgm:pt modelId="{2824B819-980B-4C30-9D03-DE28C2CCA06A}" type="parTrans" cxnId="{41DEF799-4F4E-4FB6-AEF4-FC7ED0B22AEA}">
      <dgm:prSet/>
      <dgm:spPr/>
      <dgm:t>
        <a:bodyPr/>
        <a:lstStyle/>
        <a:p>
          <a:endParaRPr lang="es-ES"/>
        </a:p>
      </dgm:t>
    </dgm:pt>
    <dgm:pt modelId="{1BAFEACA-9900-4600-8322-BB0A2B94F1FF}" type="sibTrans" cxnId="{41DEF799-4F4E-4FB6-AEF4-FC7ED0B22AEA}">
      <dgm:prSet/>
      <dgm:spPr/>
      <dgm:t>
        <a:bodyPr/>
        <a:lstStyle/>
        <a:p>
          <a:endParaRPr lang="es-ES"/>
        </a:p>
      </dgm:t>
    </dgm:pt>
    <dgm:pt modelId="{823B511A-6A1B-2B43-8C86-B6EC22830B5E}">
      <dgm:prSet/>
      <dgm:spPr/>
      <dgm:t>
        <a:bodyPr/>
        <a:lstStyle/>
        <a:p>
          <a:pPr rtl="0"/>
          <a:r>
            <a:rPr lang="es-ES" dirty="0"/>
            <a:t>Mejorar la seguridad en los procedimientos quirúrgicos</a:t>
          </a:r>
        </a:p>
      </dgm:t>
    </dgm:pt>
    <dgm:pt modelId="{9819ED8F-9352-8044-8C11-59BBFD02A809}" type="parTrans" cxnId="{CF541991-2834-3242-BF8B-77809C1F8319}">
      <dgm:prSet/>
      <dgm:spPr/>
      <dgm:t>
        <a:bodyPr/>
        <a:lstStyle/>
        <a:p>
          <a:endParaRPr lang="es-ES"/>
        </a:p>
      </dgm:t>
    </dgm:pt>
    <dgm:pt modelId="{D3E1A279-50EE-6E43-9421-86B1F51F99BB}" type="sibTrans" cxnId="{CF541991-2834-3242-BF8B-77809C1F8319}">
      <dgm:prSet/>
      <dgm:spPr/>
      <dgm:t>
        <a:bodyPr/>
        <a:lstStyle/>
        <a:p>
          <a:endParaRPr lang="es-ES"/>
        </a:p>
      </dgm:t>
    </dgm:pt>
    <dgm:pt modelId="{4ED30579-4507-1541-9B82-B06B798434F8}">
      <dgm:prSet/>
      <dgm:spPr/>
      <dgm:t>
        <a:bodyPr/>
        <a:lstStyle/>
        <a:p>
          <a:pPr rtl="0"/>
          <a:r>
            <a:rPr lang="es-ES" dirty="0"/>
            <a:t>Prevención de escaras o ulceras por presión (decúbito)</a:t>
          </a:r>
        </a:p>
      </dgm:t>
    </dgm:pt>
    <dgm:pt modelId="{A456F55F-E91B-9A43-8C9F-9EA917C9EDB1}" type="parTrans" cxnId="{EA6AEE68-3181-354F-AAED-51F7CFEE5E43}">
      <dgm:prSet/>
      <dgm:spPr/>
      <dgm:t>
        <a:bodyPr/>
        <a:lstStyle/>
        <a:p>
          <a:endParaRPr lang="es-ES"/>
        </a:p>
      </dgm:t>
    </dgm:pt>
    <dgm:pt modelId="{C8E13C1B-90B3-8643-8EB7-2389203B0A0D}" type="sibTrans" cxnId="{EA6AEE68-3181-354F-AAED-51F7CFEE5E43}">
      <dgm:prSet/>
      <dgm:spPr/>
      <dgm:t>
        <a:bodyPr/>
        <a:lstStyle/>
        <a:p>
          <a:endParaRPr lang="es-ES"/>
        </a:p>
      </dgm:t>
    </dgm:pt>
    <dgm:pt modelId="{71B5B961-F8F9-334F-B7B6-FECD1181F48B}">
      <dgm:prSet/>
      <dgm:spPr/>
      <dgm:t>
        <a:bodyPr/>
        <a:lstStyle/>
        <a:p>
          <a:pPr rtl="0"/>
          <a:r>
            <a:rPr lang="es-ES" dirty="0">
              <a:solidFill>
                <a:schemeClr val="tx1"/>
              </a:solidFill>
            </a:rPr>
            <a:t>Procesos para la prevención y reducción de la frecuencia de caídas</a:t>
          </a:r>
          <a:endParaRPr lang="es-ES" dirty="0"/>
        </a:p>
      </dgm:t>
    </dgm:pt>
    <dgm:pt modelId="{45260B97-1BB1-BD47-A124-C0E22868AAAD}" type="parTrans" cxnId="{C97A7C07-DDE0-B04F-956E-C4A16FA2CBBE}">
      <dgm:prSet/>
      <dgm:spPr/>
      <dgm:t>
        <a:bodyPr/>
        <a:lstStyle/>
        <a:p>
          <a:endParaRPr lang="es-ES"/>
        </a:p>
      </dgm:t>
    </dgm:pt>
    <dgm:pt modelId="{F374799B-9C7A-1747-B054-F2E425DA5B70}" type="sibTrans" cxnId="{C97A7C07-DDE0-B04F-956E-C4A16FA2CBBE}">
      <dgm:prSet/>
      <dgm:spPr/>
      <dgm:t>
        <a:bodyPr/>
        <a:lstStyle/>
        <a:p>
          <a:endParaRPr lang="es-ES"/>
        </a:p>
      </dgm:t>
    </dgm:pt>
    <dgm:pt modelId="{D40D94F1-ADA7-4D8C-BA42-43069B8061C5}" type="pres">
      <dgm:prSet presAssocID="{9975747B-7809-4249-A1FA-5B532C4E7273}" presName="linear" presStyleCnt="0">
        <dgm:presLayoutVars>
          <dgm:animLvl val="lvl"/>
          <dgm:resizeHandles val="exact"/>
        </dgm:presLayoutVars>
      </dgm:prSet>
      <dgm:spPr/>
    </dgm:pt>
    <dgm:pt modelId="{53E71ECC-1B7E-41F4-967C-664925F6940E}" type="pres">
      <dgm:prSet presAssocID="{B676D3F2-F4C3-49B4-907C-13B5ED412F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68C9315-493A-499C-8415-639108CC59F7}" type="pres">
      <dgm:prSet presAssocID="{7E88615F-6B3F-493F-AFCE-6F2D31637A43}" presName="spacer" presStyleCnt="0"/>
      <dgm:spPr/>
    </dgm:pt>
    <dgm:pt modelId="{5C4E6066-DF61-4FAF-B140-D5F26341D15E}" type="pres">
      <dgm:prSet presAssocID="{8B99D01A-FEB8-4BEC-BF72-D90F390E17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04599A-9FDF-4788-AA17-A83C9014877B}" type="pres">
      <dgm:prSet presAssocID="{1BAFEACA-9900-4600-8322-BB0A2B94F1FF}" presName="spacer" presStyleCnt="0"/>
      <dgm:spPr/>
    </dgm:pt>
    <dgm:pt modelId="{F5656A60-E8A3-E246-A96B-55EAB95D9153}" type="pres">
      <dgm:prSet presAssocID="{823B511A-6A1B-2B43-8C86-B6EC22830B5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4397FA-3747-B44B-8092-FB8EE4500A9B}" type="pres">
      <dgm:prSet presAssocID="{D3E1A279-50EE-6E43-9421-86B1F51F99BB}" presName="spacer" presStyleCnt="0"/>
      <dgm:spPr/>
    </dgm:pt>
    <dgm:pt modelId="{333E77CC-C6EB-FD4D-A0E6-60040033A8A0}" type="pres">
      <dgm:prSet presAssocID="{4ED30579-4507-1541-9B82-B06B798434F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F352B0-0857-CD4D-A1DD-CDF2C9B0ACF8}" type="pres">
      <dgm:prSet presAssocID="{C8E13C1B-90B3-8643-8EB7-2389203B0A0D}" presName="spacer" presStyleCnt="0"/>
      <dgm:spPr/>
    </dgm:pt>
    <dgm:pt modelId="{AF0FF5D7-2D6E-B74A-8C18-6BE485DF7364}" type="pres">
      <dgm:prSet presAssocID="{71B5B961-F8F9-334F-B7B6-FECD1181F48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97A7C07-DDE0-B04F-956E-C4A16FA2CBBE}" srcId="{9975747B-7809-4249-A1FA-5B532C4E7273}" destId="{71B5B961-F8F9-334F-B7B6-FECD1181F48B}" srcOrd="4" destOrd="0" parTransId="{45260B97-1BB1-BD47-A124-C0E22868AAAD}" sibTransId="{F374799B-9C7A-1747-B054-F2E425DA5B70}"/>
    <dgm:cxn modelId="{D223D331-9089-1647-B019-AAD2AA8506E8}" type="presOf" srcId="{823B511A-6A1B-2B43-8C86-B6EC22830B5E}" destId="{F5656A60-E8A3-E246-A96B-55EAB95D9153}" srcOrd="0" destOrd="0" presId="urn:microsoft.com/office/officeart/2005/8/layout/vList2"/>
    <dgm:cxn modelId="{D0EAAD44-DFBF-0940-91D4-0C1D2B0F610E}" type="presOf" srcId="{9975747B-7809-4249-A1FA-5B532C4E7273}" destId="{D40D94F1-ADA7-4D8C-BA42-43069B8061C5}" srcOrd="0" destOrd="0" presId="urn:microsoft.com/office/officeart/2005/8/layout/vList2"/>
    <dgm:cxn modelId="{D485FB67-2FBA-864E-BD61-D5006372973E}" type="presOf" srcId="{71B5B961-F8F9-334F-B7B6-FECD1181F48B}" destId="{AF0FF5D7-2D6E-B74A-8C18-6BE485DF7364}" srcOrd="0" destOrd="0" presId="urn:microsoft.com/office/officeart/2005/8/layout/vList2"/>
    <dgm:cxn modelId="{EA6AEE68-3181-354F-AAED-51F7CFEE5E43}" srcId="{9975747B-7809-4249-A1FA-5B532C4E7273}" destId="{4ED30579-4507-1541-9B82-B06B798434F8}" srcOrd="3" destOrd="0" parTransId="{A456F55F-E91B-9A43-8C9F-9EA917C9EDB1}" sibTransId="{C8E13C1B-90B3-8643-8EB7-2389203B0A0D}"/>
    <dgm:cxn modelId="{6B74B952-67CC-E64C-997A-F45ECB54997F}" type="presOf" srcId="{4ED30579-4507-1541-9B82-B06B798434F8}" destId="{333E77CC-C6EB-FD4D-A0E6-60040033A8A0}" srcOrd="0" destOrd="0" presId="urn:microsoft.com/office/officeart/2005/8/layout/vList2"/>
    <dgm:cxn modelId="{09E4977C-4147-CF40-B15D-B96E43E8EA8E}" type="presOf" srcId="{8B99D01A-FEB8-4BEC-BF72-D90F390E1734}" destId="{5C4E6066-DF61-4FAF-B140-D5F26341D15E}" srcOrd="0" destOrd="0" presId="urn:microsoft.com/office/officeart/2005/8/layout/vList2"/>
    <dgm:cxn modelId="{3C88E67C-26E1-234B-A455-0AB8EE9C2178}" type="presOf" srcId="{B676D3F2-F4C3-49B4-907C-13B5ED412FF9}" destId="{53E71ECC-1B7E-41F4-967C-664925F6940E}" srcOrd="0" destOrd="0" presId="urn:microsoft.com/office/officeart/2005/8/layout/vList2"/>
    <dgm:cxn modelId="{CF541991-2834-3242-BF8B-77809C1F8319}" srcId="{9975747B-7809-4249-A1FA-5B532C4E7273}" destId="{823B511A-6A1B-2B43-8C86-B6EC22830B5E}" srcOrd="2" destOrd="0" parTransId="{9819ED8F-9352-8044-8C11-59BBFD02A809}" sibTransId="{D3E1A279-50EE-6E43-9421-86B1F51F99BB}"/>
    <dgm:cxn modelId="{41DEF799-4F4E-4FB6-AEF4-FC7ED0B22AEA}" srcId="{9975747B-7809-4249-A1FA-5B532C4E7273}" destId="{8B99D01A-FEB8-4BEC-BF72-D90F390E1734}" srcOrd="1" destOrd="0" parTransId="{2824B819-980B-4C30-9D03-DE28C2CCA06A}" sibTransId="{1BAFEACA-9900-4600-8322-BB0A2B94F1FF}"/>
    <dgm:cxn modelId="{BA1185A8-3979-4BB5-9D88-FF458E5F6627}" srcId="{9975747B-7809-4249-A1FA-5B532C4E7273}" destId="{B676D3F2-F4C3-49B4-907C-13B5ED412FF9}" srcOrd="0" destOrd="0" parTransId="{D3B8A464-F688-4640-8482-1778D83C1491}" sibTransId="{7E88615F-6B3F-493F-AFCE-6F2D31637A43}"/>
    <dgm:cxn modelId="{586D6FDB-1946-E140-9C30-448FDD167C76}" type="presParOf" srcId="{D40D94F1-ADA7-4D8C-BA42-43069B8061C5}" destId="{53E71ECC-1B7E-41F4-967C-664925F6940E}" srcOrd="0" destOrd="0" presId="urn:microsoft.com/office/officeart/2005/8/layout/vList2"/>
    <dgm:cxn modelId="{5041DDB8-90F9-5D40-9A2C-F727F5899C2F}" type="presParOf" srcId="{D40D94F1-ADA7-4D8C-BA42-43069B8061C5}" destId="{A68C9315-493A-499C-8415-639108CC59F7}" srcOrd="1" destOrd="0" presId="urn:microsoft.com/office/officeart/2005/8/layout/vList2"/>
    <dgm:cxn modelId="{24C4516B-7ECD-934A-AB08-7B36B30D3A3B}" type="presParOf" srcId="{D40D94F1-ADA7-4D8C-BA42-43069B8061C5}" destId="{5C4E6066-DF61-4FAF-B140-D5F26341D15E}" srcOrd="2" destOrd="0" presId="urn:microsoft.com/office/officeart/2005/8/layout/vList2"/>
    <dgm:cxn modelId="{6F59ABDC-1061-F04B-9873-1E6BF698980E}" type="presParOf" srcId="{D40D94F1-ADA7-4D8C-BA42-43069B8061C5}" destId="{8804599A-9FDF-4788-AA17-A83C9014877B}" srcOrd="3" destOrd="0" presId="urn:microsoft.com/office/officeart/2005/8/layout/vList2"/>
    <dgm:cxn modelId="{4D157BA6-D512-5D43-8E08-944C8C0174AA}" type="presParOf" srcId="{D40D94F1-ADA7-4D8C-BA42-43069B8061C5}" destId="{F5656A60-E8A3-E246-A96B-55EAB95D9153}" srcOrd="4" destOrd="0" presId="urn:microsoft.com/office/officeart/2005/8/layout/vList2"/>
    <dgm:cxn modelId="{8739C47A-2172-7741-9B24-1BE8A0C0448B}" type="presParOf" srcId="{D40D94F1-ADA7-4D8C-BA42-43069B8061C5}" destId="{324397FA-3747-B44B-8092-FB8EE4500A9B}" srcOrd="5" destOrd="0" presId="urn:microsoft.com/office/officeart/2005/8/layout/vList2"/>
    <dgm:cxn modelId="{C5282D82-0ACE-4B4B-83AE-B955D881634F}" type="presParOf" srcId="{D40D94F1-ADA7-4D8C-BA42-43069B8061C5}" destId="{333E77CC-C6EB-FD4D-A0E6-60040033A8A0}" srcOrd="6" destOrd="0" presId="urn:microsoft.com/office/officeart/2005/8/layout/vList2"/>
    <dgm:cxn modelId="{EF772CE1-E850-2247-9BD1-018412CA146A}" type="presParOf" srcId="{D40D94F1-ADA7-4D8C-BA42-43069B8061C5}" destId="{B1F352B0-0857-CD4D-A1DD-CDF2C9B0ACF8}" srcOrd="7" destOrd="0" presId="urn:microsoft.com/office/officeart/2005/8/layout/vList2"/>
    <dgm:cxn modelId="{5FB44D1E-CED0-E341-8057-8E366CA45396}" type="presParOf" srcId="{D40D94F1-ADA7-4D8C-BA42-43069B8061C5}" destId="{AF0FF5D7-2D6E-B74A-8C18-6BE485DF73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48BEAD-39B9-4AF2-92E7-6242A7D80B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5085F86-68C1-42B5-9D47-C8EA28659415}">
      <dgm:prSet phldrT="[Texto]" custT="1"/>
      <dgm:spPr/>
      <dgm:t>
        <a:bodyPr/>
        <a:lstStyle/>
        <a:p>
          <a:r>
            <a:rPr lang="es-CO" sz="800" dirty="0"/>
            <a:t>BUENAS PRÁCTICAS DE SEGURIDAD DE PACIENTES </a:t>
          </a:r>
          <a:endParaRPr lang="es-ES" sz="800" dirty="0"/>
        </a:p>
        <a:p>
          <a:r>
            <a:rPr lang="es-CO" sz="800" dirty="0"/>
            <a:t>OBLIGATORIAS EN EL SISTEMA ÚNICO DE HABILITACIÓN</a:t>
          </a:r>
          <a:endParaRPr lang="es-ES" sz="800" dirty="0"/>
        </a:p>
      </dgm:t>
    </dgm:pt>
    <dgm:pt modelId="{25A0B2CA-3F3F-4024-9455-BBFB4814E5AA}" type="parTrans" cxnId="{9E8F06D7-CDEF-4D99-99EA-FBC925501751}">
      <dgm:prSet/>
      <dgm:spPr/>
      <dgm:t>
        <a:bodyPr/>
        <a:lstStyle/>
        <a:p>
          <a:endParaRPr lang="es-ES" sz="800"/>
        </a:p>
      </dgm:t>
    </dgm:pt>
    <dgm:pt modelId="{19DB4FA0-FE11-4A86-937F-998924810806}" type="sibTrans" cxnId="{9E8F06D7-CDEF-4D99-99EA-FBC925501751}">
      <dgm:prSet/>
      <dgm:spPr/>
      <dgm:t>
        <a:bodyPr/>
        <a:lstStyle/>
        <a:p>
          <a:endParaRPr lang="es-ES" sz="800"/>
        </a:p>
      </dgm:t>
    </dgm:pt>
    <dgm:pt modelId="{8F6D5228-F57B-4D91-8DCC-8C318A62D36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1" dirty="0"/>
            <a:t>1. Contar con un Programa de Seguridad del Paciente</a:t>
          </a:r>
          <a:endParaRPr lang="es-ES" sz="800" b="1" dirty="0"/>
        </a:p>
      </dgm:t>
    </dgm:pt>
    <dgm:pt modelId="{12EBDC53-8040-4D2B-8FEA-DE893A094655}" type="parTrans" cxnId="{CE493837-058E-49DA-83E9-A5D6C2575E9F}">
      <dgm:prSet custT="1"/>
      <dgm:spPr/>
      <dgm:t>
        <a:bodyPr/>
        <a:lstStyle/>
        <a:p>
          <a:endParaRPr lang="es-ES" sz="800"/>
        </a:p>
      </dgm:t>
    </dgm:pt>
    <dgm:pt modelId="{BF4ECC4C-F5E4-478B-AF5D-1D189C2544A5}" type="sibTrans" cxnId="{CE493837-058E-49DA-83E9-A5D6C2575E9F}">
      <dgm:prSet/>
      <dgm:spPr/>
      <dgm:t>
        <a:bodyPr/>
        <a:lstStyle/>
        <a:p>
          <a:endParaRPr lang="es-ES" sz="800"/>
        </a:p>
      </dgm:t>
    </dgm:pt>
    <dgm:pt modelId="{6AF018A7-8C30-47AD-933D-155B913AC080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O" sz="800" b="1" dirty="0"/>
            <a:t>2. Monitorización de aspectos relacionados con la seguridad del paciente</a:t>
          </a:r>
          <a:endParaRPr lang="es-ES" sz="800" b="1" dirty="0"/>
        </a:p>
      </dgm:t>
    </dgm:pt>
    <dgm:pt modelId="{4F245026-2415-4300-B57B-15EBC9FFE02E}" type="parTrans" cxnId="{513B9D69-E66E-4B43-AA0E-1EA30432734F}">
      <dgm:prSet custT="1"/>
      <dgm:spPr/>
      <dgm:t>
        <a:bodyPr/>
        <a:lstStyle/>
        <a:p>
          <a:endParaRPr lang="es-ES" sz="800"/>
        </a:p>
      </dgm:t>
    </dgm:pt>
    <dgm:pt modelId="{91F200C0-04DD-4ABC-82AF-D30EF8AF7832}" type="sibTrans" cxnId="{513B9D69-E66E-4B43-AA0E-1EA30432734F}">
      <dgm:prSet/>
      <dgm:spPr/>
      <dgm:t>
        <a:bodyPr/>
        <a:lstStyle/>
        <a:p>
          <a:endParaRPr lang="es-ES" sz="800"/>
        </a:p>
      </dgm:t>
    </dgm:pt>
    <dgm:pt modelId="{5E93869D-5F5A-4DD9-9C3E-17D1126FC63E}">
      <dgm:prSet phldrT="[Texto]" custT="1"/>
      <dgm:spPr/>
      <dgm:t>
        <a:bodyPr/>
        <a:lstStyle/>
        <a:p>
          <a:r>
            <a:rPr lang="es-CO" sz="800" dirty="0"/>
            <a:t>3. Detectar, prevenir y reducir el riesgo de infecciones asociadas a la atención en salud</a:t>
          </a:r>
          <a:endParaRPr lang="es-ES" sz="800" dirty="0"/>
        </a:p>
      </dgm:t>
    </dgm:pt>
    <dgm:pt modelId="{81355083-56AA-4F93-B7BB-3033201A2105}" type="parTrans" cxnId="{25F49D12-7589-4185-BEC3-B73556ADEBEC}">
      <dgm:prSet custT="1"/>
      <dgm:spPr/>
      <dgm:t>
        <a:bodyPr/>
        <a:lstStyle/>
        <a:p>
          <a:endParaRPr lang="es-ES" sz="800"/>
        </a:p>
      </dgm:t>
    </dgm:pt>
    <dgm:pt modelId="{CC1BDA2B-FD8A-45CB-9360-D6837324B69F}" type="sibTrans" cxnId="{25F49D12-7589-4185-BEC3-B73556ADEBEC}">
      <dgm:prSet/>
      <dgm:spPr/>
      <dgm:t>
        <a:bodyPr/>
        <a:lstStyle/>
        <a:p>
          <a:endParaRPr lang="es-ES" sz="800"/>
        </a:p>
      </dgm:t>
    </dgm:pt>
    <dgm:pt modelId="{B8EC6DA6-7441-48A7-B139-B75B329052D0}">
      <dgm:prSet phldrT="[Texto]" custT="1"/>
      <dgm:spPr/>
      <dgm:t>
        <a:bodyPr/>
        <a:lstStyle/>
        <a:p>
          <a:r>
            <a:rPr lang="es-CO" sz="800" dirty="0"/>
            <a:t>4. Mejorar la seguridad en la utilización de medicamentos</a:t>
          </a:r>
          <a:endParaRPr lang="es-ES" sz="800" dirty="0"/>
        </a:p>
      </dgm:t>
    </dgm:pt>
    <dgm:pt modelId="{A3407A96-702E-499F-BA35-0B64CE51A1DF}" type="parTrans" cxnId="{BE924358-443A-4E87-AFAA-C716ED43F5B5}">
      <dgm:prSet custT="1"/>
      <dgm:spPr/>
      <dgm:t>
        <a:bodyPr/>
        <a:lstStyle/>
        <a:p>
          <a:endParaRPr lang="es-ES" sz="800"/>
        </a:p>
      </dgm:t>
    </dgm:pt>
    <dgm:pt modelId="{AF3C5061-17E7-424F-AA3E-24651A8F46FB}" type="sibTrans" cxnId="{BE924358-443A-4E87-AFAA-C716ED43F5B5}">
      <dgm:prSet/>
      <dgm:spPr/>
      <dgm:t>
        <a:bodyPr/>
        <a:lstStyle/>
        <a:p>
          <a:endParaRPr lang="es-ES" sz="800"/>
        </a:p>
      </dgm:t>
    </dgm:pt>
    <dgm:pt modelId="{42D9D6EA-74F2-494E-9556-433E74F51B52}">
      <dgm:prSet phldrT="[Texto]" custT="1"/>
      <dgm:spPr/>
      <dgm:t>
        <a:bodyPr/>
        <a:lstStyle/>
        <a:p>
          <a:r>
            <a:rPr lang="es-CO" sz="800" dirty="0"/>
            <a:t>5. Asegurar la correcta identificación del paciente</a:t>
          </a:r>
          <a:endParaRPr lang="es-ES" sz="800" dirty="0"/>
        </a:p>
      </dgm:t>
    </dgm:pt>
    <dgm:pt modelId="{895CBE17-1905-499C-B1F2-DB81F404BAC4}" type="parTrans" cxnId="{EFF0CC2A-5A83-487B-A2C4-18DB3021C212}">
      <dgm:prSet custT="1"/>
      <dgm:spPr/>
      <dgm:t>
        <a:bodyPr/>
        <a:lstStyle/>
        <a:p>
          <a:endParaRPr lang="es-ES" sz="800"/>
        </a:p>
      </dgm:t>
    </dgm:pt>
    <dgm:pt modelId="{F0265267-36D9-4851-9A96-E5670C05CE7E}" type="sibTrans" cxnId="{EFF0CC2A-5A83-487B-A2C4-18DB3021C212}">
      <dgm:prSet/>
      <dgm:spPr/>
      <dgm:t>
        <a:bodyPr/>
        <a:lstStyle/>
        <a:p>
          <a:endParaRPr lang="es-ES" sz="800"/>
        </a:p>
      </dgm:t>
    </dgm:pt>
    <dgm:pt modelId="{F44122C9-8819-45C1-8E8A-CF5B061B83A9}">
      <dgm:prSet phldrT="[Texto]" custT="1"/>
      <dgm:spPr/>
      <dgm:t>
        <a:bodyPr/>
        <a:lstStyle/>
        <a:p>
          <a:r>
            <a:rPr lang="es-CO" sz="800" dirty="0"/>
            <a:t>6. Mejorar la seguridad en los procedimientos quirúrgicos</a:t>
          </a:r>
          <a:endParaRPr lang="es-ES" sz="800" dirty="0"/>
        </a:p>
      </dgm:t>
    </dgm:pt>
    <dgm:pt modelId="{3E611987-6DA1-49B9-A242-B4427036BB08}" type="parTrans" cxnId="{F389BAE2-6B53-4C69-8AB2-60044BCA391C}">
      <dgm:prSet custT="1"/>
      <dgm:spPr/>
      <dgm:t>
        <a:bodyPr/>
        <a:lstStyle/>
        <a:p>
          <a:endParaRPr lang="es-ES" sz="800"/>
        </a:p>
      </dgm:t>
    </dgm:pt>
    <dgm:pt modelId="{C67E0625-6772-44FF-A012-09E9444C9ED3}" type="sibTrans" cxnId="{F389BAE2-6B53-4C69-8AB2-60044BCA391C}">
      <dgm:prSet/>
      <dgm:spPr/>
      <dgm:t>
        <a:bodyPr/>
        <a:lstStyle/>
        <a:p>
          <a:endParaRPr lang="es-ES" sz="800"/>
        </a:p>
      </dgm:t>
    </dgm:pt>
    <dgm:pt modelId="{C74BFBED-1F76-40B3-86A0-5FB0C107C0E5}">
      <dgm:prSet phldrT="[Texto]" custT="1"/>
      <dgm:spPr/>
      <dgm:t>
        <a:bodyPr/>
        <a:lstStyle/>
        <a:p>
          <a:r>
            <a:rPr lang="es-CO" sz="800" dirty="0"/>
            <a:t>7. Procesos para la y reducción de la frecuencia de caídas</a:t>
          </a:r>
          <a:endParaRPr lang="es-ES" sz="800" dirty="0"/>
        </a:p>
      </dgm:t>
    </dgm:pt>
    <dgm:pt modelId="{E30F64A4-B4DE-4E2A-A7F5-1F9B411A64C3}" type="parTrans" cxnId="{0A3BFF0E-D718-41F4-A8E8-E106985B6844}">
      <dgm:prSet custT="1"/>
      <dgm:spPr/>
      <dgm:t>
        <a:bodyPr/>
        <a:lstStyle/>
        <a:p>
          <a:endParaRPr lang="es-ES" sz="800"/>
        </a:p>
      </dgm:t>
    </dgm:pt>
    <dgm:pt modelId="{74EBFA8C-788F-4E02-90FE-2B61A4F6610F}" type="sibTrans" cxnId="{0A3BFF0E-D718-41F4-A8E8-E106985B6844}">
      <dgm:prSet/>
      <dgm:spPr/>
      <dgm:t>
        <a:bodyPr/>
        <a:lstStyle/>
        <a:p>
          <a:endParaRPr lang="es-ES" sz="800"/>
        </a:p>
      </dgm:t>
    </dgm:pt>
    <dgm:pt modelId="{75A8E740-C939-48ED-B342-F748ADE8233D}">
      <dgm:prSet phldrT="[Texto]" custT="1"/>
      <dgm:spPr/>
      <dgm:t>
        <a:bodyPr/>
        <a:lstStyle/>
        <a:p>
          <a:r>
            <a:rPr lang="es-CO" sz="800" dirty="0"/>
            <a:t>8. PREVENIR LAS ÚLCERAS POR PRESIÓN</a:t>
          </a:r>
          <a:endParaRPr lang="es-ES" sz="800" dirty="0"/>
        </a:p>
      </dgm:t>
    </dgm:pt>
    <dgm:pt modelId="{1F0507D4-2FE9-4FC6-BBF5-B82CA271893C}" type="parTrans" cxnId="{24416FD6-FD8E-46F7-8587-FF1BF0A1C63B}">
      <dgm:prSet custT="1"/>
      <dgm:spPr/>
      <dgm:t>
        <a:bodyPr/>
        <a:lstStyle/>
        <a:p>
          <a:endParaRPr lang="es-ES" sz="800"/>
        </a:p>
      </dgm:t>
    </dgm:pt>
    <dgm:pt modelId="{E6C009ED-3D1B-4412-A12C-6517E343C76C}" type="sibTrans" cxnId="{24416FD6-FD8E-46F7-8587-FF1BF0A1C63B}">
      <dgm:prSet/>
      <dgm:spPr/>
      <dgm:t>
        <a:bodyPr/>
        <a:lstStyle/>
        <a:p>
          <a:endParaRPr lang="es-ES" sz="800"/>
        </a:p>
      </dgm:t>
    </dgm:pt>
    <dgm:pt modelId="{4CA3D338-1565-4A29-9715-4C0CE60B70C2}">
      <dgm:prSet phldrT="[Texto]" custT="1"/>
      <dgm:spPr/>
      <dgm:t>
        <a:bodyPr/>
        <a:lstStyle/>
        <a:p>
          <a:r>
            <a:rPr lang="es-CO" sz="800" dirty="0"/>
            <a:t>9. GARANTIZAR LA ATENCIÓN SEGURA DEL BIONOMIO MADRE HIJ</a:t>
          </a:r>
          <a:endParaRPr lang="es-ES" sz="800" dirty="0"/>
        </a:p>
      </dgm:t>
    </dgm:pt>
    <dgm:pt modelId="{C3FCFA93-4827-4C34-B1E3-069972E03B0C}" type="parTrans" cxnId="{8786E2AE-32BC-4CA9-9E37-35DB6EC48409}">
      <dgm:prSet custT="1"/>
      <dgm:spPr/>
      <dgm:t>
        <a:bodyPr/>
        <a:lstStyle/>
        <a:p>
          <a:endParaRPr lang="es-ES" sz="800"/>
        </a:p>
      </dgm:t>
    </dgm:pt>
    <dgm:pt modelId="{D642F1A9-030E-48D1-9941-898D02116A5C}" type="sibTrans" cxnId="{8786E2AE-32BC-4CA9-9E37-35DB6EC48409}">
      <dgm:prSet/>
      <dgm:spPr/>
      <dgm:t>
        <a:bodyPr/>
        <a:lstStyle/>
        <a:p>
          <a:endParaRPr lang="es-ES" sz="800"/>
        </a:p>
      </dgm:t>
    </dgm:pt>
    <dgm:pt modelId="{1C871504-5982-4949-9A5E-4CC689151384}">
      <dgm:prSet phldrT="[Texto]" custT="1"/>
      <dgm:spPr/>
      <dgm:t>
        <a:bodyPr/>
        <a:lstStyle/>
        <a:p>
          <a:r>
            <a:rPr lang="es-CO" sz="700" dirty="0"/>
            <a:t>10. PREVENIR COMPLICACIONES ASOCIADAS A LA DISPONIBILIDAD Y MANEJO DE SANGRE Y COMPONENTES Y A LA TRANSFUSIÓN SANGUÍNEAO</a:t>
          </a:r>
          <a:endParaRPr lang="es-ES" sz="700" dirty="0"/>
        </a:p>
      </dgm:t>
    </dgm:pt>
    <dgm:pt modelId="{C9D3A759-A404-4DCD-83C3-F8098520FBEE}" type="parTrans" cxnId="{167681C9-4177-4B45-A66A-E06F481FAC0B}">
      <dgm:prSet custT="1"/>
      <dgm:spPr/>
      <dgm:t>
        <a:bodyPr/>
        <a:lstStyle/>
        <a:p>
          <a:endParaRPr lang="es-ES" sz="800"/>
        </a:p>
      </dgm:t>
    </dgm:pt>
    <dgm:pt modelId="{956239D0-E874-40CD-A2CB-D1F3F2F18D49}" type="sibTrans" cxnId="{167681C9-4177-4B45-A66A-E06F481FAC0B}">
      <dgm:prSet/>
      <dgm:spPr/>
      <dgm:t>
        <a:bodyPr/>
        <a:lstStyle/>
        <a:p>
          <a:endParaRPr lang="es-ES" sz="800"/>
        </a:p>
      </dgm:t>
    </dgm:pt>
    <dgm:pt modelId="{924F1E1B-4EBC-4C93-8E7A-9A56CC7365DB}" type="pres">
      <dgm:prSet presAssocID="{8048BEAD-39B9-4AF2-92E7-6242A7D80B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41B7ED-8033-479F-B210-01A63479B8D8}" type="pres">
      <dgm:prSet presAssocID="{A5085F86-68C1-42B5-9D47-C8EA28659415}" presName="root1" presStyleCnt="0"/>
      <dgm:spPr/>
    </dgm:pt>
    <dgm:pt modelId="{B523E963-F3AA-40E1-A0CD-F59E0F0E9131}" type="pres">
      <dgm:prSet presAssocID="{A5085F86-68C1-42B5-9D47-C8EA28659415}" presName="LevelOneTextNode" presStyleLbl="node0" presStyleIdx="0" presStyleCnt="1" custScaleY="111595">
        <dgm:presLayoutVars>
          <dgm:chPref val="3"/>
        </dgm:presLayoutVars>
      </dgm:prSet>
      <dgm:spPr/>
    </dgm:pt>
    <dgm:pt modelId="{9A3B6FC8-3424-4D96-A769-E00789A05569}" type="pres">
      <dgm:prSet presAssocID="{A5085F86-68C1-42B5-9D47-C8EA28659415}" presName="level2hierChild" presStyleCnt="0"/>
      <dgm:spPr/>
    </dgm:pt>
    <dgm:pt modelId="{F1971FDD-E277-4ACB-B816-1170FB6A0E34}" type="pres">
      <dgm:prSet presAssocID="{12EBDC53-8040-4D2B-8FEA-DE893A094655}" presName="conn2-1" presStyleLbl="parChTrans1D2" presStyleIdx="0" presStyleCnt="10"/>
      <dgm:spPr/>
    </dgm:pt>
    <dgm:pt modelId="{9BE91225-0EA6-46CF-8ADF-AFDE7D1C4965}" type="pres">
      <dgm:prSet presAssocID="{12EBDC53-8040-4D2B-8FEA-DE893A094655}" presName="connTx" presStyleLbl="parChTrans1D2" presStyleIdx="0" presStyleCnt="10"/>
      <dgm:spPr/>
    </dgm:pt>
    <dgm:pt modelId="{D29B26CD-2B9D-4639-A4D1-38014C8D9024}" type="pres">
      <dgm:prSet presAssocID="{8F6D5228-F57B-4D91-8DCC-8C318A62D36D}" presName="root2" presStyleCnt="0"/>
      <dgm:spPr/>
    </dgm:pt>
    <dgm:pt modelId="{DA1699C8-AA81-4D7E-BF47-415135F007B5}" type="pres">
      <dgm:prSet presAssocID="{8F6D5228-F57B-4D91-8DCC-8C318A62D36D}" presName="LevelTwoTextNode" presStyleLbl="node2" presStyleIdx="0" presStyleCnt="10">
        <dgm:presLayoutVars>
          <dgm:chPref val="3"/>
        </dgm:presLayoutVars>
      </dgm:prSet>
      <dgm:spPr/>
    </dgm:pt>
    <dgm:pt modelId="{FCE00B26-B63D-42A1-B595-41B6B75A1AED}" type="pres">
      <dgm:prSet presAssocID="{8F6D5228-F57B-4D91-8DCC-8C318A62D36D}" presName="level3hierChild" presStyleCnt="0"/>
      <dgm:spPr/>
    </dgm:pt>
    <dgm:pt modelId="{7A79FC17-FE2D-4030-A367-5A9EED8329D3}" type="pres">
      <dgm:prSet presAssocID="{4F245026-2415-4300-B57B-15EBC9FFE02E}" presName="conn2-1" presStyleLbl="parChTrans1D2" presStyleIdx="1" presStyleCnt="10"/>
      <dgm:spPr/>
    </dgm:pt>
    <dgm:pt modelId="{ACCA7E6E-134E-4BDC-BC8F-63599DDD47C6}" type="pres">
      <dgm:prSet presAssocID="{4F245026-2415-4300-B57B-15EBC9FFE02E}" presName="connTx" presStyleLbl="parChTrans1D2" presStyleIdx="1" presStyleCnt="10"/>
      <dgm:spPr/>
    </dgm:pt>
    <dgm:pt modelId="{A2D3DB9E-0E5F-4071-AB22-923158FCF685}" type="pres">
      <dgm:prSet presAssocID="{6AF018A7-8C30-47AD-933D-155B913AC080}" presName="root2" presStyleCnt="0"/>
      <dgm:spPr/>
    </dgm:pt>
    <dgm:pt modelId="{1CB15BE7-EDCE-4F93-8E1A-AD910EBF6B75}" type="pres">
      <dgm:prSet presAssocID="{6AF018A7-8C30-47AD-933D-155B913AC080}" presName="LevelTwoTextNode" presStyleLbl="node2" presStyleIdx="1" presStyleCnt="10">
        <dgm:presLayoutVars>
          <dgm:chPref val="3"/>
        </dgm:presLayoutVars>
      </dgm:prSet>
      <dgm:spPr/>
    </dgm:pt>
    <dgm:pt modelId="{FAA2C985-773D-42F0-8753-D0B7E6A5C906}" type="pres">
      <dgm:prSet presAssocID="{6AF018A7-8C30-47AD-933D-155B913AC080}" presName="level3hierChild" presStyleCnt="0"/>
      <dgm:spPr/>
    </dgm:pt>
    <dgm:pt modelId="{FF17AF4D-E98E-4498-961E-1A016ADFEB2C}" type="pres">
      <dgm:prSet presAssocID="{81355083-56AA-4F93-B7BB-3033201A2105}" presName="conn2-1" presStyleLbl="parChTrans1D2" presStyleIdx="2" presStyleCnt="10"/>
      <dgm:spPr/>
    </dgm:pt>
    <dgm:pt modelId="{C15CA319-B5B7-499C-A026-1B40365A71F5}" type="pres">
      <dgm:prSet presAssocID="{81355083-56AA-4F93-B7BB-3033201A2105}" presName="connTx" presStyleLbl="parChTrans1D2" presStyleIdx="2" presStyleCnt="10"/>
      <dgm:spPr/>
    </dgm:pt>
    <dgm:pt modelId="{1F325D8B-6D09-4457-BB33-8828FDABBF13}" type="pres">
      <dgm:prSet presAssocID="{5E93869D-5F5A-4DD9-9C3E-17D1126FC63E}" presName="root2" presStyleCnt="0"/>
      <dgm:spPr/>
    </dgm:pt>
    <dgm:pt modelId="{4596144E-C9DB-4DEB-B41D-ED48E66B4A73}" type="pres">
      <dgm:prSet presAssocID="{5E93869D-5F5A-4DD9-9C3E-17D1126FC63E}" presName="LevelTwoTextNode" presStyleLbl="node2" presStyleIdx="2" presStyleCnt="10">
        <dgm:presLayoutVars>
          <dgm:chPref val="3"/>
        </dgm:presLayoutVars>
      </dgm:prSet>
      <dgm:spPr/>
    </dgm:pt>
    <dgm:pt modelId="{6A7F1527-B859-4F89-939C-CA06FD7ED6C8}" type="pres">
      <dgm:prSet presAssocID="{5E93869D-5F5A-4DD9-9C3E-17D1126FC63E}" presName="level3hierChild" presStyleCnt="0"/>
      <dgm:spPr/>
    </dgm:pt>
    <dgm:pt modelId="{D3126220-989F-4D6F-9577-CF50E6496C31}" type="pres">
      <dgm:prSet presAssocID="{A3407A96-702E-499F-BA35-0B64CE51A1DF}" presName="conn2-1" presStyleLbl="parChTrans1D2" presStyleIdx="3" presStyleCnt="10"/>
      <dgm:spPr/>
    </dgm:pt>
    <dgm:pt modelId="{7BA6AB27-312E-4AB5-9E67-98D0AF2C9A13}" type="pres">
      <dgm:prSet presAssocID="{A3407A96-702E-499F-BA35-0B64CE51A1DF}" presName="connTx" presStyleLbl="parChTrans1D2" presStyleIdx="3" presStyleCnt="10"/>
      <dgm:spPr/>
    </dgm:pt>
    <dgm:pt modelId="{42BCE94C-4B73-4AE4-8BA0-6235F43C574E}" type="pres">
      <dgm:prSet presAssocID="{B8EC6DA6-7441-48A7-B139-B75B329052D0}" presName="root2" presStyleCnt="0"/>
      <dgm:spPr/>
    </dgm:pt>
    <dgm:pt modelId="{40AD1130-8052-43BD-9CC1-AE8B1BB3C99D}" type="pres">
      <dgm:prSet presAssocID="{B8EC6DA6-7441-48A7-B139-B75B329052D0}" presName="LevelTwoTextNode" presStyleLbl="node2" presStyleIdx="3" presStyleCnt="10">
        <dgm:presLayoutVars>
          <dgm:chPref val="3"/>
        </dgm:presLayoutVars>
      </dgm:prSet>
      <dgm:spPr/>
    </dgm:pt>
    <dgm:pt modelId="{A5487BB3-CB83-4BB8-9F33-1FF163B1820F}" type="pres">
      <dgm:prSet presAssocID="{B8EC6DA6-7441-48A7-B139-B75B329052D0}" presName="level3hierChild" presStyleCnt="0"/>
      <dgm:spPr/>
    </dgm:pt>
    <dgm:pt modelId="{901515A2-D1D8-4C15-93C6-622FC98B8820}" type="pres">
      <dgm:prSet presAssocID="{895CBE17-1905-499C-B1F2-DB81F404BAC4}" presName="conn2-1" presStyleLbl="parChTrans1D2" presStyleIdx="4" presStyleCnt="10"/>
      <dgm:spPr/>
    </dgm:pt>
    <dgm:pt modelId="{471321F5-8D7E-4E5F-A185-CD1F132A33FE}" type="pres">
      <dgm:prSet presAssocID="{895CBE17-1905-499C-B1F2-DB81F404BAC4}" presName="connTx" presStyleLbl="parChTrans1D2" presStyleIdx="4" presStyleCnt="10"/>
      <dgm:spPr/>
    </dgm:pt>
    <dgm:pt modelId="{3E039422-2739-47DA-A687-4DBCA65357D5}" type="pres">
      <dgm:prSet presAssocID="{42D9D6EA-74F2-494E-9556-433E74F51B52}" presName="root2" presStyleCnt="0"/>
      <dgm:spPr/>
    </dgm:pt>
    <dgm:pt modelId="{739E280E-0B76-41C0-995E-EB75AA47B0BB}" type="pres">
      <dgm:prSet presAssocID="{42D9D6EA-74F2-494E-9556-433E74F51B52}" presName="LevelTwoTextNode" presStyleLbl="node2" presStyleIdx="4" presStyleCnt="10">
        <dgm:presLayoutVars>
          <dgm:chPref val="3"/>
        </dgm:presLayoutVars>
      </dgm:prSet>
      <dgm:spPr/>
    </dgm:pt>
    <dgm:pt modelId="{7E46C358-CAAD-4303-8D57-2F4A9C6FEAE5}" type="pres">
      <dgm:prSet presAssocID="{42D9D6EA-74F2-494E-9556-433E74F51B52}" presName="level3hierChild" presStyleCnt="0"/>
      <dgm:spPr/>
    </dgm:pt>
    <dgm:pt modelId="{0CC6DBDA-DC1A-4FA5-9151-32215D876A46}" type="pres">
      <dgm:prSet presAssocID="{3E611987-6DA1-49B9-A242-B4427036BB08}" presName="conn2-1" presStyleLbl="parChTrans1D2" presStyleIdx="5" presStyleCnt="10"/>
      <dgm:spPr/>
    </dgm:pt>
    <dgm:pt modelId="{44D807DB-1638-4E1E-AD0A-A946A443B0B9}" type="pres">
      <dgm:prSet presAssocID="{3E611987-6DA1-49B9-A242-B4427036BB08}" presName="connTx" presStyleLbl="parChTrans1D2" presStyleIdx="5" presStyleCnt="10"/>
      <dgm:spPr/>
    </dgm:pt>
    <dgm:pt modelId="{1B0B9C1A-113E-419F-91B7-8E80D38200DB}" type="pres">
      <dgm:prSet presAssocID="{F44122C9-8819-45C1-8E8A-CF5B061B83A9}" presName="root2" presStyleCnt="0"/>
      <dgm:spPr/>
    </dgm:pt>
    <dgm:pt modelId="{6D306873-8C85-4A5B-961B-6C7A687BEA17}" type="pres">
      <dgm:prSet presAssocID="{F44122C9-8819-45C1-8E8A-CF5B061B83A9}" presName="LevelTwoTextNode" presStyleLbl="node2" presStyleIdx="5" presStyleCnt="10">
        <dgm:presLayoutVars>
          <dgm:chPref val="3"/>
        </dgm:presLayoutVars>
      </dgm:prSet>
      <dgm:spPr/>
    </dgm:pt>
    <dgm:pt modelId="{B2A86C21-3AA8-494B-BFC0-4E9526114DAD}" type="pres">
      <dgm:prSet presAssocID="{F44122C9-8819-45C1-8E8A-CF5B061B83A9}" presName="level3hierChild" presStyleCnt="0"/>
      <dgm:spPr/>
    </dgm:pt>
    <dgm:pt modelId="{7860745B-7482-482A-92B4-DF1AFB3DB759}" type="pres">
      <dgm:prSet presAssocID="{E30F64A4-B4DE-4E2A-A7F5-1F9B411A64C3}" presName="conn2-1" presStyleLbl="parChTrans1D2" presStyleIdx="6" presStyleCnt="10"/>
      <dgm:spPr/>
    </dgm:pt>
    <dgm:pt modelId="{8B2AE12E-D7FB-4417-8814-3FDFA03AB82E}" type="pres">
      <dgm:prSet presAssocID="{E30F64A4-B4DE-4E2A-A7F5-1F9B411A64C3}" presName="connTx" presStyleLbl="parChTrans1D2" presStyleIdx="6" presStyleCnt="10"/>
      <dgm:spPr/>
    </dgm:pt>
    <dgm:pt modelId="{790E1609-EDCE-4D1F-93C0-9C99D4ACAD80}" type="pres">
      <dgm:prSet presAssocID="{C74BFBED-1F76-40B3-86A0-5FB0C107C0E5}" presName="root2" presStyleCnt="0"/>
      <dgm:spPr/>
    </dgm:pt>
    <dgm:pt modelId="{09CF83B8-AA69-4FCA-A6AC-BB48EADF4ADF}" type="pres">
      <dgm:prSet presAssocID="{C74BFBED-1F76-40B3-86A0-5FB0C107C0E5}" presName="LevelTwoTextNode" presStyleLbl="node2" presStyleIdx="6" presStyleCnt="10">
        <dgm:presLayoutVars>
          <dgm:chPref val="3"/>
        </dgm:presLayoutVars>
      </dgm:prSet>
      <dgm:spPr/>
    </dgm:pt>
    <dgm:pt modelId="{7C5A6322-6858-4B4C-94FA-A94119A2F2F7}" type="pres">
      <dgm:prSet presAssocID="{C74BFBED-1F76-40B3-86A0-5FB0C107C0E5}" presName="level3hierChild" presStyleCnt="0"/>
      <dgm:spPr/>
    </dgm:pt>
    <dgm:pt modelId="{38E001FC-C35C-46B4-9C5C-3BE7581A3C3C}" type="pres">
      <dgm:prSet presAssocID="{1F0507D4-2FE9-4FC6-BBF5-B82CA271893C}" presName="conn2-1" presStyleLbl="parChTrans1D2" presStyleIdx="7" presStyleCnt="10"/>
      <dgm:spPr/>
    </dgm:pt>
    <dgm:pt modelId="{ACA34E36-86A6-429E-91E8-068CBD07FE19}" type="pres">
      <dgm:prSet presAssocID="{1F0507D4-2FE9-4FC6-BBF5-B82CA271893C}" presName="connTx" presStyleLbl="parChTrans1D2" presStyleIdx="7" presStyleCnt="10"/>
      <dgm:spPr/>
    </dgm:pt>
    <dgm:pt modelId="{FD379860-57A0-4921-919D-2C376FC7385C}" type="pres">
      <dgm:prSet presAssocID="{75A8E740-C939-48ED-B342-F748ADE8233D}" presName="root2" presStyleCnt="0"/>
      <dgm:spPr/>
    </dgm:pt>
    <dgm:pt modelId="{A3CB82B3-AEFE-4A2A-B106-42E9F9490E87}" type="pres">
      <dgm:prSet presAssocID="{75A8E740-C939-48ED-B342-F748ADE8233D}" presName="LevelTwoTextNode" presStyleLbl="node2" presStyleIdx="7" presStyleCnt="10">
        <dgm:presLayoutVars>
          <dgm:chPref val="3"/>
        </dgm:presLayoutVars>
      </dgm:prSet>
      <dgm:spPr/>
    </dgm:pt>
    <dgm:pt modelId="{DF1786AA-7273-4908-824B-8AB32888CB06}" type="pres">
      <dgm:prSet presAssocID="{75A8E740-C939-48ED-B342-F748ADE8233D}" presName="level3hierChild" presStyleCnt="0"/>
      <dgm:spPr/>
    </dgm:pt>
    <dgm:pt modelId="{E944159A-E35F-402B-8BAE-6FE951CFC496}" type="pres">
      <dgm:prSet presAssocID="{C3FCFA93-4827-4C34-B1E3-069972E03B0C}" presName="conn2-1" presStyleLbl="parChTrans1D2" presStyleIdx="8" presStyleCnt="10"/>
      <dgm:spPr/>
    </dgm:pt>
    <dgm:pt modelId="{36A04BBE-EDC4-4B97-B546-B62E5C040B6A}" type="pres">
      <dgm:prSet presAssocID="{C3FCFA93-4827-4C34-B1E3-069972E03B0C}" presName="connTx" presStyleLbl="parChTrans1D2" presStyleIdx="8" presStyleCnt="10"/>
      <dgm:spPr/>
    </dgm:pt>
    <dgm:pt modelId="{31B96015-7231-4035-9208-E9B367791F4A}" type="pres">
      <dgm:prSet presAssocID="{4CA3D338-1565-4A29-9715-4C0CE60B70C2}" presName="root2" presStyleCnt="0"/>
      <dgm:spPr/>
    </dgm:pt>
    <dgm:pt modelId="{7546A222-FD07-4418-AEC0-8BA95AC0288B}" type="pres">
      <dgm:prSet presAssocID="{4CA3D338-1565-4A29-9715-4C0CE60B70C2}" presName="LevelTwoTextNode" presStyleLbl="node2" presStyleIdx="8" presStyleCnt="10">
        <dgm:presLayoutVars>
          <dgm:chPref val="3"/>
        </dgm:presLayoutVars>
      </dgm:prSet>
      <dgm:spPr/>
    </dgm:pt>
    <dgm:pt modelId="{8A6F54B6-393E-42D3-98A2-77D241E9D1CA}" type="pres">
      <dgm:prSet presAssocID="{4CA3D338-1565-4A29-9715-4C0CE60B70C2}" presName="level3hierChild" presStyleCnt="0"/>
      <dgm:spPr/>
    </dgm:pt>
    <dgm:pt modelId="{BDF8608F-ED5D-4FDC-92BA-427D1D4A2297}" type="pres">
      <dgm:prSet presAssocID="{C9D3A759-A404-4DCD-83C3-F8098520FBEE}" presName="conn2-1" presStyleLbl="parChTrans1D2" presStyleIdx="9" presStyleCnt="10"/>
      <dgm:spPr/>
    </dgm:pt>
    <dgm:pt modelId="{52A65171-F687-472F-AE54-AABDF34F904F}" type="pres">
      <dgm:prSet presAssocID="{C9D3A759-A404-4DCD-83C3-F8098520FBEE}" presName="connTx" presStyleLbl="parChTrans1D2" presStyleIdx="9" presStyleCnt="10"/>
      <dgm:spPr/>
    </dgm:pt>
    <dgm:pt modelId="{E2637BD3-87B5-4E89-9BF5-D55658323DDE}" type="pres">
      <dgm:prSet presAssocID="{1C871504-5982-4949-9A5E-4CC689151384}" presName="root2" presStyleCnt="0"/>
      <dgm:spPr/>
    </dgm:pt>
    <dgm:pt modelId="{7830BD59-D7D4-4F73-82CD-9CE138947916}" type="pres">
      <dgm:prSet presAssocID="{1C871504-5982-4949-9A5E-4CC689151384}" presName="LevelTwoTextNode" presStyleLbl="node2" presStyleIdx="9" presStyleCnt="10">
        <dgm:presLayoutVars>
          <dgm:chPref val="3"/>
        </dgm:presLayoutVars>
      </dgm:prSet>
      <dgm:spPr/>
    </dgm:pt>
    <dgm:pt modelId="{B2BF0D16-D699-4885-BA88-7AC8E445401F}" type="pres">
      <dgm:prSet presAssocID="{1C871504-5982-4949-9A5E-4CC689151384}" presName="level3hierChild" presStyleCnt="0"/>
      <dgm:spPr/>
    </dgm:pt>
  </dgm:ptLst>
  <dgm:cxnLst>
    <dgm:cxn modelId="{C9D74E08-6341-4D8F-9102-C69A896AEE5B}" type="presOf" srcId="{E30F64A4-B4DE-4E2A-A7F5-1F9B411A64C3}" destId="{7860745B-7482-482A-92B4-DF1AFB3DB759}" srcOrd="0" destOrd="0" presId="urn:microsoft.com/office/officeart/2008/layout/HorizontalMultiLevelHierarchy"/>
    <dgm:cxn modelId="{0A3BFF0E-D718-41F4-A8E8-E106985B6844}" srcId="{A5085F86-68C1-42B5-9D47-C8EA28659415}" destId="{C74BFBED-1F76-40B3-86A0-5FB0C107C0E5}" srcOrd="6" destOrd="0" parTransId="{E30F64A4-B4DE-4E2A-A7F5-1F9B411A64C3}" sibTransId="{74EBFA8C-788F-4E02-90FE-2B61A4F6610F}"/>
    <dgm:cxn modelId="{25F49D12-7589-4185-BEC3-B73556ADEBEC}" srcId="{A5085F86-68C1-42B5-9D47-C8EA28659415}" destId="{5E93869D-5F5A-4DD9-9C3E-17D1126FC63E}" srcOrd="2" destOrd="0" parTransId="{81355083-56AA-4F93-B7BB-3033201A2105}" sibTransId="{CC1BDA2B-FD8A-45CB-9360-D6837324B69F}"/>
    <dgm:cxn modelId="{E67AF612-7206-44E0-9250-9750514461AF}" type="presOf" srcId="{4F245026-2415-4300-B57B-15EBC9FFE02E}" destId="{7A79FC17-FE2D-4030-A367-5A9EED8329D3}" srcOrd="0" destOrd="0" presId="urn:microsoft.com/office/officeart/2008/layout/HorizontalMultiLevelHierarchy"/>
    <dgm:cxn modelId="{6192A026-4D8E-445A-ABB4-A1451A2568B3}" type="presOf" srcId="{F44122C9-8819-45C1-8E8A-CF5B061B83A9}" destId="{6D306873-8C85-4A5B-961B-6C7A687BEA17}" srcOrd="0" destOrd="0" presId="urn:microsoft.com/office/officeart/2008/layout/HorizontalMultiLevelHierarchy"/>
    <dgm:cxn modelId="{EFF0CC2A-5A83-487B-A2C4-18DB3021C212}" srcId="{A5085F86-68C1-42B5-9D47-C8EA28659415}" destId="{42D9D6EA-74F2-494E-9556-433E74F51B52}" srcOrd="4" destOrd="0" parTransId="{895CBE17-1905-499C-B1F2-DB81F404BAC4}" sibTransId="{F0265267-36D9-4851-9A96-E5670C05CE7E}"/>
    <dgm:cxn modelId="{AECBE433-1942-4057-B4E6-A80777B19512}" type="presOf" srcId="{4F245026-2415-4300-B57B-15EBC9FFE02E}" destId="{ACCA7E6E-134E-4BDC-BC8F-63599DDD47C6}" srcOrd="1" destOrd="0" presId="urn:microsoft.com/office/officeart/2008/layout/HorizontalMultiLevelHierarchy"/>
    <dgm:cxn modelId="{CE493837-058E-49DA-83E9-A5D6C2575E9F}" srcId="{A5085F86-68C1-42B5-9D47-C8EA28659415}" destId="{8F6D5228-F57B-4D91-8DCC-8C318A62D36D}" srcOrd="0" destOrd="0" parTransId="{12EBDC53-8040-4D2B-8FEA-DE893A094655}" sibTransId="{BF4ECC4C-F5E4-478B-AF5D-1D189C2544A5}"/>
    <dgm:cxn modelId="{681C8838-8E21-4B8F-8A66-E90F643E0EA9}" type="presOf" srcId="{1F0507D4-2FE9-4FC6-BBF5-B82CA271893C}" destId="{38E001FC-C35C-46B4-9C5C-3BE7581A3C3C}" srcOrd="0" destOrd="0" presId="urn:microsoft.com/office/officeart/2008/layout/HorizontalMultiLevelHierarchy"/>
    <dgm:cxn modelId="{6B49B438-7C8C-4279-913A-B12DF41B2CD7}" type="presOf" srcId="{81355083-56AA-4F93-B7BB-3033201A2105}" destId="{FF17AF4D-E98E-4498-961E-1A016ADFEB2C}" srcOrd="0" destOrd="0" presId="urn:microsoft.com/office/officeart/2008/layout/HorizontalMultiLevelHierarchy"/>
    <dgm:cxn modelId="{0EA9BF3C-2180-48A4-AEC9-89564FDC3B07}" type="presOf" srcId="{3E611987-6DA1-49B9-A242-B4427036BB08}" destId="{0CC6DBDA-DC1A-4FA5-9151-32215D876A46}" srcOrd="0" destOrd="0" presId="urn:microsoft.com/office/officeart/2008/layout/HorizontalMultiLevelHierarchy"/>
    <dgm:cxn modelId="{65A9855B-7F4E-4650-AC77-800747D96D1E}" type="presOf" srcId="{C74BFBED-1F76-40B3-86A0-5FB0C107C0E5}" destId="{09CF83B8-AA69-4FCA-A6AC-BB48EADF4ADF}" srcOrd="0" destOrd="0" presId="urn:microsoft.com/office/officeart/2008/layout/HorizontalMultiLevelHierarchy"/>
    <dgm:cxn modelId="{1DA4F667-1E94-4D26-AAAC-7B2EB034A552}" type="presOf" srcId="{1F0507D4-2FE9-4FC6-BBF5-B82CA271893C}" destId="{ACA34E36-86A6-429E-91E8-068CBD07FE19}" srcOrd="1" destOrd="0" presId="urn:microsoft.com/office/officeart/2008/layout/HorizontalMultiLevelHierarchy"/>
    <dgm:cxn modelId="{38C49948-DC79-44F1-BF20-B22D7102D287}" type="presOf" srcId="{A5085F86-68C1-42B5-9D47-C8EA28659415}" destId="{B523E963-F3AA-40E1-A0CD-F59E0F0E9131}" srcOrd="0" destOrd="0" presId="urn:microsoft.com/office/officeart/2008/layout/HorizontalMultiLevelHierarchy"/>
    <dgm:cxn modelId="{F7FB1349-8DF4-4A38-BA8B-187CF9BF894F}" type="presOf" srcId="{B8EC6DA6-7441-48A7-B139-B75B329052D0}" destId="{40AD1130-8052-43BD-9CC1-AE8B1BB3C99D}" srcOrd="0" destOrd="0" presId="urn:microsoft.com/office/officeart/2008/layout/HorizontalMultiLevelHierarchy"/>
    <dgm:cxn modelId="{513B9D69-E66E-4B43-AA0E-1EA30432734F}" srcId="{A5085F86-68C1-42B5-9D47-C8EA28659415}" destId="{6AF018A7-8C30-47AD-933D-155B913AC080}" srcOrd="1" destOrd="0" parTransId="{4F245026-2415-4300-B57B-15EBC9FFE02E}" sibTransId="{91F200C0-04DD-4ABC-82AF-D30EF8AF7832}"/>
    <dgm:cxn modelId="{FAEA906B-5FA0-400A-B09A-330E9FEB4264}" type="presOf" srcId="{42D9D6EA-74F2-494E-9556-433E74F51B52}" destId="{739E280E-0B76-41C0-995E-EB75AA47B0BB}" srcOrd="0" destOrd="0" presId="urn:microsoft.com/office/officeart/2008/layout/HorizontalMultiLevelHierarchy"/>
    <dgm:cxn modelId="{D4F06E4D-28CD-4A95-A377-D0B8F64E89B9}" type="presOf" srcId="{3E611987-6DA1-49B9-A242-B4427036BB08}" destId="{44D807DB-1638-4E1E-AD0A-A946A443B0B9}" srcOrd="1" destOrd="0" presId="urn:microsoft.com/office/officeart/2008/layout/HorizontalMultiLevelHierarchy"/>
    <dgm:cxn modelId="{CF15D556-D46E-4D05-B544-D4112675DBDC}" type="presOf" srcId="{A3407A96-702E-499F-BA35-0B64CE51A1DF}" destId="{7BA6AB27-312E-4AB5-9E67-98D0AF2C9A13}" srcOrd="1" destOrd="0" presId="urn:microsoft.com/office/officeart/2008/layout/HorizontalMultiLevelHierarchy"/>
    <dgm:cxn modelId="{BE924358-443A-4E87-AFAA-C716ED43F5B5}" srcId="{A5085F86-68C1-42B5-9D47-C8EA28659415}" destId="{B8EC6DA6-7441-48A7-B139-B75B329052D0}" srcOrd="3" destOrd="0" parTransId="{A3407A96-702E-499F-BA35-0B64CE51A1DF}" sibTransId="{AF3C5061-17E7-424F-AA3E-24651A8F46FB}"/>
    <dgm:cxn modelId="{A31F1559-DB72-43AC-B5B5-B5F208ED7FB3}" type="presOf" srcId="{75A8E740-C939-48ED-B342-F748ADE8233D}" destId="{A3CB82B3-AEFE-4A2A-B106-42E9F9490E87}" srcOrd="0" destOrd="0" presId="urn:microsoft.com/office/officeart/2008/layout/HorizontalMultiLevelHierarchy"/>
    <dgm:cxn modelId="{B2B9CD79-8E59-43C1-9476-7E15728A7670}" type="presOf" srcId="{C3FCFA93-4827-4C34-B1E3-069972E03B0C}" destId="{36A04BBE-EDC4-4B97-B546-B62E5C040B6A}" srcOrd="1" destOrd="0" presId="urn:microsoft.com/office/officeart/2008/layout/HorizontalMultiLevelHierarchy"/>
    <dgm:cxn modelId="{6675D079-D4A7-4138-A41E-9CEFF5800B57}" type="presOf" srcId="{12EBDC53-8040-4D2B-8FEA-DE893A094655}" destId="{F1971FDD-E277-4ACB-B816-1170FB6A0E34}" srcOrd="0" destOrd="0" presId="urn:microsoft.com/office/officeart/2008/layout/HorizontalMultiLevelHierarchy"/>
    <dgm:cxn modelId="{14EE307C-480F-43CB-A72D-23B556C72C4C}" type="presOf" srcId="{6AF018A7-8C30-47AD-933D-155B913AC080}" destId="{1CB15BE7-EDCE-4F93-8E1A-AD910EBF6B75}" srcOrd="0" destOrd="0" presId="urn:microsoft.com/office/officeart/2008/layout/HorizontalMultiLevelHierarchy"/>
    <dgm:cxn modelId="{8C1BF993-7985-4DF0-AA4A-18B6BD426480}" type="presOf" srcId="{8F6D5228-F57B-4D91-8DCC-8C318A62D36D}" destId="{DA1699C8-AA81-4D7E-BF47-415135F007B5}" srcOrd="0" destOrd="0" presId="urn:microsoft.com/office/officeart/2008/layout/HorizontalMultiLevelHierarchy"/>
    <dgm:cxn modelId="{3963D295-1638-4DF9-BAF7-D41476D79351}" type="presOf" srcId="{5E93869D-5F5A-4DD9-9C3E-17D1126FC63E}" destId="{4596144E-C9DB-4DEB-B41D-ED48E66B4A73}" srcOrd="0" destOrd="0" presId="urn:microsoft.com/office/officeart/2008/layout/HorizontalMultiLevelHierarchy"/>
    <dgm:cxn modelId="{0DBBCA9A-C726-47B8-BF8B-A836F8E18178}" type="presOf" srcId="{895CBE17-1905-499C-B1F2-DB81F404BAC4}" destId="{901515A2-D1D8-4C15-93C6-622FC98B8820}" srcOrd="0" destOrd="0" presId="urn:microsoft.com/office/officeart/2008/layout/HorizontalMultiLevelHierarchy"/>
    <dgm:cxn modelId="{310D4CA1-5AC9-4137-8536-E3D26722A7F8}" type="presOf" srcId="{C9D3A759-A404-4DCD-83C3-F8098520FBEE}" destId="{BDF8608F-ED5D-4FDC-92BA-427D1D4A2297}" srcOrd="0" destOrd="0" presId="urn:microsoft.com/office/officeart/2008/layout/HorizontalMultiLevelHierarchy"/>
    <dgm:cxn modelId="{05D566AA-F4A1-4E6C-92BF-68DA9848EB7D}" type="presOf" srcId="{C3FCFA93-4827-4C34-B1E3-069972E03B0C}" destId="{E944159A-E35F-402B-8BAE-6FE951CFC496}" srcOrd="0" destOrd="0" presId="urn:microsoft.com/office/officeart/2008/layout/HorizontalMultiLevelHierarchy"/>
    <dgm:cxn modelId="{8786E2AE-32BC-4CA9-9E37-35DB6EC48409}" srcId="{A5085F86-68C1-42B5-9D47-C8EA28659415}" destId="{4CA3D338-1565-4A29-9715-4C0CE60B70C2}" srcOrd="8" destOrd="0" parTransId="{C3FCFA93-4827-4C34-B1E3-069972E03B0C}" sibTransId="{D642F1A9-030E-48D1-9941-898D02116A5C}"/>
    <dgm:cxn modelId="{B5DA42C0-7555-4EEC-9BD4-2858B9E9BCA9}" type="presOf" srcId="{895CBE17-1905-499C-B1F2-DB81F404BAC4}" destId="{471321F5-8D7E-4E5F-A185-CD1F132A33FE}" srcOrd="1" destOrd="0" presId="urn:microsoft.com/office/officeart/2008/layout/HorizontalMultiLevelHierarchy"/>
    <dgm:cxn modelId="{167681C9-4177-4B45-A66A-E06F481FAC0B}" srcId="{A5085F86-68C1-42B5-9D47-C8EA28659415}" destId="{1C871504-5982-4949-9A5E-4CC689151384}" srcOrd="9" destOrd="0" parTransId="{C9D3A759-A404-4DCD-83C3-F8098520FBEE}" sibTransId="{956239D0-E874-40CD-A2CB-D1F3F2F18D49}"/>
    <dgm:cxn modelId="{C89005CA-EAC1-4FF7-93EB-7CCD5E9DFE47}" type="presOf" srcId="{4CA3D338-1565-4A29-9715-4C0CE60B70C2}" destId="{7546A222-FD07-4418-AEC0-8BA95AC0288B}" srcOrd="0" destOrd="0" presId="urn:microsoft.com/office/officeart/2008/layout/HorizontalMultiLevelHierarchy"/>
    <dgm:cxn modelId="{087684CC-4702-4BC4-B60F-E844812E4D7E}" type="presOf" srcId="{1C871504-5982-4949-9A5E-4CC689151384}" destId="{7830BD59-D7D4-4F73-82CD-9CE138947916}" srcOrd="0" destOrd="0" presId="urn:microsoft.com/office/officeart/2008/layout/HorizontalMultiLevelHierarchy"/>
    <dgm:cxn modelId="{24416FD6-FD8E-46F7-8587-FF1BF0A1C63B}" srcId="{A5085F86-68C1-42B5-9D47-C8EA28659415}" destId="{75A8E740-C939-48ED-B342-F748ADE8233D}" srcOrd="7" destOrd="0" parTransId="{1F0507D4-2FE9-4FC6-BBF5-B82CA271893C}" sibTransId="{E6C009ED-3D1B-4412-A12C-6517E343C76C}"/>
    <dgm:cxn modelId="{9E8F06D7-CDEF-4D99-99EA-FBC925501751}" srcId="{8048BEAD-39B9-4AF2-92E7-6242A7D80BE6}" destId="{A5085F86-68C1-42B5-9D47-C8EA28659415}" srcOrd="0" destOrd="0" parTransId="{25A0B2CA-3F3F-4024-9455-BBFB4814E5AA}" sibTransId="{19DB4FA0-FE11-4A86-937F-998924810806}"/>
    <dgm:cxn modelId="{8AA7AEDA-52DC-45CB-8578-2860DCFE48B3}" type="presOf" srcId="{8048BEAD-39B9-4AF2-92E7-6242A7D80BE6}" destId="{924F1E1B-4EBC-4C93-8E7A-9A56CC7365DB}" srcOrd="0" destOrd="0" presId="urn:microsoft.com/office/officeart/2008/layout/HorizontalMultiLevelHierarchy"/>
    <dgm:cxn modelId="{B57F23DB-53EA-45B2-893F-B09FD05DB8EB}" type="presOf" srcId="{81355083-56AA-4F93-B7BB-3033201A2105}" destId="{C15CA319-B5B7-499C-A026-1B40365A71F5}" srcOrd="1" destOrd="0" presId="urn:microsoft.com/office/officeart/2008/layout/HorizontalMultiLevelHierarchy"/>
    <dgm:cxn modelId="{F389BAE2-6B53-4C69-8AB2-60044BCA391C}" srcId="{A5085F86-68C1-42B5-9D47-C8EA28659415}" destId="{F44122C9-8819-45C1-8E8A-CF5B061B83A9}" srcOrd="5" destOrd="0" parTransId="{3E611987-6DA1-49B9-A242-B4427036BB08}" sibTransId="{C67E0625-6772-44FF-A012-09E9444C9ED3}"/>
    <dgm:cxn modelId="{C981BBEF-6C23-44A9-A775-C9ABB28AC165}" type="presOf" srcId="{A3407A96-702E-499F-BA35-0B64CE51A1DF}" destId="{D3126220-989F-4D6F-9577-CF50E6496C31}" srcOrd="0" destOrd="0" presId="urn:microsoft.com/office/officeart/2008/layout/HorizontalMultiLevelHierarchy"/>
    <dgm:cxn modelId="{539F68F5-87F4-41B8-9878-C18541D0EF53}" type="presOf" srcId="{E30F64A4-B4DE-4E2A-A7F5-1F9B411A64C3}" destId="{8B2AE12E-D7FB-4417-8814-3FDFA03AB82E}" srcOrd="1" destOrd="0" presId="urn:microsoft.com/office/officeart/2008/layout/HorizontalMultiLevelHierarchy"/>
    <dgm:cxn modelId="{26E72AF8-5E10-4F3D-8475-FCF3C366BD20}" type="presOf" srcId="{C9D3A759-A404-4DCD-83C3-F8098520FBEE}" destId="{52A65171-F687-472F-AE54-AABDF34F904F}" srcOrd="1" destOrd="0" presId="urn:microsoft.com/office/officeart/2008/layout/HorizontalMultiLevelHierarchy"/>
    <dgm:cxn modelId="{5CBFCEFB-F8FE-4EBD-81A0-A040916118BE}" type="presOf" srcId="{12EBDC53-8040-4D2B-8FEA-DE893A094655}" destId="{9BE91225-0EA6-46CF-8ADF-AFDE7D1C4965}" srcOrd="1" destOrd="0" presId="urn:microsoft.com/office/officeart/2008/layout/HorizontalMultiLevelHierarchy"/>
    <dgm:cxn modelId="{5339FAA9-039A-43AA-BD7B-A42D30550D26}" type="presParOf" srcId="{924F1E1B-4EBC-4C93-8E7A-9A56CC7365DB}" destId="{0441B7ED-8033-479F-B210-01A63479B8D8}" srcOrd="0" destOrd="0" presId="urn:microsoft.com/office/officeart/2008/layout/HorizontalMultiLevelHierarchy"/>
    <dgm:cxn modelId="{5BE4880B-A16E-49EA-9EBB-0781A34ACBEE}" type="presParOf" srcId="{0441B7ED-8033-479F-B210-01A63479B8D8}" destId="{B523E963-F3AA-40E1-A0CD-F59E0F0E9131}" srcOrd="0" destOrd="0" presId="urn:microsoft.com/office/officeart/2008/layout/HorizontalMultiLevelHierarchy"/>
    <dgm:cxn modelId="{4DFDB3B9-AB50-417E-A74B-EA1016B93F14}" type="presParOf" srcId="{0441B7ED-8033-479F-B210-01A63479B8D8}" destId="{9A3B6FC8-3424-4D96-A769-E00789A05569}" srcOrd="1" destOrd="0" presId="urn:microsoft.com/office/officeart/2008/layout/HorizontalMultiLevelHierarchy"/>
    <dgm:cxn modelId="{301E05EE-4ABB-4445-A9AA-E8D601C0800E}" type="presParOf" srcId="{9A3B6FC8-3424-4D96-A769-E00789A05569}" destId="{F1971FDD-E277-4ACB-B816-1170FB6A0E34}" srcOrd="0" destOrd="0" presId="urn:microsoft.com/office/officeart/2008/layout/HorizontalMultiLevelHierarchy"/>
    <dgm:cxn modelId="{AFF65283-67DA-4854-A5E2-808A9F76567B}" type="presParOf" srcId="{F1971FDD-E277-4ACB-B816-1170FB6A0E34}" destId="{9BE91225-0EA6-46CF-8ADF-AFDE7D1C4965}" srcOrd="0" destOrd="0" presId="urn:microsoft.com/office/officeart/2008/layout/HorizontalMultiLevelHierarchy"/>
    <dgm:cxn modelId="{93B83302-CE1E-46FB-808B-32C262D9C2A6}" type="presParOf" srcId="{9A3B6FC8-3424-4D96-A769-E00789A05569}" destId="{D29B26CD-2B9D-4639-A4D1-38014C8D9024}" srcOrd="1" destOrd="0" presId="urn:microsoft.com/office/officeart/2008/layout/HorizontalMultiLevelHierarchy"/>
    <dgm:cxn modelId="{2C237660-EEB4-473B-9174-DB417355F803}" type="presParOf" srcId="{D29B26CD-2B9D-4639-A4D1-38014C8D9024}" destId="{DA1699C8-AA81-4D7E-BF47-415135F007B5}" srcOrd="0" destOrd="0" presId="urn:microsoft.com/office/officeart/2008/layout/HorizontalMultiLevelHierarchy"/>
    <dgm:cxn modelId="{BA8185A2-9F54-49D5-8F28-2646F093038A}" type="presParOf" srcId="{D29B26CD-2B9D-4639-A4D1-38014C8D9024}" destId="{FCE00B26-B63D-42A1-B595-41B6B75A1AED}" srcOrd="1" destOrd="0" presId="urn:microsoft.com/office/officeart/2008/layout/HorizontalMultiLevelHierarchy"/>
    <dgm:cxn modelId="{DF8B53E1-5D03-4197-99B2-BA21A53979F8}" type="presParOf" srcId="{9A3B6FC8-3424-4D96-A769-E00789A05569}" destId="{7A79FC17-FE2D-4030-A367-5A9EED8329D3}" srcOrd="2" destOrd="0" presId="urn:microsoft.com/office/officeart/2008/layout/HorizontalMultiLevelHierarchy"/>
    <dgm:cxn modelId="{062678B4-7073-4C54-B27E-B18FA13B5025}" type="presParOf" srcId="{7A79FC17-FE2D-4030-A367-5A9EED8329D3}" destId="{ACCA7E6E-134E-4BDC-BC8F-63599DDD47C6}" srcOrd="0" destOrd="0" presId="urn:microsoft.com/office/officeart/2008/layout/HorizontalMultiLevelHierarchy"/>
    <dgm:cxn modelId="{E382AF20-1EF7-4849-8A19-38E2ECF0BA7F}" type="presParOf" srcId="{9A3B6FC8-3424-4D96-A769-E00789A05569}" destId="{A2D3DB9E-0E5F-4071-AB22-923158FCF685}" srcOrd="3" destOrd="0" presId="urn:microsoft.com/office/officeart/2008/layout/HorizontalMultiLevelHierarchy"/>
    <dgm:cxn modelId="{734A5A2E-04F7-41D9-9302-A90CC9F10AA7}" type="presParOf" srcId="{A2D3DB9E-0E5F-4071-AB22-923158FCF685}" destId="{1CB15BE7-EDCE-4F93-8E1A-AD910EBF6B75}" srcOrd="0" destOrd="0" presId="urn:microsoft.com/office/officeart/2008/layout/HorizontalMultiLevelHierarchy"/>
    <dgm:cxn modelId="{81CFB1B8-23AB-46E8-8081-6935619B9F1F}" type="presParOf" srcId="{A2D3DB9E-0E5F-4071-AB22-923158FCF685}" destId="{FAA2C985-773D-42F0-8753-D0B7E6A5C906}" srcOrd="1" destOrd="0" presId="urn:microsoft.com/office/officeart/2008/layout/HorizontalMultiLevelHierarchy"/>
    <dgm:cxn modelId="{0A3B2CE5-4E0E-4A89-9A44-20EA23778468}" type="presParOf" srcId="{9A3B6FC8-3424-4D96-A769-E00789A05569}" destId="{FF17AF4D-E98E-4498-961E-1A016ADFEB2C}" srcOrd="4" destOrd="0" presId="urn:microsoft.com/office/officeart/2008/layout/HorizontalMultiLevelHierarchy"/>
    <dgm:cxn modelId="{4E0F6075-A6BD-4200-9694-E34B8038FCC2}" type="presParOf" srcId="{FF17AF4D-E98E-4498-961E-1A016ADFEB2C}" destId="{C15CA319-B5B7-499C-A026-1B40365A71F5}" srcOrd="0" destOrd="0" presId="urn:microsoft.com/office/officeart/2008/layout/HorizontalMultiLevelHierarchy"/>
    <dgm:cxn modelId="{9DB82194-B200-4FD5-8771-9789D1BADB9A}" type="presParOf" srcId="{9A3B6FC8-3424-4D96-A769-E00789A05569}" destId="{1F325D8B-6D09-4457-BB33-8828FDABBF13}" srcOrd="5" destOrd="0" presId="urn:microsoft.com/office/officeart/2008/layout/HorizontalMultiLevelHierarchy"/>
    <dgm:cxn modelId="{A540E367-B499-4DBA-B3A1-D5A27B70C18E}" type="presParOf" srcId="{1F325D8B-6D09-4457-BB33-8828FDABBF13}" destId="{4596144E-C9DB-4DEB-B41D-ED48E66B4A73}" srcOrd="0" destOrd="0" presId="urn:microsoft.com/office/officeart/2008/layout/HorizontalMultiLevelHierarchy"/>
    <dgm:cxn modelId="{1C00681D-57E1-416E-AAFC-96CA3733C67C}" type="presParOf" srcId="{1F325D8B-6D09-4457-BB33-8828FDABBF13}" destId="{6A7F1527-B859-4F89-939C-CA06FD7ED6C8}" srcOrd="1" destOrd="0" presId="urn:microsoft.com/office/officeart/2008/layout/HorizontalMultiLevelHierarchy"/>
    <dgm:cxn modelId="{F62FB3C2-F3A6-44D6-B499-E5A1C4666355}" type="presParOf" srcId="{9A3B6FC8-3424-4D96-A769-E00789A05569}" destId="{D3126220-989F-4D6F-9577-CF50E6496C31}" srcOrd="6" destOrd="0" presId="urn:microsoft.com/office/officeart/2008/layout/HorizontalMultiLevelHierarchy"/>
    <dgm:cxn modelId="{59BD25FA-C444-4A5B-BC94-F7B52A402730}" type="presParOf" srcId="{D3126220-989F-4D6F-9577-CF50E6496C31}" destId="{7BA6AB27-312E-4AB5-9E67-98D0AF2C9A13}" srcOrd="0" destOrd="0" presId="urn:microsoft.com/office/officeart/2008/layout/HorizontalMultiLevelHierarchy"/>
    <dgm:cxn modelId="{B96A5A5D-F006-418B-86B3-13C6692DD751}" type="presParOf" srcId="{9A3B6FC8-3424-4D96-A769-E00789A05569}" destId="{42BCE94C-4B73-4AE4-8BA0-6235F43C574E}" srcOrd="7" destOrd="0" presId="urn:microsoft.com/office/officeart/2008/layout/HorizontalMultiLevelHierarchy"/>
    <dgm:cxn modelId="{2352F6C1-0A0D-4307-8537-5A5B82BCE1D3}" type="presParOf" srcId="{42BCE94C-4B73-4AE4-8BA0-6235F43C574E}" destId="{40AD1130-8052-43BD-9CC1-AE8B1BB3C99D}" srcOrd="0" destOrd="0" presId="urn:microsoft.com/office/officeart/2008/layout/HorizontalMultiLevelHierarchy"/>
    <dgm:cxn modelId="{1A49B0AB-D883-48AF-9BD9-1A3520980681}" type="presParOf" srcId="{42BCE94C-4B73-4AE4-8BA0-6235F43C574E}" destId="{A5487BB3-CB83-4BB8-9F33-1FF163B1820F}" srcOrd="1" destOrd="0" presId="urn:microsoft.com/office/officeart/2008/layout/HorizontalMultiLevelHierarchy"/>
    <dgm:cxn modelId="{0665D18B-6244-45F9-A8FB-70457C726827}" type="presParOf" srcId="{9A3B6FC8-3424-4D96-A769-E00789A05569}" destId="{901515A2-D1D8-4C15-93C6-622FC98B8820}" srcOrd="8" destOrd="0" presId="urn:microsoft.com/office/officeart/2008/layout/HorizontalMultiLevelHierarchy"/>
    <dgm:cxn modelId="{1440C8EF-AE06-4B3A-8A03-EA57B3F4225A}" type="presParOf" srcId="{901515A2-D1D8-4C15-93C6-622FC98B8820}" destId="{471321F5-8D7E-4E5F-A185-CD1F132A33FE}" srcOrd="0" destOrd="0" presId="urn:microsoft.com/office/officeart/2008/layout/HorizontalMultiLevelHierarchy"/>
    <dgm:cxn modelId="{F3779334-5B37-413D-BB7F-56376C34F72F}" type="presParOf" srcId="{9A3B6FC8-3424-4D96-A769-E00789A05569}" destId="{3E039422-2739-47DA-A687-4DBCA65357D5}" srcOrd="9" destOrd="0" presId="urn:microsoft.com/office/officeart/2008/layout/HorizontalMultiLevelHierarchy"/>
    <dgm:cxn modelId="{8D56DC5D-BE02-4696-8E1F-A844F53D128A}" type="presParOf" srcId="{3E039422-2739-47DA-A687-4DBCA65357D5}" destId="{739E280E-0B76-41C0-995E-EB75AA47B0BB}" srcOrd="0" destOrd="0" presId="urn:microsoft.com/office/officeart/2008/layout/HorizontalMultiLevelHierarchy"/>
    <dgm:cxn modelId="{AE1E5AD9-6899-42B9-896D-5DC00D1C7747}" type="presParOf" srcId="{3E039422-2739-47DA-A687-4DBCA65357D5}" destId="{7E46C358-CAAD-4303-8D57-2F4A9C6FEAE5}" srcOrd="1" destOrd="0" presId="urn:microsoft.com/office/officeart/2008/layout/HorizontalMultiLevelHierarchy"/>
    <dgm:cxn modelId="{85C3E1F5-DFC7-4892-9DF0-1289B3FAA705}" type="presParOf" srcId="{9A3B6FC8-3424-4D96-A769-E00789A05569}" destId="{0CC6DBDA-DC1A-4FA5-9151-32215D876A46}" srcOrd="10" destOrd="0" presId="urn:microsoft.com/office/officeart/2008/layout/HorizontalMultiLevelHierarchy"/>
    <dgm:cxn modelId="{AE660810-4D83-43B2-8378-7D636E373E07}" type="presParOf" srcId="{0CC6DBDA-DC1A-4FA5-9151-32215D876A46}" destId="{44D807DB-1638-4E1E-AD0A-A946A443B0B9}" srcOrd="0" destOrd="0" presId="urn:microsoft.com/office/officeart/2008/layout/HorizontalMultiLevelHierarchy"/>
    <dgm:cxn modelId="{3ABA03B5-1657-4D28-A7ED-259CD5E9C09C}" type="presParOf" srcId="{9A3B6FC8-3424-4D96-A769-E00789A05569}" destId="{1B0B9C1A-113E-419F-91B7-8E80D38200DB}" srcOrd="11" destOrd="0" presId="urn:microsoft.com/office/officeart/2008/layout/HorizontalMultiLevelHierarchy"/>
    <dgm:cxn modelId="{366F2B55-5B8B-461F-80CD-CB43BC1E21DF}" type="presParOf" srcId="{1B0B9C1A-113E-419F-91B7-8E80D38200DB}" destId="{6D306873-8C85-4A5B-961B-6C7A687BEA17}" srcOrd="0" destOrd="0" presId="urn:microsoft.com/office/officeart/2008/layout/HorizontalMultiLevelHierarchy"/>
    <dgm:cxn modelId="{BD3A232F-AB4A-4DC7-9801-6C5608146CB3}" type="presParOf" srcId="{1B0B9C1A-113E-419F-91B7-8E80D38200DB}" destId="{B2A86C21-3AA8-494B-BFC0-4E9526114DAD}" srcOrd="1" destOrd="0" presId="urn:microsoft.com/office/officeart/2008/layout/HorizontalMultiLevelHierarchy"/>
    <dgm:cxn modelId="{CD66720C-7A81-4015-8681-39B18E3107EA}" type="presParOf" srcId="{9A3B6FC8-3424-4D96-A769-E00789A05569}" destId="{7860745B-7482-482A-92B4-DF1AFB3DB759}" srcOrd="12" destOrd="0" presId="urn:microsoft.com/office/officeart/2008/layout/HorizontalMultiLevelHierarchy"/>
    <dgm:cxn modelId="{284845C2-38F1-475B-957A-32E6868313A0}" type="presParOf" srcId="{7860745B-7482-482A-92B4-DF1AFB3DB759}" destId="{8B2AE12E-D7FB-4417-8814-3FDFA03AB82E}" srcOrd="0" destOrd="0" presId="urn:microsoft.com/office/officeart/2008/layout/HorizontalMultiLevelHierarchy"/>
    <dgm:cxn modelId="{44A9B111-DF32-4291-85F7-1B798253AB54}" type="presParOf" srcId="{9A3B6FC8-3424-4D96-A769-E00789A05569}" destId="{790E1609-EDCE-4D1F-93C0-9C99D4ACAD80}" srcOrd="13" destOrd="0" presId="urn:microsoft.com/office/officeart/2008/layout/HorizontalMultiLevelHierarchy"/>
    <dgm:cxn modelId="{6792C6A9-DA94-4427-8B2C-E8208DB3BA2A}" type="presParOf" srcId="{790E1609-EDCE-4D1F-93C0-9C99D4ACAD80}" destId="{09CF83B8-AA69-4FCA-A6AC-BB48EADF4ADF}" srcOrd="0" destOrd="0" presId="urn:microsoft.com/office/officeart/2008/layout/HorizontalMultiLevelHierarchy"/>
    <dgm:cxn modelId="{A8DF620A-0715-4B87-ACB3-2B456B5C1771}" type="presParOf" srcId="{790E1609-EDCE-4D1F-93C0-9C99D4ACAD80}" destId="{7C5A6322-6858-4B4C-94FA-A94119A2F2F7}" srcOrd="1" destOrd="0" presId="urn:microsoft.com/office/officeart/2008/layout/HorizontalMultiLevelHierarchy"/>
    <dgm:cxn modelId="{F93604E9-CC8B-46AB-9410-C3DAF9F11F9E}" type="presParOf" srcId="{9A3B6FC8-3424-4D96-A769-E00789A05569}" destId="{38E001FC-C35C-46B4-9C5C-3BE7581A3C3C}" srcOrd="14" destOrd="0" presId="urn:microsoft.com/office/officeart/2008/layout/HorizontalMultiLevelHierarchy"/>
    <dgm:cxn modelId="{8B2F0C53-1578-4401-B860-1E9B670F8D88}" type="presParOf" srcId="{38E001FC-C35C-46B4-9C5C-3BE7581A3C3C}" destId="{ACA34E36-86A6-429E-91E8-068CBD07FE19}" srcOrd="0" destOrd="0" presId="urn:microsoft.com/office/officeart/2008/layout/HorizontalMultiLevelHierarchy"/>
    <dgm:cxn modelId="{E8FE8A7F-2154-46AE-A5D1-EC2493A7E887}" type="presParOf" srcId="{9A3B6FC8-3424-4D96-A769-E00789A05569}" destId="{FD379860-57A0-4921-919D-2C376FC7385C}" srcOrd="15" destOrd="0" presId="urn:microsoft.com/office/officeart/2008/layout/HorizontalMultiLevelHierarchy"/>
    <dgm:cxn modelId="{0F342CEE-6F0F-44B5-9FC5-C1BD0CE5FA3F}" type="presParOf" srcId="{FD379860-57A0-4921-919D-2C376FC7385C}" destId="{A3CB82B3-AEFE-4A2A-B106-42E9F9490E87}" srcOrd="0" destOrd="0" presId="urn:microsoft.com/office/officeart/2008/layout/HorizontalMultiLevelHierarchy"/>
    <dgm:cxn modelId="{895C77FE-B554-4C08-B943-0AA35AA4BB9D}" type="presParOf" srcId="{FD379860-57A0-4921-919D-2C376FC7385C}" destId="{DF1786AA-7273-4908-824B-8AB32888CB06}" srcOrd="1" destOrd="0" presId="urn:microsoft.com/office/officeart/2008/layout/HorizontalMultiLevelHierarchy"/>
    <dgm:cxn modelId="{5C572F14-4BB1-4F5B-8AB5-512ACB3674E6}" type="presParOf" srcId="{9A3B6FC8-3424-4D96-A769-E00789A05569}" destId="{E944159A-E35F-402B-8BAE-6FE951CFC496}" srcOrd="16" destOrd="0" presId="urn:microsoft.com/office/officeart/2008/layout/HorizontalMultiLevelHierarchy"/>
    <dgm:cxn modelId="{4B32BAFA-DB06-4811-A07C-CAD5AE1B380D}" type="presParOf" srcId="{E944159A-E35F-402B-8BAE-6FE951CFC496}" destId="{36A04BBE-EDC4-4B97-B546-B62E5C040B6A}" srcOrd="0" destOrd="0" presId="urn:microsoft.com/office/officeart/2008/layout/HorizontalMultiLevelHierarchy"/>
    <dgm:cxn modelId="{8903D349-0544-4134-B8F2-3FC8EA445F32}" type="presParOf" srcId="{9A3B6FC8-3424-4D96-A769-E00789A05569}" destId="{31B96015-7231-4035-9208-E9B367791F4A}" srcOrd="17" destOrd="0" presId="urn:microsoft.com/office/officeart/2008/layout/HorizontalMultiLevelHierarchy"/>
    <dgm:cxn modelId="{17ABE25B-5DAA-498C-B118-6BBA3AD48095}" type="presParOf" srcId="{31B96015-7231-4035-9208-E9B367791F4A}" destId="{7546A222-FD07-4418-AEC0-8BA95AC0288B}" srcOrd="0" destOrd="0" presId="urn:microsoft.com/office/officeart/2008/layout/HorizontalMultiLevelHierarchy"/>
    <dgm:cxn modelId="{EABBABFE-CFF4-4AAE-870B-A96EA219EE91}" type="presParOf" srcId="{31B96015-7231-4035-9208-E9B367791F4A}" destId="{8A6F54B6-393E-42D3-98A2-77D241E9D1CA}" srcOrd="1" destOrd="0" presId="urn:microsoft.com/office/officeart/2008/layout/HorizontalMultiLevelHierarchy"/>
    <dgm:cxn modelId="{C68DCD54-4C3D-4951-85D0-9C5D0D734ACE}" type="presParOf" srcId="{9A3B6FC8-3424-4D96-A769-E00789A05569}" destId="{BDF8608F-ED5D-4FDC-92BA-427D1D4A2297}" srcOrd="18" destOrd="0" presId="urn:microsoft.com/office/officeart/2008/layout/HorizontalMultiLevelHierarchy"/>
    <dgm:cxn modelId="{E272FDA9-C4F3-42F0-9A33-8AD5198560FF}" type="presParOf" srcId="{BDF8608F-ED5D-4FDC-92BA-427D1D4A2297}" destId="{52A65171-F687-472F-AE54-AABDF34F904F}" srcOrd="0" destOrd="0" presId="urn:microsoft.com/office/officeart/2008/layout/HorizontalMultiLevelHierarchy"/>
    <dgm:cxn modelId="{589CB186-4B3D-4F26-AECE-915A8A557C1F}" type="presParOf" srcId="{9A3B6FC8-3424-4D96-A769-E00789A05569}" destId="{E2637BD3-87B5-4E89-9BF5-D55658323DDE}" srcOrd="19" destOrd="0" presId="urn:microsoft.com/office/officeart/2008/layout/HorizontalMultiLevelHierarchy"/>
    <dgm:cxn modelId="{DEDBAA14-A9B8-4B74-ADA1-EC561D203199}" type="presParOf" srcId="{E2637BD3-87B5-4E89-9BF5-D55658323DDE}" destId="{7830BD59-D7D4-4F73-82CD-9CE138947916}" srcOrd="0" destOrd="0" presId="urn:microsoft.com/office/officeart/2008/layout/HorizontalMultiLevelHierarchy"/>
    <dgm:cxn modelId="{59F2F74C-3907-46BE-972A-F9D759456CAC}" type="presParOf" srcId="{E2637BD3-87B5-4E89-9BF5-D55658323DDE}" destId="{B2BF0D16-D699-4885-BA88-7AC8E44540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FEFC74-1934-4330-85C5-FC07215FCE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895800-22DB-45BD-A866-F888E9404B5B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/>
            <a:t>La Institución evalúa semestralmente la adherencia a las guías de manejo Clínico asociadas a las buenas prácticas de seguridad del paciente obligatorias que le apliquen y evidencia el mejoramiento continuo de dicha adherencia</a:t>
          </a:r>
          <a:endParaRPr lang="es-ES" dirty="0"/>
        </a:p>
      </dgm:t>
    </dgm:pt>
    <dgm:pt modelId="{42FDDB12-6B51-42A1-8496-DE440A711C10}" type="parTrans" cxnId="{BC048F1F-0EFE-4835-8C97-E2E74B667DBA}">
      <dgm:prSet/>
      <dgm:spPr/>
      <dgm:t>
        <a:bodyPr/>
        <a:lstStyle/>
        <a:p>
          <a:endParaRPr lang="es-ES"/>
        </a:p>
      </dgm:t>
    </dgm:pt>
    <dgm:pt modelId="{F9EC53B3-D546-44CB-B49C-BA472E6D6764}" type="sibTrans" cxnId="{BC048F1F-0EFE-4835-8C97-E2E74B667DBA}">
      <dgm:prSet/>
      <dgm:spPr/>
      <dgm:t>
        <a:bodyPr/>
        <a:lstStyle/>
        <a:p>
          <a:endParaRPr lang="es-ES"/>
        </a:p>
      </dgm:t>
    </dgm:pt>
    <dgm:pt modelId="{24258395-2827-4DFC-B4FF-E37577006C76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dirty="0"/>
            <a:t>La institución realiza seguimiento mensual a los indicadores de calidad reglamentarios y a aquellos que aplican a las Buenas Prácticas de Seguridad de Pacientes que quedaron obligatorios en el Sistema Único de Habilitación y que le apliquen</a:t>
          </a:r>
          <a:endParaRPr lang="es-ES" dirty="0"/>
        </a:p>
      </dgm:t>
    </dgm:pt>
    <dgm:pt modelId="{D1B39202-D78B-43CD-86F1-4AE1240354B1}" type="parTrans" cxnId="{0004262C-30A3-4E3A-913F-62257E678D86}">
      <dgm:prSet/>
      <dgm:spPr/>
      <dgm:t>
        <a:bodyPr/>
        <a:lstStyle/>
        <a:p>
          <a:endParaRPr lang="es-ES"/>
        </a:p>
      </dgm:t>
    </dgm:pt>
    <dgm:pt modelId="{286AF659-3B6B-4DA8-95F9-7DF5035E7D2A}" type="sibTrans" cxnId="{0004262C-30A3-4E3A-913F-62257E678D86}">
      <dgm:prSet/>
      <dgm:spPr/>
      <dgm:t>
        <a:bodyPr/>
        <a:lstStyle/>
        <a:p>
          <a:endParaRPr lang="es-ES"/>
        </a:p>
      </dgm:t>
    </dgm:pt>
    <dgm:pt modelId="{E29611B0-4FC5-4D2D-9FAB-D1F2774DE7FC}" type="pres">
      <dgm:prSet presAssocID="{52FEFC74-1934-4330-85C5-FC07215FCE75}" presName="diagram" presStyleCnt="0">
        <dgm:presLayoutVars>
          <dgm:dir/>
          <dgm:resizeHandles val="exact"/>
        </dgm:presLayoutVars>
      </dgm:prSet>
      <dgm:spPr/>
    </dgm:pt>
    <dgm:pt modelId="{57A7A473-1DDA-4755-B3AD-9AD575A21DE8}" type="pres">
      <dgm:prSet presAssocID="{CA895800-22DB-45BD-A866-F888E9404B5B}" presName="node" presStyleLbl="node1" presStyleIdx="0" presStyleCnt="2">
        <dgm:presLayoutVars>
          <dgm:bulletEnabled val="1"/>
        </dgm:presLayoutVars>
      </dgm:prSet>
      <dgm:spPr/>
    </dgm:pt>
    <dgm:pt modelId="{5C3D7C34-A6C3-47F7-A170-89CB9F053BF1}" type="pres">
      <dgm:prSet presAssocID="{F9EC53B3-D546-44CB-B49C-BA472E6D6764}" presName="sibTrans" presStyleCnt="0"/>
      <dgm:spPr/>
    </dgm:pt>
    <dgm:pt modelId="{D87B7C14-56A9-4EAD-999C-DE5D9324CC2E}" type="pres">
      <dgm:prSet presAssocID="{24258395-2827-4DFC-B4FF-E37577006C76}" presName="node" presStyleLbl="node1" presStyleIdx="1" presStyleCnt="2">
        <dgm:presLayoutVars>
          <dgm:bulletEnabled val="1"/>
        </dgm:presLayoutVars>
      </dgm:prSet>
      <dgm:spPr/>
    </dgm:pt>
  </dgm:ptLst>
  <dgm:cxnLst>
    <dgm:cxn modelId="{BC048F1F-0EFE-4835-8C97-E2E74B667DBA}" srcId="{52FEFC74-1934-4330-85C5-FC07215FCE75}" destId="{CA895800-22DB-45BD-A866-F888E9404B5B}" srcOrd="0" destOrd="0" parTransId="{42FDDB12-6B51-42A1-8496-DE440A711C10}" sibTransId="{F9EC53B3-D546-44CB-B49C-BA472E6D6764}"/>
    <dgm:cxn modelId="{0004262C-30A3-4E3A-913F-62257E678D86}" srcId="{52FEFC74-1934-4330-85C5-FC07215FCE75}" destId="{24258395-2827-4DFC-B4FF-E37577006C76}" srcOrd="1" destOrd="0" parTransId="{D1B39202-D78B-43CD-86F1-4AE1240354B1}" sibTransId="{286AF659-3B6B-4DA8-95F9-7DF5035E7D2A}"/>
    <dgm:cxn modelId="{35694D66-4CF1-4AE6-8C67-7406E19B6810}" type="presOf" srcId="{24258395-2827-4DFC-B4FF-E37577006C76}" destId="{D87B7C14-56A9-4EAD-999C-DE5D9324CC2E}" srcOrd="0" destOrd="0" presId="urn:microsoft.com/office/officeart/2005/8/layout/default"/>
    <dgm:cxn modelId="{EE0F1E84-36DA-485F-9218-841070A9FED5}" type="presOf" srcId="{52FEFC74-1934-4330-85C5-FC07215FCE75}" destId="{E29611B0-4FC5-4D2D-9FAB-D1F2774DE7FC}" srcOrd="0" destOrd="0" presId="urn:microsoft.com/office/officeart/2005/8/layout/default"/>
    <dgm:cxn modelId="{B61A0991-2918-4593-926B-BA7B693CD013}" type="presOf" srcId="{CA895800-22DB-45BD-A866-F888E9404B5B}" destId="{57A7A473-1DDA-4755-B3AD-9AD575A21DE8}" srcOrd="0" destOrd="0" presId="urn:microsoft.com/office/officeart/2005/8/layout/default"/>
    <dgm:cxn modelId="{16D4858D-77E6-4CF0-AFEA-D432684597B2}" type="presParOf" srcId="{E29611B0-4FC5-4D2D-9FAB-D1F2774DE7FC}" destId="{57A7A473-1DDA-4755-B3AD-9AD575A21DE8}" srcOrd="0" destOrd="0" presId="urn:microsoft.com/office/officeart/2005/8/layout/default"/>
    <dgm:cxn modelId="{E093B3F7-4F2D-4B12-B4EF-BE5D84DCE0A3}" type="presParOf" srcId="{E29611B0-4FC5-4D2D-9FAB-D1F2774DE7FC}" destId="{5C3D7C34-A6C3-47F7-A170-89CB9F053BF1}" srcOrd="1" destOrd="0" presId="urn:microsoft.com/office/officeart/2005/8/layout/default"/>
    <dgm:cxn modelId="{C5482C3C-2DDF-4A66-BE0F-3CDDC84BFE76}" type="presParOf" srcId="{E29611B0-4FC5-4D2D-9FAB-D1F2774DE7FC}" destId="{D87B7C14-56A9-4EAD-999C-DE5D9324CC2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48BEAD-39B9-4AF2-92E7-6242A7D80B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5085F86-68C1-42B5-9D47-C8EA28659415}">
      <dgm:prSet phldrT="[Texto]" custT="1"/>
      <dgm:spPr/>
      <dgm:t>
        <a:bodyPr/>
        <a:lstStyle/>
        <a:p>
          <a:r>
            <a:rPr lang="es-CO" sz="800" dirty="0"/>
            <a:t>BUENAS PRÁCTICAS DE SEGURIDAD DE PACIENTES </a:t>
          </a:r>
          <a:endParaRPr lang="es-ES" sz="800" dirty="0"/>
        </a:p>
        <a:p>
          <a:r>
            <a:rPr lang="es-CO" sz="800" dirty="0"/>
            <a:t>OBLIGATORIAS EN EL SISTEMA ÚNICO DE HABILITACIÓN</a:t>
          </a:r>
          <a:endParaRPr lang="es-ES" sz="800" dirty="0"/>
        </a:p>
      </dgm:t>
    </dgm:pt>
    <dgm:pt modelId="{25A0B2CA-3F3F-4024-9455-BBFB4814E5AA}" type="parTrans" cxnId="{9E8F06D7-CDEF-4D99-99EA-FBC925501751}">
      <dgm:prSet/>
      <dgm:spPr/>
      <dgm:t>
        <a:bodyPr/>
        <a:lstStyle/>
        <a:p>
          <a:endParaRPr lang="es-ES" sz="800"/>
        </a:p>
      </dgm:t>
    </dgm:pt>
    <dgm:pt modelId="{19DB4FA0-FE11-4A86-937F-998924810806}" type="sibTrans" cxnId="{9E8F06D7-CDEF-4D99-99EA-FBC925501751}">
      <dgm:prSet/>
      <dgm:spPr/>
      <dgm:t>
        <a:bodyPr/>
        <a:lstStyle/>
        <a:p>
          <a:endParaRPr lang="es-ES" sz="800"/>
        </a:p>
      </dgm:t>
    </dgm:pt>
    <dgm:pt modelId="{8F6D5228-F57B-4D91-8DCC-8C318A62D36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1" dirty="0"/>
            <a:t>1. Contar con un Programa de Seguridad del Paciente</a:t>
          </a:r>
          <a:endParaRPr lang="es-ES" sz="800" b="1" dirty="0"/>
        </a:p>
      </dgm:t>
    </dgm:pt>
    <dgm:pt modelId="{12EBDC53-8040-4D2B-8FEA-DE893A094655}" type="parTrans" cxnId="{CE493837-058E-49DA-83E9-A5D6C2575E9F}">
      <dgm:prSet custT="1"/>
      <dgm:spPr/>
      <dgm:t>
        <a:bodyPr/>
        <a:lstStyle/>
        <a:p>
          <a:endParaRPr lang="es-ES" sz="800"/>
        </a:p>
      </dgm:t>
    </dgm:pt>
    <dgm:pt modelId="{BF4ECC4C-F5E4-478B-AF5D-1D189C2544A5}" type="sibTrans" cxnId="{CE493837-058E-49DA-83E9-A5D6C2575E9F}">
      <dgm:prSet/>
      <dgm:spPr/>
      <dgm:t>
        <a:bodyPr/>
        <a:lstStyle/>
        <a:p>
          <a:endParaRPr lang="es-ES" sz="800"/>
        </a:p>
      </dgm:t>
    </dgm:pt>
    <dgm:pt modelId="{6AF018A7-8C30-47AD-933D-155B913AC08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2. Monitorización de aspectos relacionados con la seguridad del paciente</a:t>
          </a:r>
          <a:endParaRPr lang="es-ES" sz="800" b="0" dirty="0"/>
        </a:p>
      </dgm:t>
    </dgm:pt>
    <dgm:pt modelId="{4F245026-2415-4300-B57B-15EBC9FFE02E}" type="parTrans" cxnId="{513B9D69-E66E-4B43-AA0E-1EA30432734F}">
      <dgm:prSet custT="1"/>
      <dgm:spPr/>
      <dgm:t>
        <a:bodyPr/>
        <a:lstStyle/>
        <a:p>
          <a:endParaRPr lang="es-ES" sz="800"/>
        </a:p>
      </dgm:t>
    </dgm:pt>
    <dgm:pt modelId="{91F200C0-04DD-4ABC-82AF-D30EF8AF7832}" type="sibTrans" cxnId="{513B9D69-E66E-4B43-AA0E-1EA30432734F}">
      <dgm:prSet/>
      <dgm:spPr/>
      <dgm:t>
        <a:bodyPr/>
        <a:lstStyle/>
        <a:p>
          <a:endParaRPr lang="es-ES" sz="800"/>
        </a:p>
      </dgm:t>
    </dgm:pt>
    <dgm:pt modelId="{5E93869D-5F5A-4DD9-9C3E-17D1126FC63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800" b="1" dirty="0"/>
            <a:t>3. Detectar, prevenir y reducir el riesgo de infecciones asociadas a la atención en salud</a:t>
          </a:r>
          <a:endParaRPr lang="es-ES" sz="800" b="1" dirty="0"/>
        </a:p>
      </dgm:t>
    </dgm:pt>
    <dgm:pt modelId="{81355083-56AA-4F93-B7BB-3033201A2105}" type="parTrans" cxnId="{25F49D12-7589-4185-BEC3-B73556ADEBEC}">
      <dgm:prSet custT="1"/>
      <dgm:spPr/>
      <dgm:t>
        <a:bodyPr/>
        <a:lstStyle/>
        <a:p>
          <a:endParaRPr lang="es-ES" sz="800"/>
        </a:p>
      </dgm:t>
    </dgm:pt>
    <dgm:pt modelId="{CC1BDA2B-FD8A-45CB-9360-D6837324B69F}" type="sibTrans" cxnId="{25F49D12-7589-4185-BEC3-B73556ADEBEC}">
      <dgm:prSet/>
      <dgm:spPr/>
      <dgm:t>
        <a:bodyPr/>
        <a:lstStyle/>
        <a:p>
          <a:endParaRPr lang="es-ES" sz="800"/>
        </a:p>
      </dgm:t>
    </dgm:pt>
    <dgm:pt modelId="{B8EC6DA6-7441-48A7-B139-B75B329052D0}">
      <dgm:prSet phldrT="[Texto]" custT="1"/>
      <dgm:spPr/>
      <dgm:t>
        <a:bodyPr/>
        <a:lstStyle/>
        <a:p>
          <a:r>
            <a:rPr lang="es-CO" sz="800" dirty="0"/>
            <a:t>4. Mejorar la seguridad en la utilización de medicamentos</a:t>
          </a:r>
          <a:endParaRPr lang="es-ES" sz="800" dirty="0"/>
        </a:p>
      </dgm:t>
    </dgm:pt>
    <dgm:pt modelId="{A3407A96-702E-499F-BA35-0B64CE51A1DF}" type="parTrans" cxnId="{BE924358-443A-4E87-AFAA-C716ED43F5B5}">
      <dgm:prSet custT="1"/>
      <dgm:spPr/>
      <dgm:t>
        <a:bodyPr/>
        <a:lstStyle/>
        <a:p>
          <a:endParaRPr lang="es-ES" sz="800"/>
        </a:p>
      </dgm:t>
    </dgm:pt>
    <dgm:pt modelId="{AF3C5061-17E7-424F-AA3E-24651A8F46FB}" type="sibTrans" cxnId="{BE924358-443A-4E87-AFAA-C716ED43F5B5}">
      <dgm:prSet/>
      <dgm:spPr/>
      <dgm:t>
        <a:bodyPr/>
        <a:lstStyle/>
        <a:p>
          <a:endParaRPr lang="es-ES" sz="800"/>
        </a:p>
      </dgm:t>
    </dgm:pt>
    <dgm:pt modelId="{42D9D6EA-74F2-494E-9556-433E74F51B52}">
      <dgm:prSet phldrT="[Texto]" custT="1"/>
      <dgm:spPr/>
      <dgm:t>
        <a:bodyPr/>
        <a:lstStyle/>
        <a:p>
          <a:r>
            <a:rPr lang="es-CO" sz="800" dirty="0"/>
            <a:t>5. Asegurar la correcta identificación del paciente</a:t>
          </a:r>
          <a:endParaRPr lang="es-ES" sz="800" dirty="0"/>
        </a:p>
      </dgm:t>
    </dgm:pt>
    <dgm:pt modelId="{895CBE17-1905-499C-B1F2-DB81F404BAC4}" type="parTrans" cxnId="{EFF0CC2A-5A83-487B-A2C4-18DB3021C212}">
      <dgm:prSet custT="1"/>
      <dgm:spPr/>
      <dgm:t>
        <a:bodyPr/>
        <a:lstStyle/>
        <a:p>
          <a:endParaRPr lang="es-ES" sz="800"/>
        </a:p>
      </dgm:t>
    </dgm:pt>
    <dgm:pt modelId="{F0265267-36D9-4851-9A96-E5670C05CE7E}" type="sibTrans" cxnId="{EFF0CC2A-5A83-487B-A2C4-18DB3021C212}">
      <dgm:prSet/>
      <dgm:spPr/>
      <dgm:t>
        <a:bodyPr/>
        <a:lstStyle/>
        <a:p>
          <a:endParaRPr lang="es-ES" sz="800"/>
        </a:p>
      </dgm:t>
    </dgm:pt>
    <dgm:pt modelId="{F44122C9-8819-45C1-8E8A-CF5B061B83A9}">
      <dgm:prSet phldrT="[Texto]" custT="1"/>
      <dgm:spPr/>
      <dgm:t>
        <a:bodyPr/>
        <a:lstStyle/>
        <a:p>
          <a:r>
            <a:rPr lang="es-CO" sz="800" dirty="0"/>
            <a:t>6. Mejorar la seguridad en los procedimientos quirúrgicos</a:t>
          </a:r>
          <a:endParaRPr lang="es-ES" sz="800" dirty="0"/>
        </a:p>
      </dgm:t>
    </dgm:pt>
    <dgm:pt modelId="{3E611987-6DA1-49B9-A242-B4427036BB08}" type="parTrans" cxnId="{F389BAE2-6B53-4C69-8AB2-60044BCA391C}">
      <dgm:prSet custT="1"/>
      <dgm:spPr/>
      <dgm:t>
        <a:bodyPr/>
        <a:lstStyle/>
        <a:p>
          <a:endParaRPr lang="es-ES" sz="800"/>
        </a:p>
      </dgm:t>
    </dgm:pt>
    <dgm:pt modelId="{C67E0625-6772-44FF-A012-09E9444C9ED3}" type="sibTrans" cxnId="{F389BAE2-6B53-4C69-8AB2-60044BCA391C}">
      <dgm:prSet/>
      <dgm:spPr/>
      <dgm:t>
        <a:bodyPr/>
        <a:lstStyle/>
        <a:p>
          <a:endParaRPr lang="es-ES" sz="800"/>
        </a:p>
      </dgm:t>
    </dgm:pt>
    <dgm:pt modelId="{C74BFBED-1F76-40B3-86A0-5FB0C107C0E5}">
      <dgm:prSet phldrT="[Texto]" custT="1"/>
      <dgm:spPr/>
      <dgm:t>
        <a:bodyPr/>
        <a:lstStyle/>
        <a:p>
          <a:r>
            <a:rPr lang="es-CO" sz="800" dirty="0"/>
            <a:t>7. Procesos para la y reducción de la frecuencia de caídas</a:t>
          </a:r>
          <a:endParaRPr lang="es-ES" sz="800" dirty="0"/>
        </a:p>
      </dgm:t>
    </dgm:pt>
    <dgm:pt modelId="{E30F64A4-B4DE-4E2A-A7F5-1F9B411A64C3}" type="parTrans" cxnId="{0A3BFF0E-D718-41F4-A8E8-E106985B6844}">
      <dgm:prSet custT="1"/>
      <dgm:spPr/>
      <dgm:t>
        <a:bodyPr/>
        <a:lstStyle/>
        <a:p>
          <a:endParaRPr lang="es-ES" sz="800"/>
        </a:p>
      </dgm:t>
    </dgm:pt>
    <dgm:pt modelId="{74EBFA8C-788F-4E02-90FE-2B61A4F6610F}" type="sibTrans" cxnId="{0A3BFF0E-D718-41F4-A8E8-E106985B6844}">
      <dgm:prSet/>
      <dgm:spPr/>
      <dgm:t>
        <a:bodyPr/>
        <a:lstStyle/>
        <a:p>
          <a:endParaRPr lang="es-ES" sz="800"/>
        </a:p>
      </dgm:t>
    </dgm:pt>
    <dgm:pt modelId="{75A8E740-C939-48ED-B342-F748ADE8233D}">
      <dgm:prSet phldrT="[Texto]" custT="1"/>
      <dgm:spPr/>
      <dgm:t>
        <a:bodyPr/>
        <a:lstStyle/>
        <a:p>
          <a:r>
            <a:rPr lang="es-CO" sz="800" dirty="0"/>
            <a:t>8. PREVENIR LAS ÚLCERAS POR PRESIÓN</a:t>
          </a:r>
          <a:endParaRPr lang="es-ES" sz="800" dirty="0"/>
        </a:p>
      </dgm:t>
    </dgm:pt>
    <dgm:pt modelId="{1F0507D4-2FE9-4FC6-BBF5-B82CA271893C}" type="parTrans" cxnId="{24416FD6-FD8E-46F7-8587-FF1BF0A1C63B}">
      <dgm:prSet custT="1"/>
      <dgm:spPr/>
      <dgm:t>
        <a:bodyPr/>
        <a:lstStyle/>
        <a:p>
          <a:endParaRPr lang="es-ES" sz="800"/>
        </a:p>
      </dgm:t>
    </dgm:pt>
    <dgm:pt modelId="{E6C009ED-3D1B-4412-A12C-6517E343C76C}" type="sibTrans" cxnId="{24416FD6-FD8E-46F7-8587-FF1BF0A1C63B}">
      <dgm:prSet/>
      <dgm:spPr/>
      <dgm:t>
        <a:bodyPr/>
        <a:lstStyle/>
        <a:p>
          <a:endParaRPr lang="es-ES" sz="800"/>
        </a:p>
      </dgm:t>
    </dgm:pt>
    <dgm:pt modelId="{4CA3D338-1565-4A29-9715-4C0CE60B70C2}">
      <dgm:prSet phldrT="[Texto]" custT="1"/>
      <dgm:spPr/>
      <dgm:t>
        <a:bodyPr/>
        <a:lstStyle/>
        <a:p>
          <a:r>
            <a:rPr lang="es-CO" sz="800" dirty="0"/>
            <a:t>9. GARANTIZAR LA ATENCIÓN SEGURA DEL BIONOMIO MADRE HIJ</a:t>
          </a:r>
          <a:endParaRPr lang="es-ES" sz="800" dirty="0"/>
        </a:p>
      </dgm:t>
    </dgm:pt>
    <dgm:pt modelId="{C3FCFA93-4827-4C34-B1E3-069972E03B0C}" type="parTrans" cxnId="{8786E2AE-32BC-4CA9-9E37-35DB6EC48409}">
      <dgm:prSet custT="1"/>
      <dgm:spPr/>
      <dgm:t>
        <a:bodyPr/>
        <a:lstStyle/>
        <a:p>
          <a:endParaRPr lang="es-ES" sz="800"/>
        </a:p>
      </dgm:t>
    </dgm:pt>
    <dgm:pt modelId="{D642F1A9-030E-48D1-9941-898D02116A5C}" type="sibTrans" cxnId="{8786E2AE-32BC-4CA9-9E37-35DB6EC48409}">
      <dgm:prSet/>
      <dgm:spPr/>
      <dgm:t>
        <a:bodyPr/>
        <a:lstStyle/>
        <a:p>
          <a:endParaRPr lang="es-ES" sz="800"/>
        </a:p>
      </dgm:t>
    </dgm:pt>
    <dgm:pt modelId="{1C871504-5982-4949-9A5E-4CC689151384}">
      <dgm:prSet phldrT="[Texto]" custT="1"/>
      <dgm:spPr/>
      <dgm:t>
        <a:bodyPr/>
        <a:lstStyle/>
        <a:p>
          <a:r>
            <a:rPr lang="es-CO" sz="700" dirty="0"/>
            <a:t>10. PREVENIR COMPLICACIONES ASOCIADAS A LA DISPONIBILIDAD Y MANEJO DE SANGRE Y COMPONENTES Y A LA TRANSFUSIÓN SANGUÍNEAO</a:t>
          </a:r>
          <a:endParaRPr lang="es-ES" sz="700" dirty="0"/>
        </a:p>
      </dgm:t>
    </dgm:pt>
    <dgm:pt modelId="{C9D3A759-A404-4DCD-83C3-F8098520FBEE}" type="parTrans" cxnId="{167681C9-4177-4B45-A66A-E06F481FAC0B}">
      <dgm:prSet custT="1"/>
      <dgm:spPr/>
      <dgm:t>
        <a:bodyPr/>
        <a:lstStyle/>
        <a:p>
          <a:endParaRPr lang="es-ES" sz="800"/>
        </a:p>
      </dgm:t>
    </dgm:pt>
    <dgm:pt modelId="{956239D0-E874-40CD-A2CB-D1F3F2F18D49}" type="sibTrans" cxnId="{167681C9-4177-4B45-A66A-E06F481FAC0B}">
      <dgm:prSet/>
      <dgm:spPr/>
      <dgm:t>
        <a:bodyPr/>
        <a:lstStyle/>
        <a:p>
          <a:endParaRPr lang="es-ES" sz="800"/>
        </a:p>
      </dgm:t>
    </dgm:pt>
    <dgm:pt modelId="{924F1E1B-4EBC-4C93-8E7A-9A56CC7365DB}" type="pres">
      <dgm:prSet presAssocID="{8048BEAD-39B9-4AF2-92E7-6242A7D80B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41B7ED-8033-479F-B210-01A63479B8D8}" type="pres">
      <dgm:prSet presAssocID="{A5085F86-68C1-42B5-9D47-C8EA28659415}" presName="root1" presStyleCnt="0"/>
      <dgm:spPr/>
    </dgm:pt>
    <dgm:pt modelId="{B523E963-F3AA-40E1-A0CD-F59E0F0E9131}" type="pres">
      <dgm:prSet presAssocID="{A5085F86-68C1-42B5-9D47-C8EA28659415}" presName="LevelOneTextNode" presStyleLbl="node0" presStyleIdx="0" presStyleCnt="1" custScaleY="111595">
        <dgm:presLayoutVars>
          <dgm:chPref val="3"/>
        </dgm:presLayoutVars>
      </dgm:prSet>
      <dgm:spPr/>
    </dgm:pt>
    <dgm:pt modelId="{9A3B6FC8-3424-4D96-A769-E00789A05569}" type="pres">
      <dgm:prSet presAssocID="{A5085F86-68C1-42B5-9D47-C8EA28659415}" presName="level2hierChild" presStyleCnt="0"/>
      <dgm:spPr/>
    </dgm:pt>
    <dgm:pt modelId="{F1971FDD-E277-4ACB-B816-1170FB6A0E34}" type="pres">
      <dgm:prSet presAssocID="{12EBDC53-8040-4D2B-8FEA-DE893A094655}" presName="conn2-1" presStyleLbl="parChTrans1D2" presStyleIdx="0" presStyleCnt="10"/>
      <dgm:spPr/>
    </dgm:pt>
    <dgm:pt modelId="{9BE91225-0EA6-46CF-8ADF-AFDE7D1C4965}" type="pres">
      <dgm:prSet presAssocID="{12EBDC53-8040-4D2B-8FEA-DE893A094655}" presName="connTx" presStyleLbl="parChTrans1D2" presStyleIdx="0" presStyleCnt="10"/>
      <dgm:spPr/>
    </dgm:pt>
    <dgm:pt modelId="{D29B26CD-2B9D-4639-A4D1-38014C8D9024}" type="pres">
      <dgm:prSet presAssocID="{8F6D5228-F57B-4D91-8DCC-8C318A62D36D}" presName="root2" presStyleCnt="0"/>
      <dgm:spPr/>
    </dgm:pt>
    <dgm:pt modelId="{DA1699C8-AA81-4D7E-BF47-415135F007B5}" type="pres">
      <dgm:prSet presAssocID="{8F6D5228-F57B-4D91-8DCC-8C318A62D36D}" presName="LevelTwoTextNode" presStyleLbl="node2" presStyleIdx="0" presStyleCnt="10">
        <dgm:presLayoutVars>
          <dgm:chPref val="3"/>
        </dgm:presLayoutVars>
      </dgm:prSet>
      <dgm:spPr/>
    </dgm:pt>
    <dgm:pt modelId="{FCE00B26-B63D-42A1-B595-41B6B75A1AED}" type="pres">
      <dgm:prSet presAssocID="{8F6D5228-F57B-4D91-8DCC-8C318A62D36D}" presName="level3hierChild" presStyleCnt="0"/>
      <dgm:spPr/>
    </dgm:pt>
    <dgm:pt modelId="{7A79FC17-FE2D-4030-A367-5A9EED8329D3}" type="pres">
      <dgm:prSet presAssocID="{4F245026-2415-4300-B57B-15EBC9FFE02E}" presName="conn2-1" presStyleLbl="parChTrans1D2" presStyleIdx="1" presStyleCnt="10"/>
      <dgm:spPr/>
    </dgm:pt>
    <dgm:pt modelId="{ACCA7E6E-134E-4BDC-BC8F-63599DDD47C6}" type="pres">
      <dgm:prSet presAssocID="{4F245026-2415-4300-B57B-15EBC9FFE02E}" presName="connTx" presStyleLbl="parChTrans1D2" presStyleIdx="1" presStyleCnt="10"/>
      <dgm:spPr/>
    </dgm:pt>
    <dgm:pt modelId="{A2D3DB9E-0E5F-4071-AB22-923158FCF685}" type="pres">
      <dgm:prSet presAssocID="{6AF018A7-8C30-47AD-933D-155B913AC080}" presName="root2" presStyleCnt="0"/>
      <dgm:spPr/>
    </dgm:pt>
    <dgm:pt modelId="{1CB15BE7-EDCE-4F93-8E1A-AD910EBF6B75}" type="pres">
      <dgm:prSet presAssocID="{6AF018A7-8C30-47AD-933D-155B913AC080}" presName="LevelTwoTextNode" presStyleLbl="node2" presStyleIdx="1" presStyleCnt="10">
        <dgm:presLayoutVars>
          <dgm:chPref val="3"/>
        </dgm:presLayoutVars>
      </dgm:prSet>
      <dgm:spPr/>
    </dgm:pt>
    <dgm:pt modelId="{FAA2C985-773D-42F0-8753-D0B7E6A5C906}" type="pres">
      <dgm:prSet presAssocID="{6AF018A7-8C30-47AD-933D-155B913AC080}" presName="level3hierChild" presStyleCnt="0"/>
      <dgm:spPr/>
    </dgm:pt>
    <dgm:pt modelId="{FF17AF4D-E98E-4498-961E-1A016ADFEB2C}" type="pres">
      <dgm:prSet presAssocID="{81355083-56AA-4F93-B7BB-3033201A2105}" presName="conn2-1" presStyleLbl="parChTrans1D2" presStyleIdx="2" presStyleCnt="10"/>
      <dgm:spPr/>
    </dgm:pt>
    <dgm:pt modelId="{C15CA319-B5B7-499C-A026-1B40365A71F5}" type="pres">
      <dgm:prSet presAssocID="{81355083-56AA-4F93-B7BB-3033201A2105}" presName="connTx" presStyleLbl="parChTrans1D2" presStyleIdx="2" presStyleCnt="10"/>
      <dgm:spPr/>
    </dgm:pt>
    <dgm:pt modelId="{1F325D8B-6D09-4457-BB33-8828FDABBF13}" type="pres">
      <dgm:prSet presAssocID="{5E93869D-5F5A-4DD9-9C3E-17D1126FC63E}" presName="root2" presStyleCnt="0"/>
      <dgm:spPr/>
    </dgm:pt>
    <dgm:pt modelId="{4596144E-C9DB-4DEB-B41D-ED48E66B4A73}" type="pres">
      <dgm:prSet presAssocID="{5E93869D-5F5A-4DD9-9C3E-17D1126FC63E}" presName="LevelTwoTextNode" presStyleLbl="node2" presStyleIdx="2" presStyleCnt="10">
        <dgm:presLayoutVars>
          <dgm:chPref val="3"/>
        </dgm:presLayoutVars>
      </dgm:prSet>
      <dgm:spPr/>
    </dgm:pt>
    <dgm:pt modelId="{6A7F1527-B859-4F89-939C-CA06FD7ED6C8}" type="pres">
      <dgm:prSet presAssocID="{5E93869D-5F5A-4DD9-9C3E-17D1126FC63E}" presName="level3hierChild" presStyleCnt="0"/>
      <dgm:spPr/>
    </dgm:pt>
    <dgm:pt modelId="{D3126220-989F-4D6F-9577-CF50E6496C31}" type="pres">
      <dgm:prSet presAssocID="{A3407A96-702E-499F-BA35-0B64CE51A1DF}" presName="conn2-1" presStyleLbl="parChTrans1D2" presStyleIdx="3" presStyleCnt="10"/>
      <dgm:spPr/>
    </dgm:pt>
    <dgm:pt modelId="{7BA6AB27-312E-4AB5-9E67-98D0AF2C9A13}" type="pres">
      <dgm:prSet presAssocID="{A3407A96-702E-499F-BA35-0B64CE51A1DF}" presName="connTx" presStyleLbl="parChTrans1D2" presStyleIdx="3" presStyleCnt="10"/>
      <dgm:spPr/>
    </dgm:pt>
    <dgm:pt modelId="{42BCE94C-4B73-4AE4-8BA0-6235F43C574E}" type="pres">
      <dgm:prSet presAssocID="{B8EC6DA6-7441-48A7-B139-B75B329052D0}" presName="root2" presStyleCnt="0"/>
      <dgm:spPr/>
    </dgm:pt>
    <dgm:pt modelId="{40AD1130-8052-43BD-9CC1-AE8B1BB3C99D}" type="pres">
      <dgm:prSet presAssocID="{B8EC6DA6-7441-48A7-B139-B75B329052D0}" presName="LevelTwoTextNode" presStyleLbl="node2" presStyleIdx="3" presStyleCnt="10">
        <dgm:presLayoutVars>
          <dgm:chPref val="3"/>
        </dgm:presLayoutVars>
      </dgm:prSet>
      <dgm:spPr/>
    </dgm:pt>
    <dgm:pt modelId="{A5487BB3-CB83-4BB8-9F33-1FF163B1820F}" type="pres">
      <dgm:prSet presAssocID="{B8EC6DA6-7441-48A7-B139-B75B329052D0}" presName="level3hierChild" presStyleCnt="0"/>
      <dgm:spPr/>
    </dgm:pt>
    <dgm:pt modelId="{901515A2-D1D8-4C15-93C6-622FC98B8820}" type="pres">
      <dgm:prSet presAssocID="{895CBE17-1905-499C-B1F2-DB81F404BAC4}" presName="conn2-1" presStyleLbl="parChTrans1D2" presStyleIdx="4" presStyleCnt="10"/>
      <dgm:spPr/>
    </dgm:pt>
    <dgm:pt modelId="{471321F5-8D7E-4E5F-A185-CD1F132A33FE}" type="pres">
      <dgm:prSet presAssocID="{895CBE17-1905-499C-B1F2-DB81F404BAC4}" presName="connTx" presStyleLbl="parChTrans1D2" presStyleIdx="4" presStyleCnt="10"/>
      <dgm:spPr/>
    </dgm:pt>
    <dgm:pt modelId="{3E039422-2739-47DA-A687-4DBCA65357D5}" type="pres">
      <dgm:prSet presAssocID="{42D9D6EA-74F2-494E-9556-433E74F51B52}" presName="root2" presStyleCnt="0"/>
      <dgm:spPr/>
    </dgm:pt>
    <dgm:pt modelId="{739E280E-0B76-41C0-995E-EB75AA47B0BB}" type="pres">
      <dgm:prSet presAssocID="{42D9D6EA-74F2-494E-9556-433E74F51B52}" presName="LevelTwoTextNode" presStyleLbl="node2" presStyleIdx="4" presStyleCnt="10">
        <dgm:presLayoutVars>
          <dgm:chPref val="3"/>
        </dgm:presLayoutVars>
      </dgm:prSet>
      <dgm:spPr/>
    </dgm:pt>
    <dgm:pt modelId="{7E46C358-CAAD-4303-8D57-2F4A9C6FEAE5}" type="pres">
      <dgm:prSet presAssocID="{42D9D6EA-74F2-494E-9556-433E74F51B52}" presName="level3hierChild" presStyleCnt="0"/>
      <dgm:spPr/>
    </dgm:pt>
    <dgm:pt modelId="{0CC6DBDA-DC1A-4FA5-9151-32215D876A46}" type="pres">
      <dgm:prSet presAssocID="{3E611987-6DA1-49B9-A242-B4427036BB08}" presName="conn2-1" presStyleLbl="parChTrans1D2" presStyleIdx="5" presStyleCnt="10"/>
      <dgm:spPr/>
    </dgm:pt>
    <dgm:pt modelId="{44D807DB-1638-4E1E-AD0A-A946A443B0B9}" type="pres">
      <dgm:prSet presAssocID="{3E611987-6DA1-49B9-A242-B4427036BB08}" presName="connTx" presStyleLbl="parChTrans1D2" presStyleIdx="5" presStyleCnt="10"/>
      <dgm:spPr/>
    </dgm:pt>
    <dgm:pt modelId="{1B0B9C1A-113E-419F-91B7-8E80D38200DB}" type="pres">
      <dgm:prSet presAssocID="{F44122C9-8819-45C1-8E8A-CF5B061B83A9}" presName="root2" presStyleCnt="0"/>
      <dgm:spPr/>
    </dgm:pt>
    <dgm:pt modelId="{6D306873-8C85-4A5B-961B-6C7A687BEA17}" type="pres">
      <dgm:prSet presAssocID="{F44122C9-8819-45C1-8E8A-CF5B061B83A9}" presName="LevelTwoTextNode" presStyleLbl="node2" presStyleIdx="5" presStyleCnt="10">
        <dgm:presLayoutVars>
          <dgm:chPref val="3"/>
        </dgm:presLayoutVars>
      </dgm:prSet>
      <dgm:spPr/>
    </dgm:pt>
    <dgm:pt modelId="{B2A86C21-3AA8-494B-BFC0-4E9526114DAD}" type="pres">
      <dgm:prSet presAssocID="{F44122C9-8819-45C1-8E8A-CF5B061B83A9}" presName="level3hierChild" presStyleCnt="0"/>
      <dgm:spPr/>
    </dgm:pt>
    <dgm:pt modelId="{7860745B-7482-482A-92B4-DF1AFB3DB759}" type="pres">
      <dgm:prSet presAssocID="{E30F64A4-B4DE-4E2A-A7F5-1F9B411A64C3}" presName="conn2-1" presStyleLbl="parChTrans1D2" presStyleIdx="6" presStyleCnt="10"/>
      <dgm:spPr/>
    </dgm:pt>
    <dgm:pt modelId="{8B2AE12E-D7FB-4417-8814-3FDFA03AB82E}" type="pres">
      <dgm:prSet presAssocID="{E30F64A4-B4DE-4E2A-A7F5-1F9B411A64C3}" presName="connTx" presStyleLbl="parChTrans1D2" presStyleIdx="6" presStyleCnt="10"/>
      <dgm:spPr/>
    </dgm:pt>
    <dgm:pt modelId="{790E1609-EDCE-4D1F-93C0-9C99D4ACAD80}" type="pres">
      <dgm:prSet presAssocID="{C74BFBED-1F76-40B3-86A0-5FB0C107C0E5}" presName="root2" presStyleCnt="0"/>
      <dgm:spPr/>
    </dgm:pt>
    <dgm:pt modelId="{09CF83B8-AA69-4FCA-A6AC-BB48EADF4ADF}" type="pres">
      <dgm:prSet presAssocID="{C74BFBED-1F76-40B3-86A0-5FB0C107C0E5}" presName="LevelTwoTextNode" presStyleLbl="node2" presStyleIdx="6" presStyleCnt="10">
        <dgm:presLayoutVars>
          <dgm:chPref val="3"/>
        </dgm:presLayoutVars>
      </dgm:prSet>
      <dgm:spPr/>
    </dgm:pt>
    <dgm:pt modelId="{7C5A6322-6858-4B4C-94FA-A94119A2F2F7}" type="pres">
      <dgm:prSet presAssocID="{C74BFBED-1F76-40B3-86A0-5FB0C107C0E5}" presName="level3hierChild" presStyleCnt="0"/>
      <dgm:spPr/>
    </dgm:pt>
    <dgm:pt modelId="{38E001FC-C35C-46B4-9C5C-3BE7581A3C3C}" type="pres">
      <dgm:prSet presAssocID="{1F0507D4-2FE9-4FC6-BBF5-B82CA271893C}" presName="conn2-1" presStyleLbl="parChTrans1D2" presStyleIdx="7" presStyleCnt="10"/>
      <dgm:spPr/>
    </dgm:pt>
    <dgm:pt modelId="{ACA34E36-86A6-429E-91E8-068CBD07FE19}" type="pres">
      <dgm:prSet presAssocID="{1F0507D4-2FE9-4FC6-BBF5-B82CA271893C}" presName="connTx" presStyleLbl="parChTrans1D2" presStyleIdx="7" presStyleCnt="10"/>
      <dgm:spPr/>
    </dgm:pt>
    <dgm:pt modelId="{FD379860-57A0-4921-919D-2C376FC7385C}" type="pres">
      <dgm:prSet presAssocID="{75A8E740-C939-48ED-B342-F748ADE8233D}" presName="root2" presStyleCnt="0"/>
      <dgm:spPr/>
    </dgm:pt>
    <dgm:pt modelId="{A3CB82B3-AEFE-4A2A-B106-42E9F9490E87}" type="pres">
      <dgm:prSet presAssocID="{75A8E740-C939-48ED-B342-F748ADE8233D}" presName="LevelTwoTextNode" presStyleLbl="node2" presStyleIdx="7" presStyleCnt="10">
        <dgm:presLayoutVars>
          <dgm:chPref val="3"/>
        </dgm:presLayoutVars>
      </dgm:prSet>
      <dgm:spPr/>
    </dgm:pt>
    <dgm:pt modelId="{DF1786AA-7273-4908-824B-8AB32888CB06}" type="pres">
      <dgm:prSet presAssocID="{75A8E740-C939-48ED-B342-F748ADE8233D}" presName="level3hierChild" presStyleCnt="0"/>
      <dgm:spPr/>
    </dgm:pt>
    <dgm:pt modelId="{E944159A-E35F-402B-8BAE-6FE951CFC496}" type="pres">
      <dgm:prSet presAssocID="{C3FCFA93-4827-4C34-B1E3-069972E03B0C}" presName="conn2-1" presStyleLbl="parChTrans1D2" presStyleIdx="8" presStyleCnt="10"/>
      <dgm:spPr/>
    </dgm:pt>
    <dgm:pt modelId="{36A04BBE-EDC4-4B97-B546-B62E5C040B6A}" type="pres">
      <dgm:prSet presAssocID="{C3FCFA93-4827-4C34-B1E3-069972E03B0C}" presName="connTx" presStyleLbl="parChTrans1D2" presStyleIdx="8" presStyleCnt="10"/>
      <dgm:spPr/>
    </dgm:pt>
    <dgm:pt modelId="{31B96015-7231-4035-9208-E9B367791F4A}" type="pres">
      <dgm:prSet presAssocID="{4CA3D338-1565-4A29-9715-4C0CE60B70C2}" presName="root2" presStyleCnt="0"/>
      <dgm:spPr/>
    </dgm:pt>
    <dgm:pt modelId="{7546A222-FD07-4418-AEC0-8BA95AC0288B}" type="pres">
      <dgm:prSet presAssocID="{4CA3D338-1565-4A29-9715-4C0CE60B70C2}" presName="LevelTwoTextNode" presStyleLbl="node2" presStyleIdx="8" presStyleCnt="10">
        <dgm:presLayoutVars>
          <dgm:chPref val="3"/>
        </dgm:presLayoutVars>
      </dgm:prSet>
      <dgm:spPr/>
    </dgm:pt>
    <dgm:pt modelId="{8A6F54B6-393E-42D3-98A2-77D241E9D1CA}" type="pres">
      <dgm:prSet presAssocID="{4CA3D338-1565-4A29-9715-4C0CE60B70C2}" presName="level3hierChild" presStyleCnt="0"/>
      <dgm:spPr/>
    </dgm:pt>
    <dgm:pt modelId="{BDF8608F-ED5D-4FDC-92BA-427D1D4A2297}" type="pres">
      <dgm:prSet presAssocID="{C9D3A759-A404-4DCD-83C3-F8098520FBEE}" presName="conn2-1" presStyleLbl="parChTrans1D2" presStyleIdx="9" presStyleCnt="10"/>
      <dgm:spPr/>
    </dgm:pt>
    <dgm:pt modelId="{52A65171-F687-472F-AE54-AABDF34F904F}" type="pres">
      <dgm:prSet presAssocID="{C9D3A759-A404-4DCD-83C3-F8098520FBEE}" presName="connTx" presStyleLbl="parChTrans1D2" presStyleIdx="9" presStyleCnt="10"/>
      <dgm:spPr/>
    </dgm:pt>
    <dgm:pt modelId="{E2637BD3-87B5-4E89-9BF5-D55658323DDE}" type="pres">
      <dgm:prSet presAssocID="{1C871504-5982-4949-9A5E-4CC689151384}" presName="root2" presStyleCnt="0"/>
      <dgm:spPr/>
    </dgm:pt>
    <dgm:pt modelId="{7830BD59-D7D4-4F73-82CD-9CE138947916}" type="pres">
      <dgm:prSet presAssocID="{1C871504-5982-4949-9A5E-4CC689151384}" presName="LevelTwoTextNode" presStyleLbl="node2" presStyleIdx="9" presStyleCnt="10">
        <dgm:presLayoutVars>
          <dgm:chPref val="3"/>
        </dgm:presLayoutVars>
      </dgm:prSet>
      <dgm:spPr/>
    </dgm:pt>
    <dgm:pt modelId="{B2BF0D16-D699-4885-BA88-7AC8E445401F}" type="pres">
      <dgm:prSet presAssocID="{1C871504-5982-4949-9A5E-4CC689151384}" presName="level3hierChild" presStyleCnt="0"/>
      <dgm:spPr/>
    </dgm:pt>
  </dgm:ptLst>
  <dgm:cxnLst>
    <dgm:cxn modelId="{C9D74E08-6341-4D8F-9102-C69A896AEE5B}" type="presOf" srcId="{E30F64A4-B4DE-4E2A-A7F5-1F9B411A64C3}" destId="{7860745B-7482-482A-92B4-DF1AFB3DB759}" srcOrd="0" destOrd="0" presId="urn:microsoft.com/office/officeart/2008/layout/HorizontalMultiLevelHierarchy"/>
    <dgm:cxn modelId="{0A3BFF0E-D718-41F4-A8E8-E106985B6844}" srcId="{A5085F86-68C1-42B5-9D47-C8EA28659415}" destId="{C74BFBED-1F76-40B3-86A0-5FB0C107C0E5}" srcOrd="6" destOrd="0" parTransId="{E30F64A4-B4DE-4E2A-A7F5-1F9B411A64C3}" sibTransId="{74EBFA8C-788F-4E02-90FE-2B61A4F6610F}"/>
    <dgm:cxn modelId="{25F49D12-7589-4185-BEC3-B73556ADEBEC}" srcId="{A5085F86-68C1-42B5-9D47-C8EA28659415}" destId="{5E93869D-5F5A-4DD9-9C3E-17D1126FC63E}" srcOrd="2" destOrd="0" parTransId="{81355083-56AA-4F93-B7BB-3033201A2105}" sibTransId="{CC1BDA2B-FD8A-45CB-9360-D6837324B69F}"/>
    <dgm:cxn modelId="{E67AF612-7206-44E0-9250-9750514461AF}" type="presOf" srcId="{4F245026-2415-4300-B57B-15EBC9FFE02E}" destId="{7A79FC17-FE2D-4030-A367-5A9EED8329D3}" srcOrd="0" destOrd="0" presId="urn:microsoft.com/office/officeart/2008/layout/HorizontalMultiLevelHierarchy"/>
    <dgm:cxn modelId="{6192A026-4D8E-445A-ABB4-A1451A2568B3}" type="presOf" srcId="{F44122C9-8819-45C1-8E8A-CF5B061B83A9}" destId="{6D306873-8C85-4A5B-961B-6C7A687BEA17}" srcOrd="0" destOrd="0" presId="urn:microsoft.com/office/officeart/2008/layout/HorizontalMultiLevelHierarchy"/>
    <dgm:cxn modelId="{EFF0CC2A-5A83-487B-A2C4-18DB3021C212}" srcId="{A5085F86-68C1-42B5-9D47-C8EA28659415}" destId="{42D9D6EA-74F2-494E-9556-433E74F51B52}" srcOrd="4" destOrd="0" parTransId="{895CBE17-1905-499C-B1F2-DB81F404BAC4}" sibTransId="{F0265267-36D9-4851-9A96-E5670C05CE7E}"/>
    <dgm:cxn modelId="{AECBE433-1942-4057-B4E6-A80777B19512}" type="presOf" srcId="{4F245026-2415-4300-B57B-15EBC9FFE02E}" destId="{ACCA7E6E-134E-4BDC-BC8F-63599DDD47C6}" srcOrd="1" destOrd="0" presId="urn:microsoft.com/office/officeart/2008/layout/HorizontalMultiLevelHierarchy"/>
    <dgm:cxn modelId="{CE493837-058E-49DA-83E9-A5D6C2575E9F}" srcId="{A5085F86-68C1-42B5-9D47-C8EA28659415}" destId="{8F6D5228-F57B-4D91-8DCC-8C318A62D36D}" srcOrd="0" destOrd="0" parTransId="{12EBDC53-8040-4D2B-8FEA-DE893A094655}" sibTransId="{BF4ECC4C-F5E4-478B-AF5D-1D189C2544A5}"/>
    <dgm:cxn modelId="{681C8838-8E21-4B8F-8A66-E90F643E0EA9}" type="presOf" srcId="{1F0507D4-2FE9-4FC6-BBF5-B82CA271893C}" destId="{38E001FC-C35C-46B4-9C5C-3BE7581A3C3C}" srcOrd="0" destOrd="0" presId="urn:microsoft.com/office/officeart/2008/layout/HorizontalMultiLevelHierarchy"/>
    <dgm:cxn modelId="{6B49B438-7C8C-4279-913A-B12DF41B2CD7}" type="presOf" srcId="{81355083-56AA-4F93-B7BB-3033201A2105}" destId="{FF17AF4D-E98E-4498-961E-1A016ADFEB2C}" srcOrd="0" destOrd="0" presId="urn:microsoft.com/office/officeart/2008/layout/HorizontalMultiLevelHierarchy"/>
    <dgm:cxn modelId="{0EA9BF3C-2180-48A4-AEC9-89564FDC3B07}" type="presOf" srcId="{3E611987-6DA1-49B9-A242-B4427036BB08}" destId="{0CC6DBDA-DC1A-4FA5-9151-32215D876A46}" srcOrd="0" destOrd="0" presId="urn:microsoft.com/office/officeart/2008/layout/HorizontalMultiLevelHierarchy"/>
    <dgm:cxn modelId="{65A9855B-7F4E-4650-AC77-800747D96D1E}" type="presOf" srcId="{C74BFBED-1F76-40B3-86A0-5FB0C107C0E5}" destId="{09CF83B8-AA69-4FCA-A6AC-BB48EADF4ADF}" srcOrd="0" destOrd="0" presId="urn:microsoft.com/office/officeart/2008/layout/HorizontalMultiLevelHierarchy"/>
    <dgm:cxn modelId="{1DA4F667-1E94-4D26-AAAC-7B2EB034A552}" type="presOf" srcId="{1F0507D4-2FE9-4FC6-BBF5-B82CA271893C}" destId="{ACA34E36-86A6-429E-91E8-068CBD07FE19}" srcOrd="1" destOrd="0" presId="urn:microsoft.com/office/officeart/2008/layout/HorizontalMultiLevelHierarchy"/>
    <dgm:cxn modelId="{38C49948-DC79-44F1-BF20-B22D7102D287}" type="presOf" srcId="{A5085F86-68C1-42B5-9D47-C8EA28659415}" destId="{B523E963-F3AA-40E1-A0CD-F59E0F0E9131}" srcOrd="0" destOrd="0" presId="urn:microsoft.com/office/officeart/2008/layout/HorizontalMultiLevelHierarchy"/>
    <dgm:cxn modelId="{F7FB1349-8DF4-4A38-BA8B-187CF9BF894F}" type="presOf" srcId="{B8EC6DA6-7441-48A7-B139-B75B329052D0}" destId="{40AD1130-8052-43BD-9CC1-AE8B1BB3C99D}" srcOrd="0" destOrd="0" presId="urn:microsoft.com/office/officeart/2008/layout/HorizontalMultiLevelHierarchy"/>
    <dgm:cxn modelId="{513B9D69-E66E-4B43-AA0E-1EA30432734F}" srcId="{A5085F86-68C1-42B5-9D47-C8EA28659415}" destId="{6AF018A7-8C30-47AD-933D-155B913AC080}" srcOrd="1" destOrd="0" parTransId="{4F245026-2415-4300-B57B-15EBC9FFE02E}" sibTransId="{91F200C0-04DD-4ABC-82AF-D30EF8AF7832}"/>
    <dgm:cxn modelId="{FAEA906B-5FA0-400A-B09A-330E9FEB4264}" type="presOf" srcId="{42D9D6EA-74F2-494E-9556-433E74F51B52}" destId="{739E280E-0B76-41C0-995E-EB75AA47B0BB}" srcOrd="0" destOrd="0" presId="urn:microsoft.com/office/officeart/2008/layout/HorizontalMultiLevelHierarchy"/>
    <dgm:cxn modelId="{D4F06E4D-28CD-4A95-A377-D0B8F64E89B9}" type="presOf" srcId="{3E611987-6DA1-49B9-A242-B4427036BB08}" destId="{44D807DB-1638-4E1E-AD0A-A946A443B0B9}" srcOrd="1" destOrd="0" presId="urn:microsoft.com/office/officeart/2008/layout/HorizontalMultiLevelHierarchy"/>
    <dgm:cxn modelId="{CF15D556-D46E-4D05-B544-D4112675DBDC}" type="presOf" srcId="{A3407A96-702E-499F-BA35-0B64CE51A1DF}" destId="{7BA6AB27-312E-4AB5-9E67-98D0AF2C9A13}" srcOrd="1" destOrd="0" presId="urn:microsoft.com/office/officeart/2008/layout/HorizontalMultiLevelHierarchy"/>
    <dgm:cxn modelId="{BE924358-443A-4E87-AFAA-C716ED43F5B5}" srcId="{A5085F86-68C1-42B5-9D47-C8EA28659415}" destId="{B8EC6DA6-7441-48A7-B139-B75B329052D0}" srcOrd="3" destOrd="0" parTransId="{A3407A96-702E-499F-BA35-0B64CE51A1DF}" sibTransId="{AF3C5061-17E7-424F-AA3E-24651A8F46FB}"/>
    <dgm:cxn modelId="{A31F1559-DB72-43AC-B5B5-B5F208ED7FB3}" type="presOf" srcId="{75A8E740-C939-48ED-B342-F748ADE8233D}" destId="{A3CB82B3-AEFE-4A2A-B106-42E9F9490E87}" srcOrd="0" destOrd="0" presId="urn:microsoft.com/office/officeart/2008/layout/HorizontalMultiLevelHierarchy"/>
    <dgm:cxn modelId="{B2B9CD79-8E59-43C1-9476-7E15728A7670}" type="presOf" srcId="{C3FCFA93-4827-4C34-B1E3-069972E03B0C}" destId="{36A04BBE-EDC4-4B97-B546-B62E5C040B6A}" srcOrd="1" destOrd="0" presId="urn:microsoft.com/office/officeart/2008/layout/HorizontalMultiLevelHierarchy"/>
    <dgm:cxn modelId="{6675D079-D4A7-4138-A41E-9CEFF5800B57}" type="presOf" srcId="{12EBDC53-8040-4D2B-8FEA-DE893A094655}" destId="{F1971FDD-E277-4ACB-B816-1170FB6A0E34}" srcOrd="0" destOrd="0" presId="urn:microsoft.com/office/officeart/2008/layout/HorizontalMultiLevelHierarchy"/>
    <dgm:cxn modelId="{14EE307C-480F-43CB-A72D-23B556C72C4C}" type="presOf" srcId="{6AF018A7-8C30-47AD-933D-155B913AC080}" destId="{1CB15BE7-EDCE-4F93-8E1A-AD910EBF6B75}" srcOrd="0" destOrd="0" presId="urn:microsoft.com/office/officeart/2008/layout/HorizontalMultiLevelHierarchy"/>
    <dgm:cxn modelId="{8C1BF993-7985-4DF0-AA4A-18B6BD426480}" type="presOf" srcId="{8F6D5228-F57B-4D91-8DCC-8C318A62D36D}" destId="{DA1699C8-AA81-4D7E-BF47-415135F007B5}" srcOrd="0" destOrd="0" presId="urn:microsoft.com/office/officeart/2008/layout/HorizontalMultiLevelHierarchy"/>
    <dgm:cxn modelId="{3963D295-1638-4DF9-BAF7-D41476D79351}" type="presOf" srcId="{5E93869D-5F5A-4DD9-9C3E-17D1126FC63E}" destId="{4596144E-C9DB-4DEB-B41D-ED48E66B4A73}" srcOrd="0" destOrd="0" presId="urn:microsoft.com/office/officeart/2008/layout/HorizontalMultiLevelHierarchy"/>
    <dgm:cxn modelId="{0DBBCA9A-C726-47B8-BF8B-A836F8E18178}" type="presOf" srcId="{895CBE17-1905-499C-B1F2-DB81F404BAC4}" destId="{901515A2-D1D8-4C15-93C6-622FC98B8820}" srcOrd="0" destOrd="0" presId="urn:microsoft.com/office/officeart/2008/layout/HorizontalMultiLevelHierarchy"/>
    <dgm:cxn modelId="{310D4CA1-5AC9-4137-8536-E3D26722A7F8}" type="presOf" srcId="{C9D3A759-A404-4DCD-83C3-F8098520FBEE}" destId="{BDF8608F-ED5D-4FDC-92BA-427D1D4A2297}" srcOrd="0" destOrd="0" presId="urn:microsoft.com/office/officeart/2008/layout/HorizontalMultiLevelHierarchy"/>
    <dgm:cxn modelId="{05D566AA-F4A1-4E6C-92BF-68DA9848EB7D}" type="presOf" srcId="{C3FCFA93-4827-4C34-B1E3-069972E03B0C}" destId="{E944159A-E35F-402B-8BAE-6FE951CFC496}" srcOrd="0" destOrd="0" presId="urn:microsoft.com/office/officeart/2008/layout/HorizontalMultiLevelHierarchy"/>
    <dgm:cxn modelId="{8786E2AE-32BC-4CA9-9E37-35DB6EC48409}" srcId="{A5085F86-68C1-42B5-9D47-C8EA28659415}" destId="{4CA3D338-1565-4A29-9715-4C0CE60B70C2}" srcOrd="8" destOrd="0" parTransId="{C3FCFA93-4827-4C34-B1E3-069972E03B0C}" sibTransId="{D642F1A9-030E-48D1-9941-898D02116A5C}"/>
    <dgm:cxn modelId="{B5DA42C0-7555-4EEC-9BD4-2858B9E9BCA9}" type="presOf" srcId="{895CBE17-1905-499C-B1F2-DB81F404BAC4}" destId="{471321F5-8D7E-4E5F-A185-CD1F132A33FE}" srcOrd="1" destOrd="0" presId="urn:microsoft.com/office/officeart/2008/layout/HorizontalMultiLevelHierarchy"/>
    <dgm:cxn modelId="{167681C9-4177-4B45-A66A-E06F481FAC0B}" srcId="{A5085F86-68C1-42B5-9D47-C8EA28659415}" destId="{1C871504-5982-4949-9A5E-4CC689151384}" srcOrd="9" destOrd="0" parTransId="{C9D3A759-A404-4DCD-83C3-F8098520FBEE}" sibTransId="{956239D0-E874-40CD-A2CB-D1F3F2F18D49}"/>
    <dgm:cxn modelId="{C89005CA-EAC1-4FF7-93EB-7CCD5E9DFE47}" type="presOf" srcId="{4CA3D338-1565-4A29-9715-4C0CE60B70C2}" destId="{7546A222-FD07-4418-AEC0-8BA95AC0288B}" srcOrd="0" destOrd="0" presId="urn:microsoft.com/office/officeart/2008/layout/HorizontalMultiLevelHierarchy"/>
    <dgm:cxn modelId="{087684CC-4702-4BC4-B60F-E844812E4D7E}" type="presOf" srcId="{1C871504-5982-4949-9A5E-4CC689151384}" destId="{7830BD59-D7D4-4F73-82CD-9CE138947916}" srcOrd="0" destOrd="0" presId="urn:microsoft.com/office/officeart/2008/layout/HorizontalMultiLevelHierarchy"/>
    <dgm:cxn modelId="{24416FD6-FD8E-46F7-8587-FF1BF0A1C63B}" srcId="{A5085F86-68C1-42B5-9D47-C8EA28659415}" destId="{75A8E740-C939-48ED-B342-F748ADE8233D}" srcOrd="7" destOrd="0" parTransId="{1F0507D4-2FE9-4FC6-BBF5-B82CA271893C}" sibTransId="{E6C009ED-3D1B-4412-A12C-6517E343C76C}"/>
    <dgm:cxn modelId="{9E8F06D7-CDEF-4D99-99EA-FBC925501751}" srcId="{8048BEAD-39B9-4AF2-92E7-6242A7D80BE6}" destId="{A5085F86-68C1-42B5-9D47-C8EA28659415}" srcOrd="0" destOrd="0" parTransId="{25A0B2CA-3F3F-4024-9455-BBFB4814E5AA}" sibTransId="{19DB4FA0-FE11-4A86-937F-998924810806}"/>
    <dgm:cxn modelId="{8AA7AEDA-52DC-45CB-8578-2860DCFE48B3}" type="presOf" srcId="{8048BEAD-39B9-4AF2-92E7-6242A7D80BE6}" destId="{924F1E1B-4EBC-4C93-8E7A-9A56CC7365DB}" srcOrd="0" destOrd="0" presId="urn:microsoft.com/office/officeart/2008/layout/HorizontalMultiLevelHierarchy"/>
    <dgm:cxn modelId="{B57F23DB-53EA-45B2-893F-B09FD05DB8EB}" type="presOf" srcId="{81355083-56AA-4F93-B7BB-3033201A2105}" destId="{C15CA319-B5B7-499C-A026-1B40365A71F5}" srcOrd="1" destOrd="0" presId="urn:microsoft.com/office/officeart/2008/layout/HorizontalMultiLevelHierarchy"/>
    <dgm:cxn modelId="{F389BAE2-6B53-4C69-8AB2-60044BCA391C}" srcId="{A5085F86-68C1-42B5-9D47-C8EA28659415}" destId="{F44122C9-8819-45C1-8E8A-CF5B061B83A9}" srcOrd="5" destOrd="0" parTransId="{3E611987-6DA1-49B9-A242-B4427036BB08}" sibTransId="{C67E0625-6772-44FF-A012-09E9444C9ED3}"/>
    <dgm:cxn modelId="{C981BBEF-6C23-44A9-A775-C9ABB28AC165}" type="presOf" srcId="{A3407A96-702E-499F-BA35-0B64CE51A1DF}" destId="{D3126220-989F-4D6F-9577-CF50E6496C31}" srcOrd="0" destOrd="0" presId="urn:microsoft.com/office/officeart/2008/layout/HorizontalMultiLevelHierarchy"/>
    <dgm:cxn modelId="{539F68F5-87F4-41B8-9878-C18541D0EF53}" type="presOf" srcId="{E30F64A4-B4DE-4E2A-A7F5-1F9B411A64C3}" destId="{8B2AE12E-D7FB-4417-8814-3FDFA03AB82E}" srcOrd="1" destOrd="0" presId="urn:microsoft.com/office/officeart/2008/layout/HorizontalMultiLevelHierarchy"/>
    <dgm:cxn modelId="{26E72AF8-5E10-4F3D-8475-FCF3C366BD20}" type="presOf" srcId="{C9D3A759-A404-4DCD-83C3-F8098520FBEE}" destId="{52A65171-F687-472F-AE54-AABDF34F904F}" srcOrd="1" destOrd="0" presId="urn:microsoft.com/office/officeart/2008/layout/HorizontalMultiLevelHierarchy"/>
    <dgm:cxn modelId="{5CBFCEFB-F8FE-4EBD-81A0-A040916118BE}" type="presOf" srcId="{12EBDC53-8040-4D2B-8FEA-DE893A094655}" destId="{9BE91225-0EA6-46CF-8ADF-AFDE7D1C4965}" srcOrd="1" destOrd="0" presId="urn:microsoft.com/office/officeart/2008/layout/HorizontalMultiLevelHierarchy"/>
    <dgm:cxn modelId="{5339FAA9-039A-43AA-BD7B-A42D30550D26}" type="presParOf" srcId="{924F1E1B-4EBC-4C93-8E7A-9A56CC7365DB}" destId="{0441B7ED-8033-479F-B210-01A63479B8D8}" srcOrd="0" destOrd="0" presId="urn:microsoft.com/office/officeart/2008/layout/HorizontalMultiLevelHierarchy"/>
    <dgm:cxn modelId="{5BE4880B-A16E-49EA-9EBB-0781A34ACBEE}" type="presParOf" srcId="{0441B7ED-8033-479F-B210-01A63479B8D8}" destId="{B523E963-F3AA-40E1-A0CD-F59E0F0E9131}" srcOrd="0" destOrd="0" presId="urn:microsoft.com/office/officeart/2008/layout/HorizontalMultiLevelHierarchy"/>
    <dgm:cxn modelId="{4DFDB3B9-AB50-417E-A74B-EA1016B93F14}" type="presParOf" srcId="{0441B7ED-8033-479F-B210-01A63479B8D8}" destId="{9A3B6FC8-3424-4D96-A769-E00789A05569}" srcOrd="1" destOrd="0" presId="urn:microsoft.com/office/officeart/2008/layout/HorizontalMultiLevelHierarchy"/>
    <dgm:cxn modelId="{301E05EE-4ABB-4445-A9AA-E8D601C0800E}" type="presParOf" srcId="{9A3B6FC8-3424-4D96-A769-E00789A05569}" destId="{F1971FDD-E277-4ACB-B816-1170FB6A0E34}" srcOrd="0" destOrd="0" presId="urn:microsoft.com/office/officeart/2008/layout/HorizontalMultiLevelHierarchy"/>
    <dgm:cxn modelId="{AFF65283-67DA-4854-A5E2-808A9F76567B}" type="presParOf" srcId="{F1971FDD-E277-4ACB-B816-1170FB6A0E34}" destId="{9BE91225-0EA6-46CF-8ADF-AFDE7D1C4965}" srcOrd="0" destOrd="0" presId="urn:microsoft.com/office/officeart/2008/layout/HorizontalMultiLevelHierarchy"/>
    <dgm:cxn modelId="{93B83302-CE1E-46FB-808B-32C262D9C2A6}" type="presParOf" srcId="{9A3B6FC8-3424-4D96-A769-E00789A05569}" destId="{D29B26CD-2B9D-4639-A4D1-38014C8D9024}" srcOrd="1" destOrd="0" presId="urn:microsoft.com/office/officeart/2008/layout/HorizontalMultiLevelHierarchy"/>
    <dgm:cxn modelId="{2C237660-EEB4-473B-9174-DB417355F803}" type="presParOf" srcId="{D29B26CD-2B9D-4639-A4D1-38014C8D9024}" destId="{DA1699C8-AA81-4D7E-BF47-415135F007B5}" srcOrd="0" destOrd="0" presId="urn:microsoft.com/office/officeart/2008/layout/HorizontalMultiLevelHierarchy"/>
    <dgm:cxn modelId="{BA8185A2-9F54-49D5-8F28-2646F093038A}" type="presParOf" srcId="{D29B26CD-2B9D-4639-A4D1-38014C8D9024}" destId="{FCE00B26-B63D-42A1-B595-41B6B75A1AED}" srcOrd="1" destOrd="0" presId="urn:microsoft.com/office/officeart/2008/layout/HorizontalMultiLevelHierarchy"/>
    <dgm:cxn modelId="{DF8B53E1-5D03-4197-99B2-BA21A53979F8}" type="presParOf" srcId="{9A3B6FC8-3424-4D96-A769-E00789A05569}" destId="{7A79FC17-FE2D-4030-A367-5A9EED8329D3}" srcOrd="2" destOrd="0" presId="urn:microsoft.com/office/officeart/2008/layout/HorizontalMultiLevelHierarchy"/>
    <dgm:cxn modelId="{062678B4-7073-4C54-B27E-B18FA13B5025}" type="presParOf" srcId="{7A79FC17-FE2D-4030-A367-5A9EED8329D3}" destId="{ACCA7E6E-134E-4BDC-BC8F-63599DDD47C6}" srcOrd="0" destOrd="0" presId="urn:microsoft.com/office/officeart/2008/layout/HorizontalMultiLevelHierarchy"/>
    <dgm:cxn modelId="{E382AF20-1EF7-4849-8A19-38E2ECF0BA7F}" type="presParOf" srcId="{9A3B6FC8-3424-4D96-A769-E00789A05569}" destId="{A2D3DB9E-0E5F-4071-AB22-923158FCF685}" srcOrd="3" destOrd="0" presId="urn:microsoft.com/office/officeart/2008/layout/HorizontalMultiLevelHierarchy"/>
    <dgm:cxn modelId="{734A5A2E-04F7-41D9-9302-A90CC9F10AA7}" type="presParOf" srcId="{A2D3DB9E-0E5F-4071-AB22-923158FCF685}" destId="{1CB15BE7-EDCE-4F93-8E1A-AD910EBF6B75}" srcOrd="0" destOrd="0" presId="urn:microsoft.com/office/officeart/2008/layout/HorizontalMultiLevelHierarchy"/>
    <dgm:cxn modelId="{81CFB1B8-23AB-46E8-8081-6935619B9F1F}" type="presParOf" srcId="{A2D3DB9E-0E5F-4071-AB22-923158FCF685}" destId="{FAA2C985-773D-42F0-8753-D0B7E6A5C906}" srcOrd="1" destOrd="0" presId="urn:microsoft.com/office/officeart/2008/layout/HorizontalMultiLevelHierarchy"/>
    <dgm:cxn modelId="{0A3B2CE5-4E0E-4A89-9A44-20EA23778468}" type="presParOf" srcId="{9A3B6FC8-3424-4D96-A769-E00789A05569}" destId="{FF17AF4D-E98E-4498-961E-1A016ADFEB2C}" srcOrd="4" destOrd="0" presId="urn:microsoft.com/office/officeart/2008/layout/HorizontalMultiLevelHierarchy"/>
    <dgm:cxn modelId="{4E0F6075-A6BD-4200-9694-E34B8038FCC2}" type="presParOf" srcId="{FF17AF4D-E98E-4498-961E-1A016ADFEB2C}" destId="{C15CA319-B5B7-499C-A026-1B40365A71F5}" srcOrd="0" destOrd="0" presId="urn:microsoft.com/office/officeart/2008/layout/HorizontalMultiLevelHierarchy"/>
    <dgm:cxn modelId="{9DB82194-B200-4FD5-8771-9789D1BADB9A}" type="presParOf" srcId="{9A3B6FC8-3424-4D96-A769-E00789A05569}" destId="{1F325D8B-6D09-4457-BB33-8828FDABBF13}" srcOrd="5" destOrd="0" presId="urn:microsoft.com/office/officeart/2008/layout/HorizontalMultiLevelHierarchy"/>
    <dgm:cxn modelId="{A540E367-B499-4DBA-B3A1-D5A27B70C18E}" type="presParOf" srcId="{1F325D8B-6D09-4457-BB33-8828FDABBF13}" destId="{4596144E-C9DB-4DEB-B41D-ED48E66B4A73}" srcOrd="0" destOrd="0" presId="urn:microsoft.com/office/officeart/2008/layout/HorizontalMultiLevelHierarchy"/>
    <dgm:cxn modelId="{1C00681D-57E1-416E-AAFC-96CA3733C67C}" type="presParOf" srcId="{1F325D8B-6D09-4457-BB33-8828FDABBF13}" destId="{6A7F1527-B859-4F89-939C-CA06FD7ED6C8}" srcOrd="1" destOrd="0" presId="urn:microsoft.com/office/officeart/2008/layout/HorizontalMultiLevelHierarchy"/>
    <dgm:cxn modelId="{F62FB3C2-F3A6-44D6-B499-E5A1C4666355}" type="presParOf" srcId="{9A3B6FC8-3424-4D96-A769-E00789A05569}" destId="{D3126220-989F-4D6F-9577-CF50E6496C31}" srcOrd="6" destOrd="0" presId="urn:microsoft.com/office/officeart/2008/layout/HorizontalMultiLevelHierarchy"/>
    <dgm:cxn modelId="{59BD25FA-C444-4A5B-BC94-F7B52A402730}" type="presParOf" srcId="{D3126220-989F-4D6F-9577-CF50E6496C31}" destId="{7BA6AB27-312E-4AB5-9E67-98D0AF2C9A13}" srcOrd="0" destOrd="0" presId="urn:microsoft.com/office/officeart/2008/layout/HorizontalMultiLevelHierarchy"/>
    <dgm:cxn modelId="{B96A5A5D-F006-418B-86B3-13C6692DD751}" type="presParOf" srcId="{9A3B6FC8-3424-4D96-A769-E00789A05569}" destId="{42BCE94C-4B73-4AE4-8BA0-6235F43C574E}" srcOrd="7" destOrd="0" presId="urn:microsoft.com/office/officeart/2008/layout/HorizontalMultiLevelHierarchy"/>
    <dgm:cxn modelId="{2352F6C1-0A0D-4307-8537-5A5B82BCE1D3}" type="presParOf" srcId="{42BCE94C-4B73-4AE4-8BA0-6235F43C574E}" destId="{40AD1130-8052-43BD-9CC1-AE8B1BB3C99D}" srcOrd="0" destOrd="0" presId="urn:microsoft.com/office/officeart/2008/layout/HorizontalMultiLevelHierarchy"/>
    <dgm:cxn modelId="{1A49B0AB-D883-48AF-9BD9-1A3520980681}" type="presParOf" srcId="{42BCE94C-4B73-4AE4-8BA0-6235F43C574E}" destId="{A5487BB3-CB83-4BB8-9F33-1FF163B1820F}" srcOrd="1" destOrd="0" presId="urn:microsoft.com/office/officeart/2008/layout/HorizontalMultiLevelHierarchy"/>
    <dgm:cxn modelId="{0665D18B-6244-45F9-A8FB-70457C726827}" type="presParOf" srcId="{9A3B6FC8-3424-4D96-A769-E00789A05569}" destId="{901515A2-D1D8-4C15-93C6-622FC98B8820}" srcOrd="8" destOrd="0" presId="urn:microsoft.com/office/officeart/2008/layout/HorizontalMultiLevelHierarchy"/>
    <dgm:cxn modelId="{1440C8EF-AE06-4B3A-8A03-EA57B3F4225A}" type="presParOf" srcId="{901515A2-D1D8-4C15-93C6-622FC98B8820}" destId="{471321F5-8D7E-4E5F-A185-CD1F132A33FE}" srcOrd="0" destOrd="0" presId="urn:microsoft.com/office/officeart/2008/layout/HorizontalMultiLevelHierarchy"/>
    <dgm:cxn modelId="{F3779334-5B37-413D-BB7F-56376C34F72F}" type="presParOf" srcId="{9A3B6FC8-3424-4D96-A769-E00789A05569}" destId="{3E039422-2739-47DA-A687-4DBCA65357D5}" srcOrd="9" destOrd="0" presId="urn:microsoft.com/office/officeart/2008/layout/HorizontalMultiLevelHierarchy"/>
    <dgm:cxn modelId="{8D56DC5D-BE02-4696-8E1F-A844F53D128A}" type="presParOf" srcId="{3E039422-2739-47DA-A687-4DBCA65357D5}" destId="{739E280E-0B76-41C0-995E-EB75AA47B0BB}" srcOrd="0" destOrd="0" presId="urn:microsoft.com/office/officeart/2008/layout/HorizontalMultiLevelHierarchy"/>
    <dgm:cxn modelId="{AE1E5AD9-6899-42B9-896D-5DC00D1C7747}" type="presParOf" srcId="{3E039422-2739-47DA-A687-4DBCA65357D5}" destId="{7E46C358-CAAD-4303-8D57-2F4A9C6FEAE5}" srcOrd="1" destOrd="0" presId="urn:microsoft.com/office/officeart/2008/layout/HorizontalMultiLevelHierarchy"/>
    <dgm:cxn modelId="{85C3E1F5-DFC7-4892-9DF0-1289B3FAA705}" type="presParOf" srcId="{9A3B6FC8-3424-4D96-A769-E00789A05569}" destId="{0CC6DBDA-DC1A-4FA5-9151-32215D876A46}" srcOrd="10" destOrd="0" presId="urn:microsoft.com/office/officeart/2008/layout/HorizontalMultiLevelHierarchy"/>
    <dgm:cxn modelId="{AE660810-4D83-43B2-8378-7D636E373E07}" type="presParOf" srcId="{0CC6DBDA-DC1A-4FA5-9151-32215D876A46}" destId="{44D807DB-1638-4E1E-AD0A-A946A443B0B9}" srcOrd="0" destOrd="0" presId="urn:microsoft.com/office/officeart/2008/layout/HorizontalMultiLevelHierarchy"/>
    <dgm:cxn modelId="{3ABA03B5-1657-4D28-A7ED-259CD5E9C09C}" type="presParOf" srcId="{9A3B6FC8-3424-4D96-A769-E00789A05569}" destId="{1B0B9C1A-113E-419F-91B7-8E80D38200DB}" srcOrd="11" destOrd="0" presId="urn:microsoft.com/office/officeart/2008/layout/HorizontalMultiLevelHierarchy"/>
    <dgm:cxn modelId="{366F2B55-5B8B-461F-80CD-CB43BC1E21DF}" type="presParOf" srcId="{1B0B9C1A-113E-419F-91B7-8E80D38200DB}" destId="{6D306873-8C85-4A5B-961B-6C7A687BEA17}" srcOrd="0" destOrd="0" presId="urn:microsoft.com/office/officeart/2008/layout/HorizontalMultiLevelHierarchy"/>
    <dgm:cxn modelId="{BD3A232F-AB4A-4DC7-9801-6C5608146CB3}" type="presParOf" srcId="{1B0B9C1A-113E-419F-91B7-8E80D38200DB}" destId="{B2A86C21-3AA8-494B-BFC0-4E9526114DAD}" srcOrd="1" destOrd="0" presId="urn:microsoft.com/office/officeart/2008/layout/HorizontalMultiLevelHierarchy"/>
    <dgm:cxn modelId="{CD66720C-7A81-4015-8681-39B18E3107EA}" type="presParOf" srcId="{9A3B6FC8-3424-4D96-A769-E00789A05569}" destId="{7860745B-7482-482A-92B4-DF1AFB3DB759}" srcOrd="12" destOrd="0" presId="urn:microsoft.com/office/officeart/2008/layout/HorizontalMultiLevelHierarchy"/>
    <dgm:cxn modelId="{284845C2-38F1-475B-957A-32E6868313A0}" type="presParOf" srcId="{7860745B-7482-482A-92B4-DF1AFB3DB759}" destId="{8B2AE12E-D7FB-4417-8814-3FDFA03AB82E}" srcOrd="0" destOrd="0" presId="urn:microsoft.com/office/officeart/2008/layout/HorizontalMultiLevelHierarchy"/>
    <dgm:cxn modelId="{44A9B111-DF32-4291-85F7-1B798253AB54}" type="presParOf" srcId="{9A3B6FC8-3424-4D96-A769-E00789A05569}" destId="{790E1609-EDCE-4D1F-93C0-9C99D4ACAD80}" srcOrd="13" destOrd="0" presId="urn:microsoft.com/office/officeart/2008/layout/HorizontalMultiLevelHierarchy"/>
    <dgm:cxn modelId="{6792C6A9-DA94-4427-8B2C-E8208DB3BA2A}" type="presParOf" srcId="{790E1609-EDCE-4D1F-93C0-9C99D4ACAD80}" destId="{09CF83B8-AA69-4FCA-A6AC-BB48EADF4ADF}" srcOrd="0" destOrd="0" presId="urn:microsoft.com/office/officeart/2008/layout/HorizontalMultiLevelHierarchy"/>
    <dgm:cxn modelId="{A8DF620A-0715-4B87-ACB3-2B456B5C1771}" type="presParOf" srcId="{790E1609-EDCE-4D1F-93C0-9C99D4ACAD80}" destId="{7C5A6322-6858-4B4C-94FA-A94119A2F2F7}" srcOrd="1" destOrd="0" presId="urn:microsoft.com/office/officeart/2008/layout/HorizontalMultiLevelHierarchy"/>
    <dgm:cxn modelId="{F93604E9-CC8B-46AB-9410-C3DAF9F11F9E}" type="presParOf" srcId="{9A3B6FC8-3424-4D96-A769-E00789A05569}" destId="{38E001FC-C35C-46B4-9C5C-3BE7581A3C3C}" srcOrd="14" destOrd="0" presId="urn:microsoft.com/office/officeart/2008/layout/HorizontalMultiLevelHierarchy"/>
    <dgm:cxn modelId="{8B2F0C53-1578-4401-B860-1E9B670F8D88}" type="presParOf" srcId="{38E001FC-C35C-46B4-9C5C-3BE7581A3C3C}" destId="{ACA34E36-86A6-429E-91E8-068CBD07FE19}" srcOrd="0" destOrd="0" presId="urn:microsoft.com/office/officeart/2008/layout/HorizontalMultiLevelHierarchy"/>
    <dgm:cxn modelId="{E8FE8A7F-2154-46AE-A5D1-EC2493A7E887}" type="presParOf" srcId="{9A3B6FC8-3424-4D96-A769-E00789A05569}" destId="{FD379860-57A0-4921-919D-2C376FC7385C}" srcOrd="15" destOrd="0" presId="urn:microsoft.com/office/officeart/2008/layout/HorizontalMultiLevelHierarchy"/>
    <dgm:cxn modelId="{0F342CEE-6F0F-44B5-9FC5-C1BD0CE5FA3F}" type="presParOf" srcId="{FD379860-57A0-4921-919D-2C376FC7385C}" destId="{A3CB82B3-AEFE-4A2A-B106-42E9F9490E87}" srcOrd="0" destOrd="0" presId="urn:microsoft.com/office/officeart/2008/layout/HorizontalMultiLevelHierarchy"/>
    <dgm:cxn modelId="{895C77FE-B554-4C08-B943-0AA35AA4BB9D}" type="presParOf" srcId="{FD379860-57A0-4921-919D-2C376FC7385C}" destId="{DF1786AA-7273-4908-824B-8AB32888CB06}" srcOrd="1" destOrd="0" presId="urn:microsoft.com/office/officeart/2008/layout/HorizontalMultiLevelHierarchy"/>
    <dgm:cxn modelId="{5C572F14-4BB1-4F5B-8AB5-512ACB3674E6}" type="presParOf" srcId="{9A3B6FC8-3424-4D96-A769-E00789A05569}" destId="{E944159A-E35F-402B-8BAE-6FE951CFC496}" srcOrd="16" destOrd="0" presId="urn:microsoft.com/office/officeart/2008/layout/HorizontalMultiLevelHierarchy"/>
    <dgm:cxn modelId="{4B32BAFA-DB06-4811-A07C-CAD5AE1B380D}" type="presParOf" srcId="{E944159A-E35F-402B-8BAE-6FE951CFC496}" destId="{36A04BBE-EDC4-4B97-B546-B62E5C040B6A}" srcOrd="0" destOrd="0" presId="urn:microsoft.com/office/officeart/2008/layout/HorizontalMultiLevelHierarchy"/>
    <dgm:cxn modelId="{8903D349-0544-4134-B8F2-3FC8EA445F32}" type="presParOf" srcId="{9A3B6FC8-3424-4D96-A769-E00789A05569}" destId="{31B96015-7231-4035-9208-E9B367791F4A}" srcOrd="17" destOrd="0" presId="urn:microsoft.com/office/officeart/2008/layout/HorizontalMultiLevelHierarchy"/>
    <dgm:cxn modelId="{17ABE25B-5DAA-498C-B118-6BBA3AD48095}" type="presParOf" srcId="{31B96015-7231-4035-9208-E9B367791F4A}" destId="{7546A222-FD07-4418-AEC0-8BA95AC0288B}" srcOrd="0" destOrd="0" presId="urn:microsoft.com/office/officeart/2008/layout/HorizontalMultiLevelHierarchy"/>
    <dgm:cxn modelId="{EABBABFE-CFF4-4AAE-870B-A96EA219EE91}" type="presParOf" srcId="{31B96015-7231-4035-9208-E9B367791F4A}" destId="{8A6F54B6-393E-42D3-98A2-77D241E9D1CA}" srcOrd="1" destOrd="0" presId="urn:microsoft.com/office/officeart/2008/layout/HorizontalMultiLevelHierarchy"/>
    <dgm:cxn modelId="{C68DCD54-4C3D-4951-85D0-9C5D0D734ACE}" type="presParOf" srcId="{9A3B6FC8-3424-4D96-A769-E00789A05569}" destId="{BDF8608F-ED5D-4FDC-92BA-427D1D4A2297}" srcOrd="18" destOrd="0" presId="urn:microsoft.com/office/officeart/2008/layout/HorizontalMultiLevelHierarchy"/>
    <dgm:cxn modelId="{E272FDA9-C4F3-42F0-9A33-8AD5198560FF}" type="presParOf" srcId="{BDF8608F-ED5D-4FDC-92BA-427D1D4A2297}" destId="{52A65171-F687-472F-AE54-AABDF34F904F}" srcOrd="0" destOrd="0" presId="urn:microsoft.com/office/officeart/2008/layout/HorizontalMultiLevelHierarchy"/>
    <dgm:cxn modelId="{589CB186-4B3D-4F26-AECE-915A8A557C1F}" type="presParOf" srcId="{9A3B6FC8-3424-4D96-A769-E00789A05569}" destId="{E2637BD3-87B5-4E89-9BF5-D55658323DDE}" srcOrd="19" destOrd="0" presId="urn:microsoft.com/office/officeart/2008/layout/HorizontalMultiLevelHierarchy"/>
    <dgm:cxn modelId="{DEDBAA14-A9B8-4B74-ADA1-EC561D203199}" type="presParOf" srcId="{E2637BD3-87B5-4E89-9BF5-D55658323DDE}" destId="{7830BD59-D7D4-4F73-82CD-9CE138947916}" srcOrd="0" destOrd="0" presId="urn:microsoft.com/office/officeart/2008/layout/HorizontalMultiLevelHierarchy"/>
    <dgm:cxn modelId="{59F2F74C-3907-46BE-972A-F9D759456CAC}" type="presParOf" srcId="{E2637BD3-87B5-4E89-9BF5-D55658323DDE}" destId="{B2BF0D16-D699-4885-BA88-7AC8E44540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F43F0F-6E57-4529-8962-4AA85DB8A7D9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04FA55F9-F7EB-4A3F-92DE-551860B9F8F9}">
      <dgm:prSet phldrT="[Texto]" custT="1"/>
      <dgm:spPr/>
      <dgm:t>
        <a:bodyPr/>
        <a:lstStyle/>
        <a:p>
          <a:r>
            <a:rPr lang="es-CO" sz="1000" dirty="0"/>
            <a:t>HIGIENE Y LAVADO DE MANOS</a:t>
          </a:r>
        </a:p>
      </dgm:t>
    </dgm:pt>
    <dgm:pt modelId="{78626326-A694-4328-9B2E-ED1ACA1D845E}" type="parTrans" cxnId="{9F869DA8-E6EB-482C-914F-03A72EFFDAF6}">
      <dgm:prSet custT="1"/>
      <dgm:spPr/>
      <dgm:t>
        <a:bodyPr/>
        <a:lstStyle/>
        <a:p>
          <a:endParaRPr lang="es-CO" sz="1000"/>
        </a:p>
      </dgm:t>
    </dgm:pt>
    <dgm:pt modelId="{88E26A1F-5B44-4490-AFD2-7C9810B25688}" type="sibTrans" cxnId="{9F869DA8-E6EB-482C-914F-03A72EFFDAF6}">
      <dgm:prSet/>
      <dgm:spPr/>
      <dgm:t>
        <a:bodyPr/>
        <a:lstStyle/>
        <a:p>
          <a:endParaRPr lang="es-CO" sz="1000"/>
        </a:p>
      </dgm:t>
    </dgm:pt>
    <dgm:pt modelId="{F0706D2A-2D33-41A3-B409-25399F84A619}">
      <dgm:prSet phldrT="[Texto]" custT="1"/>
      <dgm:spPr/>
      <dgm:t>
        <a:bodyPr/>
        <a:lstStyle/>
        <a:p>
          <a:r>
            <a:rPr lang="es-CO" sz="1000" dirty="0"/>
            <a:t>MEDICIÓN DE ADHERENCIA SEMESTRAL</a:t>
          </a:r>
        </a:p>
      </dgm:t>
    </dgm:pt>
    <dgm:pt modelId="{B6C10DB3-9E90-4C6D-98B8-6AEE813E16A9}" type="parTrans" cxnId="{FD404F75-7ADD-476B-B452-2C489BA3FB82}">
      <dgm:prSet custT="1"/>
      <dgm:spPr/>
      <dgm:t>
        <a:bodyPr/>
        <a:lstStyle/>
        <a:p>
          <a:endParaRPr lang="es-CO" sz="1000"/>
        </a:p>
      </dgm:t>
    </dgm:pt>
    <dgm:pt modelId="{37F7ED46-FEE6-48BC-921C-F34A8AAF588C}" type="sibTrans" cxnId="{FD404F75-7ADD-476B-B452-2C489BA3FB82}">
      <dgm:prSet/>
      <dgm:spPr/>
      <dgm:t>
        <a:bodyPr/>
        <a:lstStyle/>
        <a:p>
          <a:endParaRPr lang="es-CO" sz="1000"/>
        </a:p>
      </dgm:t>
    </dgm:pt>
    <dgm:pt modelId="{60C47650-9014-4AC7-AED8-E4F9C998755B}">
      <dgm:prSet phldrT="[Texto]" custT="1"/>
      <dgm:spPr/>
      <dgm:t>
        <a:bodyPr/>
        <a:lstStyle/>
        <a:p>
          <a:r>
            <a:rPr lang="es-CO" sz="1000" dirty="0"/>
            <a:t>INSUMOS</a:t>
          </a:r>
        </a:p>
      </dgm:t>
    </dgm:pt>
    <dgm:pt modelId="{3BAF86DC-E0CF-4BC2-84F0-4AC228C27683}" type="parTrans" cxnId="{E0961280-236C-4698-878F-CA7FCB9F74D2}">
      <dgm:prSet custT="1"/>
      <dgm:spPr/>
      <dgm:t>
        <a:bodyPr/>
        <a:lstStyle/>
        <a:p>
          <a:endParaRPr lang="es-CO" sz="1000"/>
        </a:p>
      </dgm:t>
    </dgm:pt>
    <dgm:pt modelId="{E3F4129D-9951-46D9-A416-870C2370B517}" type="sibTrans" cxnId="{E0961280-236C-4698-878F-CA7FCB9F74D2}">
      <dgm:prSet/>
      <dgm:spPr/>
      <dgm:t>
        <a:bodyPr/>
        <a:lstStyle/>
        <a:p>
          <a:endParaRPr lang="es-CO" sz="1000"/>
        </a:p>
      </dgm:t>
    </dgm:pt>
    <dgm:pt modelId="{91831527-0EAA-4ADA-AB31-B5A85A03822E}">
      <dgm:prSet phldrT="[Texto]" custT="1"/>
      <dgm:spPr/>
      <dgm:t>
        <a:bodyPr/>
        <a:lstStyle/>
        <a:p>
          <a:r>
            <a:rPr lang="es-CO" sz="1000" dirty="0"/>
            <a:t>ANALISIS DE CAUSA EA</a:t>
          </a:r>
        </a:p>
      </dgm:t>
    </dgm:pt>
    <dgm:pt modelId="{4E14DF6C-0BC0-491E-A769-022794891D27}" type="parTrans" cxnId="{0F78BE04-3F44-492A-8432-259093001893}">
      <dgm:prSet custT="1"/>
      <dgm:spPr/>
      <dgm:t>
        <a:bodyPr/>
        <a:lstStyle/>
        <a:p>
          <a:endParaRPr lang="es-CO" sz="1000"/>
        </a:p>
      </dgm:t>
    </dgm:pt>
    <dgm:pt modelId="{28F92DB0-F33C-430F-9123-23A32203A3C6}" type="sibTrans" cxnId="{0F78BE04-3F44-492A-8432-259093001893}">
      <dgm:prSet/>
      <dgm:spPr/>
      <dgm:t>
        <a:bodyPr/>
        <a:lstStyle/>
        <a:p>
          <a:endParaRPr lang="es-CO" sz="1000"/>
        </a:p>
      </dgm:t>
    </dgm:pt>
    <dgm:pt modelId="{4950EDE3-AE53-471C-8831-DDD1A6C9EFA5}">
      <dgm:prSet phldrT="[Texto]" custT="1"/>
      <dgm:spPr/>
      <dgm:t>
        <a:bodyPr/>
        <a:lstStyle/>
        <a:p>
          <a:r>
            <a:rPr lang="es-CO" sz="1000" dirty="0"/>
            <a:t>ANÁLISIS DE CAUSAS DE EA - INDICADORES</a:t>
          </a:r>
        </a:p>
      </dgm:t>
    </dgm:pt>
    <dgm:pt modelId="{6D0276C1-9731-4403-AC9D-0DEE13B537E3}" type="parTrans" cxnId="{3105B17D-D9D9-4EFC-B17B-F7716A31BAD4}">
      <dgm:prSet custT="1"/>
      <dgm:spPr/>
      <dgm:t>
        <a:bodyPr/>
        <a:lstStyle/>
        <a:p>
          <a:endParaRPr lang="es-CO" sz="1000"/>
        </a:p>
      </dgm:t>
    </dgm:pt>
    <dgm:pt modelId="{B2BAB36E-6FAA-4978-8E88-41BAEDE82B3D}" type="sibTrans" cxnId="{3105B17D-D9D9-4EFC-B17B-F7716A31BAD4}">
      <dgm:prSet/>
      <dgm:spPr/>
      <dgm:t>
        <a:bodyPr/>
        <a:lstStyle/>
        <a:p>
          <a:endParaRPr lang="es-CO" sz="1000"/>
        </a:p>
      </dgm:t>
    </dgm:pt>
    <dgm:pt modelId="{283B4371-73EA-4F56-AC35-FBD1B14564FB}">
      <dgm:prSet custT="1"/>
      <dgm:spPr/>
      <dgm:t>
        <a:bodyPr/>
        <a:lstStyle/>
        <a:p>
          <a:r>
            <a:rPr lang="es-CO" sz="1000" dirty="0"/>
            <a:t>PROTOCOLO DE VENOPUNCIÓN</a:t>
          </a:r>
        </a:p>
      </dgm:t>
    </dgm:pt>
    <dgm:pt modelId="{F555F67E-1826-41FB-BD9F-637A5FC29F9B}" type="parTrans" cxnId="{B3DF329D-400B-4071-AA0A-329E6DAD0BC9}">
      <dgm:prSet custT="1"/>
      <dgm:spPr/>
      <dgm:t>
        <a:bodyPr/>
        <a:lstStyle/>
        <a:p>
          <a:endParaRPr lang="es-CO" sz="1000"/>
        </a:p>
      </dgm:t>
    </dgm:pt>
    <dgm:pt modelId="{EA1E4DB3-7409-4B1A-93DF-176AB10A8FFD}" type="sibTrans" cxnId="{B3DF329D-400B-4071-AA0A-329E6DAD0BC9}">
      <dgm:prSet/>
      <dgm:spPr/>
      <dgm:t>
        <a:bodyPr/>
        <a:lstStyle/>
        <a:p>
          <a:endParaRPr lang="es-CO" sz="1000"/>
        </a:p>
      </dgm:t>
    </dgm:pt>
    <dgm:pt modelId="{D296ADF9-8EA7-4838-8F9F-6835357FBF41}">
      <dgm:prSet custT="1"/>
      <dgm:spPr/>
      <dgm:t>
        <a:bodyPr/>
        <a:lstStyle/>
        <a:p>
          <a:r>
            <a:rPr lang="es-CO" sz="1000" dirty="0"/>
            <a:t>INFECCION ASOCIADA AL DISPOSITIVO Y OTROS EA</a:t>
          </a:r>
        </a:p>
      </dgm:t>
    </dgm:pt>
    <dgm:pt modelId="{C273A223-AE1D-4983-A6C1-E8B3D68E4404}" type="parTrans" cxnId="{2FA773E0-B67A-4DC7-9316-E1562D47AC91}">
      <dgm:prSet custT="1"/>
      <dgm:spPr/>
      <dgm:t>
        <a:bodyPr/>
        <a:lstStyle/>
        <a:p>
          <a:endParaRPr lang="es-CO" sz="1000"/>
        </a:p>
      </dgm:t>
    </dgm:pt>
    <dgm:pt modelId="{1D034ED4-29C8-4C26-AF86-013D26896047}" type="sibTrans" cxnId="{2FA773E0-B67A-4DC7-9316-E1562D47AC91}">
      <dgm:prSet/>
      <dgm:spPr/>
      <dgm:t>
        <a:bodyPr/>
        <a:lstStyle/>
        <a:p>
          <a:endParaRPr lang="es-CO" sz="1000"/>
        </a:p>
      </dgm:t>
    </dgm:pt>
    <dgm:pt modelId="{51C115A7-F51F-4D2B-8624-6B37E63D82F1}">
      <dgm:prSet custT="1"/>
      <dgm:spPr/>
      <dgm:t>
        <a:bodyPr/>
        <a:lstStyle/>
        <a:p>
          <a:r>
            <a:rPr lang="es-CO" sz="1000"/>
            <a:t>PROTOCOLO DE MANEJO Y COLOCACIÓN DE SONDA</a:t>
          </a:r>
          <a:endParaRPr lang="es-CO" sz="1000" dirty="0"/>
        </a:p>
      </dgm:t>
    </dgm:pt>
    <dgm:pt modelId="{9EC52924-C0A2-4683-B667-9749B9C99B20}" type="parTrans" cxnId="{855A4635-9280-4451-BAA4-468C8C1F1873}">
      <dgm:prSet custT="1"/>
      <dgm:spPr/>
      <dgm:t>
        <a:bodyPr/>
        <a:lstStyle/>
        <a:p>
          <a:endParaRPr lang="es-CO" sz="1000"/>
        </a:p>
      </dgm:t>
    </dgm:pt>
    <dgm:pt modelId="{72918E3E-85DA-4AFD-BB8B-F423CD735CF9}" type="sibTrans" cxnId="{855A4635-9280-4451-BAA4-468C8C1F1873}">
      <dgm:prSet/>
      <dgm:spPr/>
      <dgm:t>
        <a:bodyPr/>
        <a:lstStyle/>
        <a:p>
          <a:endParaRPr lang="es-CO" sz="1000"/>
        </a:p>
      </dgm:t>
    </dgm:pt>
    <dgm:pt modelId="{E7A571AA-1161-4A64-ACE8-4BD2F7EB7D34}">
      <dgm:prSet custT="1"/>
      <dgm:spPr/>
      <dgm:t>
        <a:bodyPr/>
        <a:lstStyle/>
        <a:p>
          <a:r>
            <a:rPr lang="es-CO" sz="1000" dirty="0"/>
            <a:t>GUIAS PARA EL AISLAMIENTO DE PACIENTES</a:t>
          </a:r>
        </a:p>
      </dgm:t>
    </dgm:pt>
    <dgm:pt modelId="{84187F88-8B16-41CD-B7A6-D1049B7FFFED}" type="sibTrans" cxnId="{C7760753-F2A4-4CFD-ACFC-015713EC370C}">
      <dgm:prSet/>
      <dgm:spPr/>
      <dgm:t>
        <a:bodyPr/>
        <a:lstStyle/>
        <a:p>
          <a:endParaRPr lang="es-CO" sz="1000"/>
        </a:p>
      </dgm:t>
    </dgm:pt>
    <dgm:pt modelId="{B3DAAEBF-06D1-43AD-B2EE-12959218FB9B}" type="parTrans" cxnId="{C7760753-F2A4-4CFD-ACFC-015713EC370C}">
      <dgm:prSet custT="1"/>
      <dgm:spPr/>
      <dgm:t>
        <a:bodyPr/>
        <a:lstStyle/>
        <a:p>
          <a:endParaRPr lang="es-CO" sz="1000"/>
        </a:p>
      </dgm:t>
    </dgm:pt>
    <dgm:pt modelId="{D59BDF67-5B0C-49B3-A690-26F33C2B0969}">
      <dgm:prSet custT="1"/>
      <dgm:spPr/>
      <dgm:t>
        <a:bodyPr/>
        <a:lstStyle/>
        <a:p>
          <a:r>
            <a:rPr lang="es-CO" sz="1000" dirty="0"/>
            <a:t>MEDICIÓN SEMESTRAL</a:t>
          </a:r>
        </a:p>
      </dgm:t>
    </dgm:pt>
    <dgm:pt modelId="{1B304208-62BA-4AEA-8C44-93B98C26CD83}" type="parTrans" cxnId="{9E9A8E43-DC1E-4DAC-9937-6BEA586AA0B5}">
      <dgm:prSet custT="1"/>
      <dgm:spPr/>
      <dgm:t>
        <a:bodyPr/>
        <a:lstStyle/>
        <a:p>
          <a:endParaRPr lang="es-CO" sz="1000"/>
        </a:p>
      </dgm:t>
    </dgm:pt>
    <dgm:pt modelId="{8487C117-A297-43F7-9198-6F473D33ADCF}" type="sibTrans" cxnId="{9E9A8E43-DC1E-4DAC-9937-6BEA586AA0B5}">
      <dgm:prSet/>
      <dgm:spPr/>
      <dgm:t>
        <a:bodyPr/>
        <a:lstStyle/>
        <a:p>
          <a:endParaRPr lang="es-CO" sz="1000"/>
        </a:p>
      </dgm:t>
    </dgm:pt>
    <dgm:pt modelId="{B1DA65F8-A402-4AA5-9627-015BEFDE763C}">
      <dgm:prSet custT="1"/>
      <dgm:spPr/>
      <dgm:t>
        <a:bodyPr/>
        <a:lstStyle/>
        <a:p>
          <a:r>
            <a:rPr lang="es-CO" sz="1000" dirty="0"/>
            <a:t>MANUAL DE BIOSEGURIDAD</a:t>
          </a:r>
        </a:p>
      </dgm:t>
    </dgm:pt>
    <dgm:pt modelId="{061132EE-93D0-4827-9451-0BC88488DF7F}" type="parTrans" cxnId="{ACC9252D-1F5C-4B64-9813-51F6C16374C2}">
      <dgm:prSet custT="1"/>
      <dgm:spPr/>
      <dgm:t>
        <a:bodyPr/>
        <a:lstStyle/>
        <a:p>
          <a:endParaRPr lang="es-CO" sz="1000"/>
        </a:p>
      </dgm:t>
    </dgm:pt>
    <dgm:pt modelId="{769938E2-99B7-483E-96E6-CA17AFBF126B}" type="sibTrans" cxnId="{ACC9252D-1F5C-4B64-9813-51F6C16374C2}">
      <dgm:prSet/>
      <dgm:spPr/>
      <dgm:t>
        <a:bodyPr/>
        <a:lstStyle/>
        <a:p>
          <a:endParaRPr lang="es-CO" sz="1000"/>
        </a:p>
      </dgm:t>
    </dgm:pt>
    <dgm:pt modelId="{22BF729E-B3AC-4A2B-AB1D-ACA53A2E5F23}">
      <dgm:prSet custT="1"/>
      <dgm:spPr/>
      <dgm:t>
        <a:bodyPr/>
        <a:lstStyle/>
        <a:p>
          <a:r>
            <a:rPr lang="es-CO" sz="1000" dirty="0"/>
            <a:t>MEDICIÓN SEMESTRAL DE ADHERENCIA</a:t>
          </a:r>
        </a:p>
      </dgm:t>
    </dgm:pt>
    <dgm:pt modelId="{E24656B3-2244-4DA5-A478-B5C98F6A995A}" type="parTrans" cxnId="{CF753808-F8B5-4760-B7B6-042CDABD6E29}">
      <dgm:prSet custT="1"/>
      <dgm:spPr/>
      <dgm:t>
        <a:bodyPr/>
        <a:lstStyle/>
        <a:p>
          <a:endParaRPr lang="es-CO" sz="1000"/>
        </a:p>
      </dgm:t>
    </dgm:pt>
    <dgm:pt modelId="{E70418F7-88FF-426A-9288-9EB83AB702D1}" type="sibTrans" cxnId="{CF753808-F8B5-4760-B7B6-042CDABD6E29}">
      <dgm:prSet/>
      <dgm:spPr/>
      <dgm:t>
        <a:bodyPr/>
        <a:lstStyle/>
        <a:p>
          <a:endParaRPr lang="es-CO" sz="1000"/>
        </a:p>
      </dgm:t>
    </dgm:pt>
    <dgm:pt modelId="{F63CF486-B6E9-4194-8CE0-417ED20F5FDB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CO" sz="1000" dirty="0">
              <a:solidFill>
                <a:schemeClr val="bg1"/>
              </a:solidFill>
            </a:rPr>
            <a:t>DETECTAR, PREVENIR Y REDUCIR EL  RIESGO DE INFECCIONES ASOCIADAS A LA ATENCIÓN EN SALUD</a:t>
          </a:r>
        </a:p>
      </dgm:t>
    </dgm:pt>
    <dgm:pt modelId="{7D434100-5ABD-4AC7-89C3-A7C1704596BD}" type="sibTrans" cxnId="{6A2D8F77-96AE-441F-8F34-B19C5EC23340}">
      <dgm:prSet/>
      <dgm:spPr/>
      <dgm:t>
        <a:bodyPr/>
        <a:lstStyle/>
        <a:p>
          <a:endParaRPr lang="es-CO" sz="1000"/>
        </a:p>
      </dgm:t>
    </dgm:pt>
    <dgm:pt modelId="{390C881B-500C-4854-B8C4-C1520D85FC73}" type="parTrans" cxnId="{6A2D8F77-96AE-441F-8F34-B19C5EC23340}">
      <dgm:prSet/>
      <dgm:spPr/>
      <dgm:t>
        <a:bodyPr/>
        <a:lstStyle/>
        <a:p>
          <a:endParaRPr lang="es-CO" sz="1000"/>
        </a:p>
      </dgm:t>
    </dgm:pt>
    <dgm:pt modelId="{87715F1B-4A59-447D-A0D9-38A26F1EF02D}" type="pres">
      <dgm:prSet presAssocID="{0DF43F0F-6E57-4529-8962-4AA85DB8A7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41DC87D-B2AE-4569-8544-B2D3161F3CE3}" type="pres">
      <dgm:prSet presAssocID="{F63CF486-B6E9-4194-8CE0-417ED20F5FDB}" presName="root1" presStyleCnt="0"/>
      <dgm:spPr/>
    </dgm:pt>
    <dgm:pt modelId="{F618D225-6CA0-46C2-BB3E-0FD0FBB8EB57}" type="pres">
      <dgm:prSet presAssocID="{F63CF486-B6E9-4194-8CE0-417ED20F5FDB}" presName="LevelOneTextNode" presStyleLbl="node0" presStyleIdx="0" presStyleCnt="1" custScaleX="15113" custScaleY="62843" custLinFactNeighborX="2347" custLinFactNeighborY="-2763">
        <dgm:presLayoutVars>
          <dgm:chPref val="3"/>
        </dgm:presLayoutVars>
      </dgm:prSet>
      <dgm:spPr/>
    </dgm:pt>
    <dgm:pt modelId="{01B09471-11CD-4EF4-9FBA-90BEF0DEF897}" type="pres">
      <dgm:prSet presAssocID="{F63CF486-B6E9-4194-8CE0-417ED20F5FDB}" presName="level2hierChild" presStyleCnt="0"/>
      <dgm:spPr/>
    </dgm:pt>
    <dgm:pt modelId="{11D8DD44-470A-46AE-A64D-FF2B60EC233C}" type="pres">
      <dgm:prSet presAssocID="{78626326-A694-4328-9B2E-ED1ACA1D845E}" presName="conn2-1" presStyleLbl="parChTrans1D2" presStyleIdx="0" presStyleCnt="5"/>
      <dgm:spPr/>
    </dgm:pt>
    <dgm:pt modelId="{84531F02-5197-4C74-8996-DDCF42691469}" type="pres">
      <dgm:prSet presAssocID="{78626326-A694-4328-9B2E-ED1ACA1D845E}" presName="connTx" presStyleLbl="parChTrans1D2" presStyleIdx="0" presStyleCnt="5"/>
      <dgm:spPr/>
    </dgm:pt>
    <dgm:pt modelId="{3B851881-3DC3-4D89-979D-8411C2C73429}" type="pres">
      <dgm:prSet presAssocID="{04FA55F9-F7EB-4A3F-92DE-551860B9F8F9}" presName="root2" presStyleCnt="0"/>
      <dgm:spPr/>
    </dgm:pt>
    <dgm:pt modelId="{4BF36473-64A6-46B4-B316-112727889FA3}" type="pres">
      <dgm:prSet presAssocID="{04FA55F9-F7EB-4A3F-92DE-551860B9F8F9}" presName="LevelTwoTextNode" presStyleLbl="node2" presStyleIdx="0" presStyleCnt="5">
        <dgm:presLayoutVars>
          <dgm:chPref val="3"/>
        </dgm:presLayoutVars>
      </dgm:prSet>
      <dgm:spPr/>
    </dgm:pt>
    <dgm:pt modelId="{940EA077-51AB-4704-9B6C-EF1471EA3E15}" type="pres">
      <dgm:prSet presAssocID="{04FA55F9-F7EB-4A3F-92DE-551860B9F8F9}" presName="level3hierChild" presStyleCnt="0"/>
      <dgm:spPr/>
    </dgm:pt>
    <dgm:pt modelId="{C8A381F8-81DD-4A1D-BCD3-98BC9864A4F5}" type="pres">
      <dgm:prSet presAssocID="{B6C10DB3-9E90-4C6D-98B8-6AEE813E16A9}" presName="conn2-1" presStyleLbl="parChTrans1D3" presStyleIdx="0" presStyleCnt="7"/>
      <dgm:spPr/>
    </dgm:pt>
    <dgm:pt modelId="{ECBDF124-376D-4926-B370-FB9EE6B7DC2B}" type="pres">
      <dgm:prSet presAssocID="{B6C10DB3-9E90-4C6D-98B8-6AEE813E16A9}" presName="connTx" presStyleLbl="parChTrans1D3" presStyleIdx="0" presStyleCnt="7"/>
      <dgm:spPr/>
    </dgm:pt>
    <dgm:pt modelId="{38F3C4D9-0588-485E-8B72-9DD27FA8390E}" type="pres">
      <dgm:prSet presAssocID="{F0706D2A-2D33-41A3-B409-25399F84A619}" presName="root2" presStyleCnt="0"/>
      <dgm:spPr/>
    </dgm:pt>
    <dgm:pt modelId="{CB1BEE44-3435-4A38-B502-61D8FD020476}" type="pres">
      <dgm:prSet presAssocID="{F0706D2A-2D33-41A3-B409-25399F84A619}" presName="LevelTwoTextNode" presStyleLbl="node3" presStyleIdx="0" presStyleCnt="7">
        <dgm:presLayoutVars>
          <dgm:chPref val="3"/>
        </dgm:presLayoutVars>
      </dgm:prSet>
      <dgm:spPr/>
    </dgm:pt>
    <dgm:pt modelId="{6AEA2347-995B-4816-9ED5-B5A07ECBC3CC}" type="pres">
      <dgm:prSet presAssocID="{F0706D2A-2D33-41A3-B409-25399F84A619}" presName="level3hierChild" presStyleCnt="0"/>
      <dgm:spPr/>
    </dgm:pt>
    <dgm:pt modelId="{3197B326-8707-4228-BE84-14597CF7F575}" type="pres">
      <dgm:prSet presAssocID="{3BAF86DC-E0CF-4BC2-84F0-4AC228C27683}" presName="conn2-1" presStyleLbl="parChTrans1D3" presStyleIdx="1" presStyleCnt="7"/>
      <dgm:spPr/>
    </dgm:pt>
    <dgm:pt modelId="{9E0AEB5B-3892-439F-A809-7F0CA25CAE33}" type="pres">
      <dgm:prSet presAssocID="{3BAF86DC-E0CF-4BC2-84F0-4AC228C27683}" presName="connTx" presStyleLbl="parChTrans1D3" presStyleIdx="1" presStyleCnt="7"/>
      <dgm:spPr/>
    </dgm:pt>
    <dgm:pt modelId="{5C6C06F2-F6CE-4BB8-94AD-71D2DF90C932}" type="pres">
      <dgm:prSet presAssocID="{60C47650-9014-4AC7-AED8-E4F9C998755B}" presName="root2" presStyleCnt="0"/>
      <dgm:spPr/>
    </dgm:pt>
    <dgm:pt modelId="{009FD7E3-268F-414D-9F19-E96AD1A1440F}" type="pres">
      <dgm:prSet presAssocID="{60C47650-9014-4AC7-AED8-E4F9C998755B}" presName="LevelTwoTextNode" presStyleLbl="node3" presStyleIdx="1" presStyleCnt="7">
        <dgm:presLayoutVars>
          <dgm:chPref val="3"/>
        </dgm:presLayoutVars>
      </dgm:prSet>
      <dgm:spPr/>
    </dgm:pt>
    <dgm:pt modelId="{C78ED97B-B08A-4515-9AFA-A8193530D486}" type="pres">
      <dgm:prSet presAssocID="{60C47650-9014-4AC7-AED8-E4F9C998755B}" presName="level3hierChild" presStyleCnt="0"/>
      <dgm:spPr/>
    </dgm:pt>
    <dgm:pt modelId="{2C7FF585-CCB0-4276-9C79-1AC5A622C0CF}" type="pres">
      <dgm:prSet presAssocID="{F555F67E-1826-41FB-BD9F-637A5FC29F9B}" presName="conn2-1" presStyleLbl="parChTrans1D2" presStyleIdx="1" presStyleCnt="5"/>
      <dgm:spPr/>
    </dgm:pt>
    <dgm:pt modelId="{1114094F-E5BA-4584-8ECB-8800C85C82D8}" type="pres">
      <dgm:prSet presAssocID="{F555F67E-1826-41FB-BD9F-637A5FC29F9B}" presName="connTx" presStyleLbl="parChTrans1D2" presStyleIdx="1" presStyleCnt="5"/>
      <dgm:spPr/>
    </dgm:pt>
    <dgm:pt modelId="{18C8DC36-0DD2-4FD0-AB7D-E5FA49E5B9B0}" type="pres">
      <dgm:prSet presAssocID="{283B4371-73EA-4F56-AC35-FBD1B14564FB}" presName="root2" presStyleCnt="0"/>
      <dgm:spPr/>
    </dgm:pt>
    <dgm:pt modelId="{A65ECC7B-42C1-4B57-A325-54C0B0E543D8}" type="pres">
      <dgm:prSet presAssocID="{283B4371-73EA-4F56-AC35-FBD1B14564FB}" presName="LevelTwoTextNode" presStyleLbl="node2" presStyleIdx="1" presStyleCnt="5">
        <dgm:presLayoutVars>
          <dgm:chPref val="3"/>
        </dgm:presLayoutVars>
      </dgm:prSet>
      <dgm:spPr/>
    </dgm:pt>
    <dgm:pt modelId="{DFD9818F-B63D-4CAB-997B-067927EEBD35}" type="pres">
      <dgm:prSet presAssocID="{283B4371-73EA-4F56-AC35-FBD1B14564FB}" presName="level3hierChild" presStyleCnt="0"/>
      <dgm:spPr/>
    </dgm:pt>
    <dgm:pt modelId="{05FFA622-3CAD-4221-8A1C-FBD51C16076E}" type="pres">
      <dgm:prSet presAssocID="{9EC52924-C0A2-4683-B667-9749B9C99B20}" presName="conn2-1" presStyleLbl="parChTrans1D3" presStyleIdx="2" presStyleCnt="7"/>
      <dgm:spPr/>
    </dgm:pt>
    <dgm:pt modelId="{FD0D64F6-0DEB-4C55-BC75-145BE00A8FD7}" type="pres">
      <dgm:prSet presAssocID="{9EC52924-C0A2-4683-B667-9749B9C99B20}" presName="connTx" presStyleLbl="parChTrans1D3" presStyleIdx="2" presStyleCnt="7"/>
      <dgm:spPr/>
    </dgm:pt>
    <dgm:pt modelId="{F70AECB3-CBD8-45B6-AB32-34CE6CC5C7D7}" type="pres">
      <dgm:prSet presAssocID="{51C115A7-F51F-4D2B-8624-6B37E63D82F1}" presName="root2" presStyleCnt="0"/>
      <dgm:spPr/>
    </dgm:pt>
    <dgm:pt modelId="{EC60039F-524C-44C0-BC99-757DCFC3E222}" type="pres">
      <dgm:prSet presAssocID="{51C115A7-F51F-4D2B-8624-6B37E63D82F1}" presName="LevelTwoTextNode" presStyleLbl="node3" presStyleIdx="2" presStyleCnt="7">
        <dgm:presLayoutVars>
          <dgm:chPref val="3"/>
        </dgm:presLayoutVars>
      </dgm:prSet>
      <dgm:spPr/>
    </dgm:pt>
    <dgm:pt modelId="{CD6DC87B-5F15-4533-B6F4-F51313B381E5}" type="pres">
      <dgm:prSet presAssocID="{51C115A7-F51F-4D2B-8624-6B37E63D82F1}" presName="level3hierChild" presStyleCnt="0"/>
      <dgm:spPr/>
    </dgm:pt>
    <dgm:pt modelId="{B9E91CF2-2611-4AD9-8570-38F931D82881}" type="pres">
      <dgm:prSet presAssocID="{C273A223-AE1D-4983-A6C1-E8B3D68E4404}" presName="conn2-1" presStyleLbl="parChTrans1D3" presStyleIdx="3" presStyleCnt="7"/>
      <dgm:spPr/>
    </dgm:pt>
    <dgm:pt modelId="{54A94320-BEFE-4D89-90C0-2EF180EAA7D7}" type="pres">
      <dgm:prSet presAssocID="{C273A223-AE1D-4983-A6C1-E8B3D68E4404}" presName="connTx" presStyleLbl="parChTrans1D3" presStyleIdx="3" presStyleCnt="7"/>
      <dgm:spPr/>
    </dgm:pt>
    <dgm:pt modelId="{A85CBE8B-CFD1-4BAD-B439-02467CFB2904}" type="pres">
      <dgm:prSet presAssocID="{D296ADF9-8EA7-4838-8F9F-6835357FBF41}" presName="root2" presStyleCnt="0"/>
      <dgm:spPr/>
    </dgm:pt>
    <dgm:pt modelId="{8F056922-703F-4325-8D53-113E0AFCFDB0}" type="pres">
      <dgm:prSet presAssocID="{D296ADF9-8EA7-4838-8F9F-6835357FBF41}" presName="LevelTwoTextNode" presStyleLbl="node3" presStyleIdx="3" presStyleCnt="7">
        <dgm:presLayoutVars>
          <dgm:chPref val="3"/>
        </dgm:presLayoutVars>
      </dgm:prSet>
      <dgm:spPr/>
    </dgm:pt>
    <dgm:pt modelId="{F3F5E80E-B92D-4FCD-96D3-83E8C51BBEAD}" type="pres">
      <dgm:prSet presAssocID="{D296ADF9-8EA7-4838-8F9F-6835357FBF41}" presName="level3hierChild" presStyleCnt="0"/>
      <dgm:spPr/>
    </dgm:pt>
    <dgm:pt modelId="{00FA60B0-92B2-4F94-9E79-4A3575E5749C}" type="pres">
      <dgm:prSet presAssocID="{B3DAAEBF-06D1-43AD-B2EE-12959218FB9B}" presName="conn2-1" presStyleLbl="parChTrans1D2" presStyleIdx="2" presStyleCnt="5"/>
      <dgm:spPr/>
    </dgm:pt>
    <dgm:pt modelId="{83188FE8-8E2D-4E31-9696-09AAB686DBDD}" type="pres">
      <dgm:prSet presAssocID="{B3DAAEBF-06D1-43AD-B2EE-12959218FB9B}" presName="connTx" presStyleLbl="parChTrans1D2" presStyleIdx="2" presStyleCnt="5"/>
      <dgm:spPr/>
    </dgm:pt>
    <dgm:pt modelId="{6CA4313C-C730-48E7-BEE0-6BD48383AD7C}" type="pres">
      <dgm:prSet presAssocID="{E7A571AA-1161-4A64-ACE8-4BD2F7EB7D34}" presName="root2" presStyleCnt="0"/>
      <dgm:spPr/>
    </dgm:pt>
    <dgm:pt modelId="{F261C13C-C0FC-415A-8C1F-7CBF47174E1D}" type="pres">
      <dgm:prSet presAssocID="{E7A571AA-1161-4A64-ACE8-4BD2F7EB7D34}" presName="LevelTwoTextNode" presStyleLbl="node2" presStyleIdx="2" presStyleCnt="5">
        <dgm:presLayoutVars>
          <dgm:chPref val="3"/>
        </dgm:presLayoutVars>
      </dgm:prSet>
      <dgm:spPr/>
    </dgm:pt>
    <dgm:pt modelId="{3C41E4AE-31D9-4294-BF67-7AAF5C10C594}" type="pres">
      <dgm:prSet presAssocID="{E7A571AA-1161-4A64-ACE8-4BD2F7EB7D34}" presName="level3hierChild" presStyleCnt="0"/>
      <dgm:spPr/>
    </dgm:pt>
    <dgm:pt modelId="{DCCFC1A3-08D6-497C-A61D-BD23B35ABBF3}" type="pres">
      <dgm:prSet presAssocID="{1B304208-62BA-4AEA-8C44-93B98C26CD83}" presName="conn2-1" presStyleLbl="parChTrans1D3" presStyleIdx="4" presStyleCnt="7"/>
      <dgm:spPr/>
    </dgm:pt>
    <dgm:pt modelId="{637F3AB6-EFEA-4C58-8D1C-7AFA015E6B43}" type="pres">
      <dgm:prSet presAssocID="{1B304208-62BA-4AEA-8C44-93B98C26CD83}" presName="connTx" presStyleLbl="parChTrans1D3" presStyleIdx="4" presStyleCnt="7"/>
      <dgm:spPr/>
    </dgm:pt>
    <dgm:pt modelId="{B5D8C7C2-A151-4C0B-95B0-57DB6A794370}" type="pres">
      <dgm:prSet presAssocID="{D59BDF67-5B0C-49B3-A690-26F33C2B0969}" presName="root2" presStyleCnt="0"/>
      <dgm:spPr/>
    </dgm:pt>
    <dgm:pt modelId="{78ED3F54-D3B6-4AB6-9FA2-BC357001C16F}" type="pres">
      <dgm:prSet presAssocID="{D59BDF67-5B0C-49B3-A690-26F33C2B0969}" presName="LevelTwoTextNode" presStyleLbl="node3" presStyleIdx="4" presStyleCnt="7">
        <dgm:presLayoutVars>
          <dgm:chPref val="3"/>
        </dgm:presLayoutVars>
      </dgm:prSet>
      <dgm:spPr/>
    </dgm:pt>
    <dgm:pt modelId="{2E0A095E-5CFD-414D-B572-4E067BDAF489}" type="pres">
      <dgm:prSet presAssocID="{D59BDF67-5B0C-49B3-A690-26F33C2B0969}" presName="level3hierChild" presStyleCnt="0"/>
      <dgm:spPr/>
    </dgm:pt>
    <dgm:pt modelId="{EB159061-1C94-452E-949E-9442EA5B65BE}" type="pres">
      <dgm:prSet presAssocID="{061132EE-93D0-4827-9451-0BC88488DF7F}" presName="conn2-1" presStyleLbl="parChTrans1D2" presStyleIdx="3" presStyleCnt="5"/>
      <dgm:spPr/>
    </dgm:pt>
    <dgm:pt modelId="{DF01B526-B3F3-461D-92F3-EC41936B46D5}" type="pres">
      <dgm:prSet presAssocID="{061132EE-93D0-4827-9451-0BC88488DF7F}" presName="connTx" presStyleLbl="parChTrans1D2" presStyleIdx="3" presStyleCnt="5"/>
      <dgm:spPr/>
    </dgm:pt>
    <dgm:pt modelId="{706ACE50-B4A4-4771-9D10-E836B863AD77}" type="pres">
      <dgm:prSet presAssocID="{B1DA65F8-A402-4AA5-9627-015BEFDE763C}" presName="root2" presStyleCnt="0"/>
      <dgm:spPr/>
    </dgm:pt>
    <dgm:pt modelId="{2E531573-5E94-4061-BC3F-0670A9F90AA3}" type="pres">
      <dgm:prSet presAssocID="{B1DA65F8-A402-4AA5-9627-015BEFDE763C}" presName="LevelTwoTextNode" presStyleLbl="node2" presStyleIdx="3" presStyleCnt="5">
        <dgm:presLayoutVars>
          <dgm:chPref val="3"/>
        </dgm:presLayoutVars>
      </dgm:prSet>
      <dgm:spPr/>
    </dgm:pt>
    <dgm:pt modelId="{546AE836-E4EF-4740-85A4-1A7D7126C320}" type="pres">
      <dgm:prSet presAssocID="{B1DA65F8-A402-4AA5-9627-015BEFDE763C}" presName="level3hierChild" presStyleCnt="0"/>
      <dgm:spPr/>
    </dgm:pt>
    <dgm:pt modelId="{992F0037-D5FA-4140-B5AC-2C444E9B2042}" type="pres">
      <dgm:prSet presAssocID="{E24656B3-2244-4DA5-A478-B5C98F6A995A}" presName="conn2-1" presStyleLbl="parChTrans1D3" presStyleIdx="5" presStyleCnt="7"/>
      <dgm:spPr/>
    </dgm:pt>
    <dgm:pt modelId="{964852B9-D80B-4ABD-AA2F-7EA88EC82DCA}" type="pres">
      <dgm:prSet presAssocID="{E24656B3-2244-4DA5-A478-B5C98F6A995A}" presName="connTx" presStyleLbl="parChTrans1D3" presStyleIdx="5" presStyleCnt="7"/>
      <dgm:spPr/>
    </dgm:pt>
    <dgm:pt modelId="{600AA2B3-5686-4C60-A92A-90BA5851D789}" type="pres">
      <dgm:prSet presAssocID="{22BF729E-B3AC-4A2B-AB1D-ACA53A2E5F23}" presName="root2" presStyleCnt="0"/>
      <dgm:spPr/>
    </dgm:pt>
    <dgm:pt modelId="{6E9E8403-E302-44B3-88A8-4E51D4334A1D}" type="pres">
      <dgm:prSet presAssocID="{22BF729E-B3AC-4A2B-AB1D-ACA53A2E5F23}" presName="LevelTwoTextNode" presStyleLbl="node3" presStyleIdx="5" presStyleCnt="7">
        <dgm:presLayoutVars>
          <dgm:chPref val="3"/>
        </dgm:presLayoutVars>
      </dgm:prSet>
      <dgm:spPr/>
    </dgm:pt>
    <dgm:pt modelId="{B41F822D-D803-404C-B3EF-71D2E66A0FFB}" type="pres">
      <dgm:prSet presAssocID="{22BF729E-B3AC-4A2B-AB1D-ACA53A2E5F23}" presName="level3hierChild" presStyleCnt="0"/>
      <dgm:spPr/>
    </dgm:pt>
    <dgm:pt modelId="{C6B641A8-C09B-42CE-8D6E-1ADC8E01C864}" type="pres">
      <dgm:prSet presAssocID="{4E14DF6C-0BC0-491E-A769-022794891D27}" presName="conn2-1" presStyleLbl="parChTrans1D2" presStyleIdx="4" presStyleCnt="5"/>
      <dgm:spPr/>
    </dgm:pt>
    <dgm:pt modelId="{9D032F78-134B-4313-BCF4-B7F7B030CBED}" type="pres">
      <dgm:prSet presAssocID="{4E14DF6C-0BC0-491E-A769-022794891D27}" presName="connTx" presStyleLbl="parChTrans1D2" presStyleIdx="4" presStyleCnt="5"/>
      <dgm:spPr/>
    </dgm:pt>
    <dgm:pt modelId="{27E5EDE9-E543-4C1D-A87D-ACCE6ED7DA88}" type="pres">
      <dgm:prSet presAssocID="{91831527-0EAA-4ADA-AB31-B5A85A03822E}" presName="root2" presStyleCnt="0"/>
      <dgm:spPr/>
    </dgm:pt>
    <dgm:pt modelId="{1D7C6801-BB32-4F10-A138-E53DB6E0FB10}" type="pres">
      <dgm:prSet presAssocID="{91831527-0EAA-4ADA-AB31-B5A85A03822E}" presName="LevelTwoTextNode" presStyleLbl="node2" presStyleIdx="4" presStyleCnt="5">
        <dgm:presLayoutVars>
          <dgm:chPref val="3"/>
        </dgm:presLayoutVars>
      </dgm:prSet>
      <dgm:spPr/>
    </dgm:pt>
    <dgm:pt modelId="{FD478052-DC6F-44A7-B481-4EF934487951}" type="pres">
      <dgm:prSet presAssocID="{91831527-0EAA-4ADA-AB31-B5A85A03822E}" presName="level3hierChild" presStyleCnt="0"/>
      <dgm:spPr/>
    </dgm:pt>
    <dgm:pt modelId="{264C9658-E501-4721-99AC-3E290F7CD319}" type="pres">
      <dgm:prSet presAssocID="{6D0276C1-9731-4403-AC9D-0DEE13B537E3}" presName="conn2-1" presStyleLbl="parChTrans1D3" presStyleIdx="6" presStyleCnt="7"/>
      <dgm:spPr/>
    </dgm:pt>
    <dgm:pt modelId="{58D6180D-C299-482F-83A0-9E9DBC6D0A8B}" type="pres">
      <dgm:prSet presAssocID="{6D0276C1-9731-4403-AC9D-0DEE13B537E3}" presName="connTx" presStyleLbl="parChTrans1D3" presStyleIdx="6" presStyleCnt="7"/>
      <dgm:spPr/>
    </dgm:pt>
    <dgm:pt modelId="{AA46BE3B-0AC9-45B3-8D96-843D7D26268F}" type="pres">
      <dgm:prSet presAssocID="{4950EDE3-AE53-471C-8831-DDD1A6C9EFA5}" presName="root2" presStyleCnt="0"/>
      <dgm:spPr/>
    </dgm:pt>
    <dgm:pt modelId="{1CFA117F-98A9-4C0F-945E-24EFC21258A3}" type="pres">
      <dgm:prSet presAssocID="{4950EDE3-AE53-471C-8831-DDD1A6C9EFA5}" presName="LevelTwoTextNode" presStyleLbl="node3" presStyleIdx="6" presStyleCnt="7">
        <dgm:presLayoutVars>
          <dgm:chPref val="3"/>
        </dgm:presLayoutVars>
      </dgm:prSet>
      <dgm:spPr/>
    </dgm:pt>
    <dgm:pt modelId="{00A58269-ABFD-4E13-859F-F163C9F1DD75}" type="pres">
      <dgm:prSet presAssocID="{4950EDE3-AE53-471C-8831-DDD1A6C9EFA5}" presName="level3hierChild" presStyleCnt="0"/>
      <dgm:spPr/>
    </dgm:pt>
  </dgm:ptLst>
  <dgm:cxnLst>
    <dgm:cxn modelId="{FA115704-4865-483C-B9F4-B94C28457B87}" type="presOf" srcId="{1B304208-62BA-4AEA-8C44-93B98C26CD83}" destId="{DCCFC1A3-08D6-497C-A61D-BD23B35ABBF3}" srcOrd="0" destOrd="0" presId="urn:microsoft.com/office/officeart/2005/8/layout/hierarchy2"/>
    <dgm:cxn modelId="{0F78BE04-3F44-492A-8432-259093001893}" srcId="{F63CF486-B6E9-4194-8CE0-417ED20F5FDB}" destId="{91831527-0EAA-4ADA-AB31-B5A85A03822E}" srcOrd="4" destOrd="0" parTransId="{4E14DF6C-0BC0-491E-A769-022794891D27}" sibTransId="{28F92DB0-F33C-430F-9123-23A32203A3C6}"/>
    <dgm:cxn modelId="{CF753808-F8B5-4760-B7B6-042CDABD6E29}" srcId="{B1DA65F8-A402-4AA5-9627-015BEFDE763C}" destId="{22BF729E-B3AC-4A2B-AB1D-ACA53A2E5F23}" srcOrd="0" destOrd="0" parTransId="{E24656B3-2244-4DA5-A478-B5C98F6A995A}" sibTransId="{E70418F7-88FF-426A-9288-9EB83AB702D1}"/>
    <dgm:cxn modelId="{4D82800A-AF9E-4656-9125-BB4CEBA479D8}" type="presOf" srcId="{E24656B3-2244-4DA5-A478-B5C98F6A995A}" destId="{992F0037-D5FA-4140-B5AC-2C444E9B2042}" srcOrd="0" destOrd="0" presId="urn:microsoft.com/office/officeart/2005/8/layout/hierarchy2"/>
    <dgm:cxn modelId="{18FEC80C-2AB6-4F9E-AD3E-CB373FE21E04}" type="presOf" srcId="{B3DAAEBF-06D1-43AD-B2EE-12959218FB9B}" destId="{83188FE8-8E2D-4E31-9696-09AAB686DBDD}" srcOrd="1" destOrd="0" presId="urn:microsoft.com/office/officeart/2005/8/layout/hierarchy2"/>
    <dgm:cxn modelId="{ACC9252D-1F5C-4B64-9813-51F6C16374C2}" srcId="{F63CF486-B6E9-4194-8CE0-417ED20F5FDB}" destId="{B1DA65F8-A402-4AA5-9627-015BEFDE763C}" srcOrd="3" destOrd="0" parTransId="{061132EE-93D0-4827-9451-0BC88488DF7F}" sibTransId="{769938E2-99B7-483E-96E6-CA17AFBF126B}"/>
    <dgm:cxn modelId="{60B41634-248E-4C58-BEEF-D13969A91065}" type="presOf" srcId="{F555F67E-1826-41FB-BD9F-637A5FC29F9B}" destId="{2C7FF585-CCB0-4276-9C79-1AC5A622C0CF}" srcOrd="0" destOrd="0" presId="urn:microsoft.com/office/officeart/2005/8/layout/hierarchy2"/>
    <dgm:cxn modelId="{855A4635-9280-4451-BAA4-468C8C1F1873}" srcId="{283B4371-73EA-4F56-AC35-FBD1B14564FB}" destId="{51C115A7-F51F-4D2B-8624-6B37E63D82F1}" srcOrd="0" destOrd="0" parTransId="{9EC52924-C0A2-4683-B667-9749B9C99B20}" sibTransId="{72918E3E-85DA-4AFD-BB8B-F423CD735CF9}"/>
    <dgm:cxn modelId="{4D2C023C-8722-4723-A1EC-54AB6B31A274}" type="presOf" srcId="{C273A223-AE1D-4983-A6C1-E8B3D68E4404}" destId="{54A94320-BEFE-4D89-90C0-2EF180EAA7D7}" srcOrd="1" destOrd="0" presId="urn:microsoft.com/office/officeart/2005/8/layout/hierarchy2"/>
    <dgm:cxn modelId="{E47FF43C-B619-424B-A672-16BE1F5303BE}" type="presOf" srcId="{6D0276C1-9731-4403-AC9D-0DEE13B537E3}" destId="{58D6180D-C299-482F-83A0-9E9DBC6D0A8B}" srcOrd="1" destOrd="0" presId="urn:microsoft.com/office/officeart/2005/8/layout/hierarchy2"/>
    <dgm:cxn modelId="{5EA97B3D-D50D-4E9A-B6CE-D00408BAE0EB}" type="presOf" srcId="{E7A571AA-1161-4A64-ACE8-4BD2F7EB7D34}" destId="{F261C13C-C0FC-415A-8C1F-7CBF47174E1D}" srcOrd="0" destOrd="0" presId="urn:microsoft.com/office/officeart/2005/8/layout/hierarchy2"/>
    <dgm:cxn modelId="{4DA67C5C-B22E-4516-8ED2-9ABD8B93E7BF}" type="presOf" srcId="{4E14DF6C-0BC0-491E-A769-022794891D27}" destId="{9D032F78-134B-4313-BCF4-B7F7B030CBED}" srcOrd="1" destOrd="0" presId="urn:microsoft.com/office/officeart/2005/8/layout/hierarchy2"/>
    <dgm:cxn modelId="{D87EF460-8B20-424E-A743-866376AD7575}" type="presOf" srcId="{04FA55F9-F7EB-4A3F-92DE-551860B9F8F9}" destId="{4BF36473-64A6-46B4-B316-112727889FA3}" srcOrd="0" destOrd="0" presId="urn:microsoft.com/office/officeart/2005/8/layout/hierarchy2"/>
    <dgm:cxn modelId="{C81E2642-8CE0-46EF-9CE1-73F0C6CB7AD0}" type="presOf" srcId="{4950EDE3-AE53-471C-8831-DDD1A6C9EFA5}" destId="{1CFA117F-98A9-4C0F-945E-24EFC21258A3}" srcOrd="0" destOrd="0" presId="urn:microsoft.com/office/officeart/2005/8/layout/hierarchy2"/>
    <dgm:cxn modelId="{9E9A8E43-DC1E-4DAC-9937-6BEA586AA0B5}" srcId="{E7A571AA-1161-4A64-ACE8-4BD2F7EB7D34}" destId="{D59BDF67-5B0C-49B3-A690-26F33C2B0969}" srcOrd="0" destOrd="0" parTransId="{1B304208-62BA-4AEA-8C44-93B98C26CD83}" sibTransId="{8487C117-A297-43F7-9198-6F473D33ADCF}"/>
    <dgm:cxn modelId="{92CF5966-CEEC-41E5-B6A4-A7A8BC12728D}" type="presOf" srcId="{9EC52924-C0A2-4683-B667-9749B9C99B20}" destId="{05FFA622-3CAD-4221-8A1C-FBD51C16076E}" srcOrd="0" destOrd="0" presId="urn:microsoft.com/office/officeart/2005/8/layout/hierarchy2"/>
    <dgm:cxn modelId="{1ED82D68-88DE-42F6-8DE6-B916D589E265}" type="presOf" srcId="{22BF729E-B3AC-4A2B-AB1D-ACA53A2E5F23}" destId="{6E9E8403-E302-44B3-88A8-4E51D4334A1D}" srcOrd="0" destOrd="0" presId="urn:microsoft.com/office/officeart/2005/8/layout/hierarchy2"/>
    <dgm:cxn modelId="{8CC52069-E31E-42EA-9D54-6E382B9E2CE7}" type="presOf" srcId="{F0706D2A-2D33-41A3-B409-25399F84A619}" destId="{CB1BEE44-3435-4A38-B502-61D8FD020476}" srcOrd="0" destOrd="0" presId="urn:microsoft.com/office/officeart/2005/8/layout/hierarchy2"/>
    <dgm:cxn modelId="{1226C26A-C367-4DD8-922F-B25A54D9CE22}" type="presOf" srcId="{4E14DF6C-0BC0-491E-A769-022794891D27}" destId="{C6B641A8-C09B-42CE-8D6E-1ADC8E01C864}" srcOrd="0" destOrd="0" presId="urn:microsoft.com/office/officeart/2005/8/layout/hierarchy2"/>
    <dgm:cxn modelId="{06729551-AF8E-4782-9426-09188D1F18F1}" type="presOf" srcId="{3BAF86DC-E0CF-4BC2-84F0-4AC228C27683}" destId="{3197B326-8707-4228-BE84-14597CF7F575}" srcOrd="0" destOrd="0" presId="urn:microsoft.com/office/officeart/2005/8/layout/hierarchy2"/>
    <dgm:cxn modelId="{59442E52-F4E3-4B8C-867A-B5600C1F10D7}" type="presOf" srcId="{B6C10DB3-9E90-4C6D-98B8-6AEE813E16A9}" destId="{C8A381F8-81DD-4A1D-BCD3-98BC9864A4F5}" srcOrd="0" destOrd="0" presId="urn:microsoft.com/office/officeart/2005/8/layout/hierarchy2"/>
    <dgm:cxn modelId="{C7760753-F2A4-4CFD-ACFC-015713EC370C}" srcId="{F63CF486-B6E9-4194-8CE0-417ED20F5FDB}" destId="{E7A571AA-1161-4A64-ACE8-4BD2F7EB7D34}" srcOrd="2" destOrd="0" parTransId="{B3DAAEBF-06D1-43AD-B2EE-12959218FB9B}" sibTransId="{84187F88-8B16-41CD-B7A6-D1049B7FFFED}"/>
    <dgm:cxn modelId="{FD404F75-7ADD-476B-B452-2C489BA3FB82}" srcId="{04FA55F9-F7EB-4A3F-92DE-551860B9F8F9}" destId="{F0706D2A-2D33-41A3-B409-25399F84A619}" srcOrd="0" destOrd="0" parTransId="{B6C10DB3-9E90-4C6D-98B8-6AEE813E16A9}" sibTransId="{37F7ED46-FEE6-48BC-921C-F34A8AAF588C}"/>
    <dgm:cxn modelId="{6A2D8F77-96AE-441F-8F34-B19C5EC23340}" srcId="{0DF43F0F-6E57-4529-8962-4AA85DB8A7D9}" destId="{F63CF486-B6E9-4194-8CE0-417ED20F5FDB}" srcOrd="0" destOrd="0" parTransId="{390C881B-500C-4854-B8C4-C1520D85FC73}" sibTransId="{7D434100-5ABD-4AC7-89C3-A7C1704596BD}"/>
    <dgm:cxn modelId="{343FAF77-F6AA-41AD-BB8F-016FFFDCC6AC}" type="presOf" srcId="{78626326-A694-4328-9B2E-ED1ACA1D845E}" destId="{84531F02-5197-4C74-8996-DDCF42691469}" srcOrd="1" destOrd="0" presId="urn:microsoft.com/office/officeart/2005/8/layout/hierarchy2"/>
    <dgm:cxn modelId="{3105B17D-D9D9-4EFC-B17B-F7716A31BAD4}" srcId="{91831527-0EAA-4ADA-AB31-B5A85A03822E}" destId="{4950EDE3-AE53-471C-8831-DDD1A6C9EFA5}" srcOrd="0" destOrd="0" parTransId="{6D0276C1-9731-4403-AC9D-0DEE13B537E3}" sibTransId="{B2BAB36E-6FAA-4978-8E88-41BAEDE82B3D}"/>
    <dgm:cxn modelId="{E0961280-236C-4698-878F-CA7FCB9F74D2}" srcId="{04FA55F9-F7EB-4A3F-92DE-551860B9F8F9}" destId="{60C47650-9014-4AC7-AED8-E4F9C998755B}" srcOrd="1" destOrd="0" parTransId="{3BAF86DC-E0CF-4BC2-84F0-4AC228C27683}" sibTransId="{E3F4129D-9951-46D9-A416-870C2370B517}"/>
    <dgm:cxn modelId="{33C99984-0B5B-47BF-9C9A-817E2921A426}" type="presOf" srcId="{6D0276C1-9731-4403-AC9D-0DEE13B537E3}" destId="{264C9658-E501-4721-99AC-3E290F7CD319}" srcOrd="0" destOrd="0" presId="urn:microsoft.com/office/officeart/2005/8/layout/hierarchy2"/>
    <dgm:cxn modelId="{FDE6EC8A-EA3B-4EC8-A680-C20B35EE92A2}" type="presOf" srcId="{D296ADF9-8EA7-4838-8F9F-6835357FBF41}" destId="{8F056922-703F-4325-8D53-113E0AFCFDB0}" srcOrd="0" destOrd="0" presId="urn:microsoft.com/office/officeart/2005/8/layout/hierarchy2"/>
    <dgm:cxn modelId="{BA680E8C-AB33-4020-A8E6-FDBE9A5EED47}" type="presOf" srcId="{1B304208-62BA-4AEA-8C44-93B98C26CD83}" destId="{637F3AB6-EFEA-4C58-8D1C-7AFA015E6B43}" srcOrd="1" destOrd="0" presId="urn:microsoft.com/office/officeart/2005/8/layout/hierarchy2"/>
    <dgm:cxn modelId="{13C86092-CF6D-4967-B20E-2592ED53A000}" type="presOf" srcId="{0DF43F0F-6E57-4529-8962-4AA85DB8A7D9}" destId="{87715F1B-4A59-447D-A0D9-38A26F1EF02D}" srcOrd="0" destOrd="0" presId="urn:microsoft.com/office/officeart/2005/8/layout/hierarchy2"/>
    <dgm:cxn modelId="{D8E7B495-E705-43DF-A7AB-7964F877493E}" type="presOf" srcId="{C273A223-AE1D-4983-A6C1-E8B3D68E4404}" destId="{B9E91CF2-2611-4AD9-8570-38F931D82881}" srcOrd="0" destOrd="0" presId="urn:microsoft.com/office/officeart/2005/8/layout/hierarchy2"/>
    <dgm:cxn modelId="{B34FF397-F3E4-400E-98AC-A379F88F877C}" type="presOf" srcId="{B6C10DB3-9E90-4C6D-98B8-6AEE813E16A9}" destId="{ECBDF124-376D-4926-B370-FB9EE6B7DC2B}" srcOrd="1" destOrd="0" presId="urn:microsoft.com/office/officeart/2005/8/layout/hierarchy2"/>
    <dgm:cxn modelId="{1829479A-F23E-4A61-97E4-283CED11ED58}" type="presOf" srcId="{B3DAAEBF-06D1-43AD-B2EE-12959218FB9B}" destId="{00FA60B0-92B2-4F94-9E79-4A3575E5749C}" srcOrd="0" destOrd="0" presId="urn:microsoft.com/office/officeart/2005/8/layout/hierarchy2"/>
    <dgm:cxn modelId="{B3DF329D-400B-4071-AA0A-329E6DAD0BC9}" srcId="{F63CF486-B6E9-4194-8CE0-417ED20F5FDB}" destId="{283B4371-73EA-4F56-AC35-FBD1B14564FB}" srcOrd="1" destOrd="0" parTransId="{F555F67E-1826-41FB-BD9F-637A5FC29F9B}" sibTransId="{EA1E4DB3-7409-4B1A-93DF-176AB10A8FFD}"/>
    <dgm:cxn modelId="{9F869DA8-E6EB-482C-914F-03A72EFFDAF6}" srcId="{F63CF486-B6E9-4194-8CE0-417ED20F5FDB}" destId="{04FA55F9-F7EB-4A3F-92DE-551860B9F8F9}" srcOrd="0" destOrd="0" parTransId="{78626326-A694-4328-9B2E-ED1ACA1D845E}" sibTransId="{88E26A1F-5B44-4490-AFD2-7C9810B25688}"/>
    <dgm:cxn modelId="{0CCCA8AA-2125-4AC4-993F-C4BEF7FD4717}" type="presOf" srcId="{9EC52924-C0A2-4683-B667-9749B9C99B20}" destId="{FD0D64F6-0DEB-4C55-BC75-145BE00A8FD7}" srcOrd="1" destOrd="0" presId="urn:microsoft.com/office/officeart/2005/8/layout/hierarchy2"/>
    <dgm:cxn modelId="{C80C12AF-AF02-4F93-B7F5-431F464A9F5E}" type="presOf" srcId="{061132EE-93D0-4827-9451-0BC88488DF7F}" destId="{EB159061-1C94-452E-949E-9442EA5B65BE}" srcOrd="0" destOrd="0" presId="urn:microsoft.com/office/officeart/2005/8/layout/hierarchy2"/>
    <dgm:cxn modelId="{559AA8BA-AB26-4AD9-8CA2-9457E41E6226}" type="presOf" srcId="{3BAF86DC-E0CF-4BC2-84F0-4AC228C27683}" destId="{9E0AEB5B-3892-439F-A809-7F0CA25CAE33}" srcOrd="1" destOrd="0" presId="urn:microsoft.com/office/officeart/2005/8/layout/hierarchy2"/>
    <dgm:cxn modelId="{6158F2BA-65E3-416A-AC3C-CEF8D62EE74F}" type="presOf" srcId="{283B4371-73EA-4F56-AC35-FBD1B14564FB}" destId="{A65ECC7B-42C1-4B57-A325-54C0B0E543D8}" srcOrd="0" destOrd="0" presId="urn:microsoft.com/office/officeart/2005/8/layout/hierarchy2"/>
    <dgm:cxn modelId="{A8FD10C6-CD96-4A53-9D3A-5A559827336E}" type="presOf" srcId="{E24656B3-2244-4DA5-A478-B5C98F6A995A}" destId="{964852B9-D80B-4ABD-AA2F-7EA88EC82DCA}" srcOrd="1" destOrd="0" presId="urn:microsoft.com/office/officeart/2005/8/layout/hierarchy2"/>
    <dgm:cxn modelId="{C9D81FCA-DBDF-4660-A2D0-A09A7A97DF2B}" type="presOf" srcId="{F63CF486-B6E9-4194-8CE0-417ED20F5FDB}" destId="{F618D225-6CA0-46C2-BB3E-0FD0FBB8EB57}" srcOrd="0" destOrd="0" presId="urn:microsoft.com/office/officeart/2005/8/layout/hierarchy2"/>
    <dgm:cxn modelId="{30E15ECE-19A5-4971-986E-05B956F278A6}" type="presOf" srcId="{B1DA65F8-A402-4AA5-9627-015BEFDE763C}" destId="{2E531573-5E94-4061-BC3F-0670A9F90AA3}" srcOrd="0" destOrd="0" presId="urn:microsoft.com/office/officeart/2005/8/layout/hierarchy2"/>
    <dgm:cxn modelId="{7A4B5AD1-9FF2-4FB5-8BC2-793412FD4947}" type="presOf" srcId="{F555F67E-1826-41FB-BD9F-637A5FC29F9B}" destId="{1114094F-E5BA-4584-8ECB-8800C85C82D8}" srcOrd="1" destOrd="0" presId="urn:microsoft.com/office/officeart/2005/8/layout/hierarchy2"/>
    <dgm:cxn modelId="{14EECED1-504E-44D9-B11A-A644EA6EDFCC}" type="presOf" srcId="{51C115A7-F51F-4D2B-8624-6B37E63D82F1}" destId="{EC60039F-524C-44C0-BC99-757DCFC3E222}" srcOrd="0" destOrd="0" presId="urn:microsoft.com/office/officeart/2005/8/layout/hierarchy2"/>
    <dgm:cxn modelId="{B640D9D6-907C-4C80-B18A-555F96C53F8C}" type="presOf" srcId="{91831527-0EAA-4ADA-AB31-B5A85A03822E}" destId="{1D7C6801-BB32-4F10-A138-E53DB6E0FB10}" srcOrd="0" destOrd="0" presId="urn:microsoft.com/office/officeart/2005/8/layout/hierarchy2"/>
    <dgm:cxn modelId="{04178ED7-E914-4603-A44B-FF993DA5F220}" type="presOf" srcId="{D59BDF67-5B0C-49B3-A690-26F33C2B0969}" destId="{78ED3F54-D3B6-4AB6-9FA2-BC357001C16F}" srcOrd="0" destOrd="0" presId="urn:microsoft.com/office/officeart/2005/8/layout/hierarchy2"/>
    <dgm:cxn modelId="{2FA773E0-B67A-4DC7-9316-E1562D47AC91}" srcId="{283B4371-73EA-4F56-AC35-FBD1B14564FB}" destId="{D296ADF9-8EA7-4838-8F9F-6835357FBF41}" srcOrd="1" destOrd="0" parTransId="{C273A223-AE1D-4983-A6C1-E8B3D68E4404}" sibTransId="{1D034ED4-29C8-4C26-AF86-013D26896047}"/>
    <dgm:cxn modelId="{28B591E6-C6C5-43C9-977B-CAA2098358E6}" type="presOf" srcId="{061132EE-93D0-4827-9451-0BC88488DF7F}" destId="{DF01B526-B3F3-461D-92F3-EC41936B46D5}" srcOrd="1" destOrd="0" presId="urn:microsoft.com/office/officeart/2005/8/layout/hierarchy2"/>
    <dgm:cxn modelId="{E32652EB-3998-48F8-918C-DA64E9269008}" type="presOf" srcId="{78626326-A694-4328-9B2E-ED1ACA1D845E}" destId="{11D8DD44-470A-46AE-A64D-FF2B60EC233C}" srcOrd="0" destOrd="0" presId="urn:microsoft.com/office/officeart/2005/8/layout/hierarchy2"/>
    <dgm:cxn modelId="{B852EFF0-E3AD-43B0-8749-062627F3A338}" type="presOf" srcId="{60C47650-9014-4AC7-AED8-E4F9C998755B}" destId="{009FD7E3-268F-414D-9F19-E96AD1A1440F}" srcOrd="0" destOrd="0" presId="urn:microsoft.com/office/officeart/2005/8/layout/hierarchy2"/>
    <dgm:cxn modelId="{CA15A701-B9AF-4CA8-88B8-4A46D9EA0574}" type="presParOf" srcId="{87715F1B-4A59-447D-A0D9-38A26F1EF02D}" destId="{C41DC87D-B2AE-4569-8544-B2D3161F3CE3}" srcOrd="0" destOrd="0" presId="urn:microsoft.com/office/officeart/2005/8/layout/hierarchy2"/>
    <dgm:cxn modelId="{C9DCC339-4EE4-4A55-897B-A447C38E7784}" type="presParOf" srcId="{C41DC87D-B2AE-4569-8544-B2D3161F3CE3}" destId="{F618D225-6CA0-46C2-BB3E-0FD0FBB8EB57}" srcOrd="0" destOrd="0" presId="urn:microsoft.com/office/officeart/2005/8/layout/hierarchy2"/>
    <dgm:cxn modelId="{1D9790DE-BAAE-4D8D-8888-B6DD5C071D40}" type="presParOf" srcId="{C41DC87D-B2AE-4569-8544-B2D3161F3CE3}" destId="{01B09471-11CD-4EF4-9FBA-90BEF0DEF897}" srcOrd="1" destOrd="0" presId="urn:microsoft.com/office/officeart/2005/8/layout/hierarchy2"/>
    <dgm:cxn modelId="{635D4B61-708D-4A42-A708-52B427818BA5}" type="presParOf" srcId="{01B09471-11CD-4EF4-9FBA-90BEF0DEF897}" destId="{11D8DD44-470A-46AE-A64D-FF2B60EC233C}" srcOrd="0" destOrd="0" presId="urn:microsoft.com/office/officeart/2005/8/layout/hierarchy2"/>
    <dgm:cxn modelId="{6A2AC68D-476E-4981-88B9-A5C4DD9055CC}" type="presParOf" srcId="{11D8DD44-470A-46AE-A64D-FF2B60EC233C}" destId="{84531F02-5197-4C74-8996-DDCF42691469}" srcOrd="0" destOrd="0" presId="urn:microsoft.com/office/officeart/2005/8/layout/hierarchy2"/>
    <dgm:cxn modelId="{5A40C469-C616-4AF9-A727-BA782A67D049}" type="presParOf" srcId="{01B09471-11CD-4EF4-9FBA-90BEF0DEF897}" destId="{3B851881-3DC3-4D89-979D-8411C2C73429}" srcOrd="1" destOrd="0" presId="urn:microsoft.com/office/officeart/2005/8/layout/hierarchy2"/>
    <dgm:cxn modelId="{53854FEA-168B-41AC-B9D9-E98429191D0E}" type="presParOf" srcId="{3B851881-3DC3-4D89-979D-8411C2C73429}" destId="{4BF36473-64A6-46B4-B316-112727889FA3}" srcOrd="0" destOrd="0" presId="urn:microsoft.com/office/officeart/2005/8/layout/hierarchy2"/>
    <dgm:cxn modelId="{596847DC-60E0-4B54-A40D-0C434CC7B23D}" type="presParOf" srcId="{3B851881-3DC3-4D89-979D-8411C2C73429}" destId="{940EA077-51AB-4704-9B6C-EF1471EA3E15}" srcOrd="1" destOrd="0" presId="urn:microsoft.com/office/officeart/2005/8/layout/hierarchy2"/>
    <dgm:cxn modelId="{347EA178-9E59-4051-B4C2-EFAA057434B1}" type="presParOf" srcId="{940EA077-51AB-4704-9B6C-EF1471EA3E15}" destId="{C8A381F8-81DD-4A1D-BCD3-98BC9864A4F5}" srcOrd="0" destOrd="0" presId="urn:microsoft.com/office/officeart/2005/8/layout/hierarchy2"/>
    <dgm:cxn modelId="{0CC86021-9BB3-4FB0-B551-16A5BA33707B}" type="presParOf" srcId="{C8A381F8-81DD-4A1D-BCD3-98BC9864A4F5}" destId="{ECBDF124-376D-4926-B370-FB9EE6B7DC2B}" srcOrd="0" destOrd="0" presId="urn:microsoft.com/office/officeart/2005/8/layout/hierarchy2"/>
    <dgm:cxn modelId="{F2AD0EEA-99F9-41ED-A1E4-BDA4222A966A}" type="presParOf" srcId="{940EA077-51AB-4704-9B6C-EF1471EA3E15}" destId="{38F3C4D9-0588-485E-8B72-9DD27FA8390E}" srcOrd="1" destOrd="0" presId="urn:microsoft.com/office/officeart/2005/8/layout/hierarchy2"/>
    <dgm:cxn modelId="{DE128A1E-8B20-42B8-92F8-58219CDD0AFA}" type="presParOf" srcId="{38F3C4D9-0588-485E-8B72-9DD27FA8390E}" destId="{CB1BEE44-3435-4A38-B502-61D8FD020476}" srcOrd="0" destOrd="0" presId="urn:microsoft.com/office/officeart/2005/8/layout/hierarchy2"/>
    <dgm:cxn modelId="{FAE76106-9AD9-4F9A-ADAD-E0D15619F3FE}" type="presParOf" srcId="{38F3C4D9-0588-485E-8B72-9DD27FA8390E}" destId="{6AEA2347-995B-4816-9ED5-B5A07ECBC3CC}" srcOrd="1" destOrd="0" presId="urn:microsoft.com/office/officeart/2005/8/layout/hierarchy2"/>
    <dgm:cxn modelId="{56B30007-D94B-4C99-9C40-F7254399F3AA}" type="presParOf" srcId="{940EA077-51AB-4704-9B6C-EF1471EA3E15}" destId="{3197B326-8707-4228-BE84-14597CF7F575}" srcOrd="2" destOrd="0" presId="urn:microsoft.com/office/officeart/2005/8/layout/hierarchy2"/>
    <dgm:cxn modelId="{51534537-A8DB-4710-99CD-36B8C71F9C05}" type="presParOf" srcId="{3197B326-8707-4228-BE84-14597CF7F575}" destId="{9E0AEB5B-3892-439F-A809-7F0CA25CAE33}" srcOrd="0" destOrd="0" presId="urn:microsoft.com/office/officeart/2005/8/layout/hierarchy2"/>
    <dgm:cxn modelId="{0A1ADF96-92AA-467F-AD4F-DD1335EB6791}" type="presParOf" srcId="{940EA077-51AB-4704-9B6C-EF1471EA3E15}" destId="{5C6C06F2-F6CE-4BB8-94AD-71D2DF90C932}" srcOrd="3" destOrd="0" presId="urn:microsoft.com/office/officeart/2005/8/layout/hierarchy2"/>
    <dgm:cxn modelId="{4CF7BDDB-1E20-4FA8-8D05-62C286851487}" type="presParOf" srcId="{5C6C06F2-F6CE-4BB8-94AD-71D2DF90C932}" destId="{009FD7E3-268F-414D-9F19-E96AD1A1440F}" srcOrd="0" destOrd="0" presId="urn:microsoft.com/office/officeart/2005/8/layout/hierarchy2"/>
    <dgm:cxn modelId="{99229301-6838-4F5E-829D-40A46D5881E8}" type="presParOf" srcId="{5C6C06F2-F6CE-4BB8-94AD-71D2DF90C932}" destId="{C78ED97B-B08A-4515-9AFA-A8193530D486}" srcOrd="1" destOrd="0" presId="urn:microsoft.com/office/officeart/2005/8/layout/hierarchy2"/>
    <dgm:cxn modelId="{C71CEE94-9C00-4F88-A555-C666A892FD15}" type="presParOf" srcId="{01B09471-11CD-4EF4-9FBA-90BEF0DEF897}" destId="{2C7FF585-CCB0-4276-9C79-1AC5A622C0CF}" srcOrd="2" destOrd="0" presId="urn:microsoft.com/office/officeart/2005/8/layout/hierarchy2"/>
    <dgm:cxn modelId="{F9EB3FA9-06EA-43FE-B495-A32BCE99E717}" type="presParOf" srcId="{2C7FF585-CCB0-4276-9C79-1AC5A622C0CF}" destId="{1114094F-E5BA-4584-8ECB-8800C85C82D8}" srcOrd="0" destOrd="0" presId="urn:microsoft.com/office/officeart/2005/8/layout/hierarchy2"/>
    <dgm:cxn modelId="{91752E14-EB3E-4514-866D-9D9D081D81CB}" type="presParOf" srcId="{01B09471-11CD-4EF4-9FBA-90BEF0DEF897}" destId="{18C8DC36-0DD2-4FD0-AB7D-E5FA49E5B9B0}" srcOrd="3" destOrd="0" presId="urn:microsoft.com/office/officeart/2005/8/layout/hierarchy2"/>
    <dgm:cxn modelId="{7A861BC7-188C-4773-AAA6-23AB64019E1A}" type="presParOf" srcId="{18C8DC36-0DD2-4FD0-AB7D-E5FA49E5B9B0}" destId="{A65ECC7B-42C1-4B57-A325-54C0B0E543D8}" srcOrd="0" destOrd="0" presId="urn:microsoft.com/office/officeart/2005/8/layout/hierarchy2"/>
    <dgm:cxn modelId="{DF571A2E-64FB-4CDF-B62F-C2C993767606}" type="presParOf" srcId="{18C8DC36-0DD2-4FD0-AB7D-E5FA49E5B9B0}" destId="{DFD9818F-B63D-4CAB-997B-067927EEBD35}" srcOrd="1" destOrd="0" presId="urn:microsoft.com/office/officeart/2005/8/layout/hierarchy2"/>
    <dgm:cxn modelId="{6FA288D6-0244-43E6-B90B-8553BF2EF323}" type="presParOf" srcId="{DFD9818F-B63D-4CAB-997B-067927EEBD35}" destId="{05FFA622-3CAD-4221-8A1C-FBD51C16076E}" srcOrd="0" destOrd="0" presId="urn:microsoft.com/office/officeart/2005/8/layout/hierarchy2"/>
    <dgm:cxn modelId="{17B0C7CA-3796-4BFC-921E-84EF946FD354}" type="presParOf" srcId="{05FFA622-3CAD-4221-8A1C-FBD51C16076E}" destId="{FD0D64F6-0DEB-4C55-BC75-145BE00A8FD7}" srcOrd="0" destOrd="0" presId="urn:microsoft.com/office/officeart/2005/8/layout/hierarchy2"/>
    <dgm:cxn modelId="{23F8612D-2BF2-483C-B207-D838CD0247B3}" type="presParOf" srcId="{DFD9818F-B63D-4CAB-997B-067927EEBD35}" destId="{F70AECB3-CBD8-45B6-AB32-34CE6CC5C7D7}" srcOrd="1" destOrd="0" presId="urn:microsoft.com/office/officeart/2005/8/layout/hierarchy2"/>
    <dgm:cxn modelId="{ADBA8887-9C0E-4DC6-BB68-1B43AC55D348}" type="presParOf" srcId="{F70AECB3-CBD8-45B6-AB32-34CE6CC5C7D7}" destId="{EC60039F-524C-44C0-BC99-757DCFC3E222}" srcOrd="0" destOrd="0" presId="urn:microsoft.com/office/officeart/2005/8/layout/hierarchy2"/>
    <dgm:cxn modelId="{24F1892E-B5FB-44FD-8B98-1B8D27F6839D}" type="presParOf" srcId="{F70AECB3-CBD8-45B6-AB32-34CE6CC5C7D7}" destId="{CD6DC87B-5F15-4533-B6F4-F51313B381E5}" srcOrd="1" destOrd="0" presId="urn:microsoft.com/office/officeart/2005/8/layout/hierarchy2"/>
    <dgm:cxn modelId="{B041FFC6-74FA-49E5-91C5-1D1C9579E2E4}" type="presParOf" srcId="{DFD9818F-B63D-4CAB-997B-067927EEBD35}" destId="{B9E91CF2-2611-4AD9-8570-38F931D82881}" srcOrd="2" destOrd="0" presId="urn:microsoft.com/office/officeart/2005/8/layout/hierarchy2"/>
    <dgm:cxn modelId="{91EC2A60-8F39-49CA-87BB-186415BA289B}" type="presParOf" srcId="{B9E91CF2-2611-4AD9-8570-38F931D82881}" destId="{54A94320-BEFE-4D89-90C0-2EF180EAA7D7}" srcOrd="0" destOrd="0" presId="urn:microsoft.com/office/officeart/2005/8/layout/hierarchy2"/>
    <dgm:cxn modelId="{134E0819-C098-4396-AEEB-BDE009DB57C1}" type="presParOf" srcId="{DFD9818F-B63D-4CAB-997B-067927EEBD35}" destId="{A85CBE8B-CFD1-4BAD-B439-02467CFB2904}" srcOrd="3" destOrd="0" presId="urn:microsoft.com/office/officeart/2005/8/layout/hierarchy2"/>
    <dgm:cxn modelId="{DDDE903C-41F7-4C20-88A0-D194A64DA9FB}" type="presParOf" srcId="{A85CBE8B-CFD1-4BAD-B439-02467CFB2904}" destId="{8F056922-703F-4325-8D53-113E0AFCFDB0}" srcOrd="0" destOrd="0" presId="urn:microsoft.com/office/officeart/2005/8/layout/hierarchy2"/>
    <dgm:cxn modelId="{418361A4-C31A-42F5-A527-F82680BCF00E}" type="presParOf" srcId="{A85CBE8B-CFD1-4BAD-B439-02467CFB2904}" destId="{F3F5E80E-B92D-4FCD-96D3-83E8C51BBEAD}" srcOrd="1" destOrd="0" presId="urn:microsoft.com/office/officeart/2005/8/layout/hierarchy2"/>
    <dgm:cxn modelId="{D096E813-A5B9-40CC-9EB1-ABB7BEC990D3}" type="presParOf" srcId="{01B09471-11CD-4EF4-9FBA-90BEF0DEF897}" destId="{00FA60B0-92B2-4F94-9E79-4A3575E5749C}" srcOrd="4" destOrd="0" presId="urn:microsoft.com/office/officeart/2005/8/layout/hierarchy2"/>
    <dgm:cxn modelId="{1468DCC4-3CE1-42AA-84C8-2EE322B3E508}" type="presParOf" srcId="{00FA60B0-92B2-4F94-9E79-4A3575E5749C}" destId="{83188FE8-8E2D-4E31-9696-09AAB686DBDD}" srcOrd="0" destOrd="0" presId="urn:microsoft.com/office/officeart/2005/8/layout/hierarchy2"/>
    <dgm:cxn modelId="{EBEB98AF-D249-410E-A496-421F5D487CF5}" type="presParOf" srcId="{01B09471-11CD-4EF4-9FBA-90BEF0DEF897}" destId="{6CA4313C-C730-48E7-BEE0-6BD48383AD7C}" srcOrd="5" destOrd="0" presId="urn:microsoft.com/office/officeart/2005/8/layout/hierarchy2"/>
    <dgm:cxn modelId="{FBF89174-4D79-4732-8D98-8684FAE388F8}" type="presParOf" srcId="{6CA4313C-C730-48E7-BEE0-6BD48383AD7C}" destId="{F261C13C-C0FC-415A-8C1F-7CBF47174E1D}" srcOrd="0" destOrd="0" presId="urn:microsoft.com/office/officeart/2005/8/layout/hierarchy2"/>
    <dgm:cxn modelId="{B8D79CAE-103D-44F3-97EA-112C986F9934}" type="presParOf" srcId="{6CA4313C-C730-48E7-BEE0-6BD48383AD7C}" destId="{3C41E4AE-31D9-4294-BF67-7AAF5C10C594}" srcOrd="1" destOrd="0" presId="urn:microsoft.com/office/officeart/2005/8/layout/hierarchy2"/>
    <dgm:cxn modelId="{063DC3B7-D3A2-4C82-B400-45E5FB640D51}" type="presParOf" srcId="{3C41E4AE-31D9-4294-BF67-7AAF5C10C594}" destId="{DCCFC1A3-08D6-497C-A61D-BD23B35ABBF3}" srcOrd="0" destOrd="0" presId="urn:microsoft.com/office/officeart/2005/8/layout/hierarchy2"/>
    <dgm:cxn modelId="{3C9A1EF0-695A-49FA-86BE-8EE27C298A72}" type="presParOf" srcId="{DCCFC1A3-08D6-497C-A61D-BD23B35ABBF3}" destId="{637F3AB6-EFEA-4C58-8D1C-7AFA015E6B43}" srcOrd="0" destOrd="0" presId="urn:microsoft.com/office/officeart/2005/8/layout/hierarchy2"/>
    <dgm:cxn modelId="{15D4763A-8E9E-4A02-84CE-5A65EED09D39}" type="presParOf" srcId="{3C41E4AE-31D9-4294-BF67-7AAF5C10C594}" destId="{B5D8C7C2-A151-4C0B-95B0-57DB6A794370}" srcOrd="1" destOrd="0" presId="urn:microsoft.com/office/officeart/2005/8/layout/hierarchy2"/>
    <dgm:cxn modelId="{B3066811-C375-47D6-BED0-6054866B554B}" type="presParOf" srcId="{B5D8C7C2-A151-4C0B-95B0-57DB6A794370}" destId="{78ED3F54-D3B6-4AB6-9FA2-BC357001C16F}" srcOrd="0" destOrd="0" presId="urn:microsoft.com/office/officeart/2005/8/layout/hierarchy2"/>
    <dgm:cxn modelId="{563F6EFF-6995-4797-8DC5-B23C16F85B5B}" type="presParOf" srcId="{B5D8C7C2-A151-4C0B-95B0-57DB6A794370}" destId="{2E0A095E-5CFD-414D-B572-4E067BDAF489}" srcOrd="1" destOrd="0" presId="urn:microsoft.com/office/officeart/2005/8/layout/hierarchy2"/>
    <dgm:cxn modelId="{A3008798-31B2-441E-815D-6A0BC06F3D1A}" type="presParOf" srcId="{01B09471-11CD-4EF4-9FBA-90BEF0DEF897}" destId="{EB159061-1C94-452E-949E-9442EA5B65BE}" srcOrd="6" destOrd="0" presId="urn:microsoft.com/office/officeart/2005/8/layout/hierarchy2"/>
    <dgm:cxn modelId="{6E4A33D3-3678-4EC0-B8CE-50AAEF3A5262}" type="presParOf" srcId="{EB159061-1C94-452E-949E-9442EA5B65BE}" destId="{DF01B526-B3F3-461D-92F3-EC41936B46D5}" srcOrd="0" destOrd="0" presId="urn:microsoft.com/office/officeart/2005/8/layout/hierarchy2"/>
    <dgm:cxn modelId="{38D8EA0E-7166-4627-9001-769670BCDDB0}" type="presParOf" srcId="{01B09471-11CD-4EF4-9FBA-90BEF0DEF897}" destId="{706ACE50-B4A4-4771-9D10-E836B863AD77}" srcOrd="7" destOrd="0" presId="urn:microsoft.com/office/officeart/2005/8/layout/hierarchy2"/>
    <dgm:cxn modelId="{09A85E20-6A51-4190-B660-02BBE0C139CA}" type="presParOf" srcId="{706ACE50-B4A4-4771-9D10-E836B863AD77}" destId="{2E531573-5E94-4061-BC3F-0670A9F90AA3}" srcOrd="0" destOrd="0" presId="urn:microsoft.com/office/officeart/2005/8/layout/hierarchy2"/>
    <dgm:cxn modelId="{A4A3EA95-A6BD-4681-AF2B-4A034AEB7A85}" type="presParOf" srcId="{706ACE50-B4A4-4771-9D10-E836B863AD77}" destId="{546AE836-E4EF-4740-85A4-1A7D7126C320}" srcOrd="1" destOrd="0" presId="urn:microsoft.com/office/officeart/2005/8/layout/hierarchy2"/>
    <dgm:cxn modelId="{D200B9CC-1714-4223-9670-0B6278900BCA}" type="presParOf" srcId="{546AE836-E4EF-4740-85A4-1A7D7126C320}" destId="{992F0037-D5FA-4140-B5AC-2C444E9B2042}" srcOrd="0" destOrd="0" presId="urn:microsoft.com/office/officeart/2005/8/layout/hierarchy2"/>
    <dgm:cxn modelId="{8185A8DD-8760-4ADD-AA6C-81CE4DA53F58}" type="presParOf" srcId="{992F0037-D5FA-4140-B5AC-2C444E9B2042}" destId="{964852B9-D80B-4ABD-AA2F-7EA88EC82DCA}" srcOrd="0" destOrd="0" presId="urn:microsoft.com/office/officeart/2005/8/layout/hierarchy2"/>
    <dgm:cxn modelId="{D3F47C9C-F9D6-4C37-93BA-60D88F015AF8}" type="presParOf" srcId="{546AE836-E4EF-4740-85A4-1A7D7126C320}" destId="{600AA2B3-5686-4C60-A92A-90BA5851D789}" srcOrd="1" destOrd="0" presId="urn:microsoft.com/office/officeart/2005/8/layout/hierarchy2"/>
    <dgm:cxn modelId="{CD571FBE-BDE3-41C5-BA9C-2359027784AE}" type="presParOf" srcId="{600AA2B3-5686-4C60-A92A-90BA5851D789}" destId="{6E9E8403-E302-44B3-88A8-4E51D4334A1D}" srcOrd="0" destOrd="0" presId="urn:microsoft.com/office/officeart/2005/8/layout/hierarchy2"/>
    <dgm:cxn modelId="{FFD742D6-45FB-4176-8414-633CED6B7D72}" type="presParOf" srcId="{600AA2B3-5686-4C60-A92A-90BA5851D789}" destId="{B41F822D-D803-404C-B3EF-71D2E66A0FFB}" srcOrd="1" destOrd="0" presId="urn:microsoft.com/office/officeart/2005/8/layout/hierarchy2"/>
    <dgm:cxn modelId="{DB45597F-ECAB-4C7B-9FB1-A551CED5A9B7}" type="presParOf" srcId="{01B09471-11CD-4EF4-9FBA-90BEF0DEF897}" destId="{C6B641A8-C09B-42CE-8D6E-1ADC8E01C864}" srcOrd="8" destOrd="0" presId="urn:microsoft.com/office/officeart/2005/8/layout/hierarchy2"/>
    <dgm:cxn modelId="{DA255081-14D2-4345-961D-5901CF7D260A}" type="presParOf" srcId="{C6B641A8-C09B-42CE-8D6E-1ADC8E01C864}" destId="{9D032F78-134B-4313-BCF4-B7F7B030CBED}" srcOrd="0" destOrd="0" presId="urn:microsoft.com/office/officeart/2005/8/layout/hierarchy2"/>
    <dgm:cxn modelId="{FF33B122-BEC5-4A4F-9834-54C92EE456B5}" type="presParOf" srcId="{01B09471-11CD-4EF4-9FBA-90BEF0DEF897}" destId="{27E5EDE9-E543-4C1D-A87D-ACCE6ED7DA88}" srcOrd="9" destOrd="0" presId="urn:microsoft.com/office/officeart/2005/8/layout/hierarchy2"/>
    <dgm:cxn modelId="{17781361-60AF-4392-BF5A-4C7D9625D27D}" type="presParOf" srcId="{27E5EDE9-E543-4C1D-A87D-ACCE6ED7DA88}" destId="{1D7C6801-BB32-4F10-A138-E53DB6E0FB10}" srcOrd="0" destOrd="0" presId="urn:microsoft.com/office/officeart/2005/8/layout/hierarchy2"/>
    <dgm:cxn modelId="{14DF7501-6638-4C97-AFA5-CBEE5581EE82}" type="presParOf" srcId="{27E5EDE9-E543-4C1D-A87D-ACCE6ED7DA88}" destId="{FD478052-DC6F-44A7-B481-4EF934487951}" srcOrd="1" destOrd="0" presId="urn:microsoft.com/office/officeart/2005/8/layout/hierarchy2"/>
    <dgm:cxn modelId="{44FC487B-0240-4F1C-98C7-573F061A63A5}" type="presParOf" srcId="{FD478052-DC6F-44A7-B481-4EF934487951}" destId="{264C9658-E501-4721-99AC-3E290F7CD319}" srcOrd="0" destOrd="0" presId="urn:microsoft.com/office/officeart/2005/8/layout/hierarchy2"/>
    <dgm:cxn modelId="{EBB950E7-7FBE-4090-8A9B-BC8BD587F3E8}" type="presParOf" srcId="{264C9658-E501-4721-99AC-3E290F7CD319}" destId="{58D6180D-C299-482F-83A0-9E9DBC6D0A8B}" srcOrd="0" destOrd="0" presId="urn:microsoft.com/office/officeart/2005/8/layout/hierarchy2"/>
    <dgm:cxn modelId="{0BB68603-2DF5-4542-B106-D18A9B99B517}" type="presParOf" srcId="{FD478052-DC6F-44A7-B481-4EF934487951}" destId="{AA46BE3B-0AC9-45B3-8D96-843D7D26268F}" srcOrd="1" destOrd="0" presId="urn:microsoft.com/office/officeart/2005/8/layout/hierarchy2"/>
    <dgm:cxn modelId="{5911ED68-191D-4C52-B892-7BB3B465B216}" type="presParOf" srcId="{AA46BE3B-0AC9-45B3-8D96-843D7D26268F}" destId="{1CFA117F-98A9-4C0F-945E-24EFC21258A3}" srcOrd="0" destOrd="0" presId="urn:microsoft.com/office/officeart/2005/8/layout/hierarchy2"/>
    <dgm:cxn modelId="{ABC00E5E-B671-470D-96F9-191D9681542A}" type="presParOf" srcId="{AA46BE3B-0AC9-45B3-8D96-843D7D26268F}" destId="{00A58269-ABFD-4E13-859F-F163C9F1DD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48BEAD-39B9-4AF2-92E7-6242A7D80BE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5085F86-68C1-42B5-9D47-C8EA28659415}">
      <dgm:prSet phldrT="[Texto]" custT="1"/>
      <dgm:spPr/>
      <dgm:t>
        <a:bodyPr/>
        <a:lstStyle/>
        <a:p>
          <a:r>
            <a:rPr lang="es-CO" sz="800" dirty="0"/>
            <a:t>BUENAS PRÁCTICAS DE SEGURIDAD DE PACIENTES </a:t>
          </a:r>
          <a:endParaRPr lang="es-ES" sz="800" dirty="0"/>
        </a:p>
        <a:p>
          <a:r>
            <a:rPr lang="es-CO" sz="800" dirty="0"/>
            <a:t>OBLIGATORIAS EN EL SISTEMA ÚNICO DE HABILITACIÓN</a:t>
          </a:r>
          <a:endParaRPr lang="es-ES" sz="800" dirty="0"/>
        </a:p>
      </dgm:t>
    </dgm:pt>
    <dgm:pt modelId="{25A0B2CA-3F3F-4024-9455-BBFB4814E5AA}" type="parTrans" cxnId="{9E8F06D7-CDEF-4D99-99EA-FBC925501751}">
      <dgm:prSet/>
      <dgm:spPr/>
      <dgm:t>
        <a:bodyPr/>
        <a:lstStyle/>
        <a:p>
          <a:endParaRPr lang="es-ES" sz="800"/>
        </a:p>
      </dgm:t>
    </dgm:pt>
    <dgm:pt modelId="{19DB4FA0-FE11-4A86-937F-998924810806}" type="sibTrans" cxnId="{9E8F06D7-CDEF-4D99-99EA-FBC925501751}">
      <dgm:prSet/>
      <dgm:spPr/>
      <dgm:t>
        <a:bodyPr/>
        <a:lstStyle/>
        <a:p>
          <a:endParaRPr lang="es-ES" sz="800"/>
        </a:p>
      </dgm:t>
    </dgm:pt>
    <dgm:pt modelId="{8F6D5228-F57B-4D91-8DCC-8C318A62D36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1" dirty="0"/>
            <a:t>1. Contar con un Programa de Seguridad del Paciente</a:t>
          </a:r>
          <a:endParaRPr lang="es-ES" sz="800" b="1" dirty="0"/>
        </a:p>
      </dgm:t>
    </dgm:pt>
    <dgm:pt modelId="{12EBDC53-8040-4D2B-8FEA-DE893A094655}" type="parTrans" cxnId="{CE493837-058E-49DA-83E9-A5D6C2575E9F}">
      <dgm:prSet custT="1"/>
      <dgm:spPr/>
      <dgm:t>
        <a:bodyPr/>
        <a:lstStyle/>
        <a:p>
          <a:endParaRPr lang="es-ES" sz="800"/>
        </a:p>
      </dgm:t>
    </dgm:pt>
    <dgm:pt modelId="{BF4ECC4C-F5E4-478B-AF5D-1D189C2544A5}" type="sibTrans" cxnId="{CE493837-058E-49DA-83E9-A5D6C2575E9F}">
      <dgm:prSet/>
      <dgm:spPr/>
      <dgm:t>
        <a:bodyPr/>
        <a:lstStyle/>
        <a:p>
          <a:endParaRPr lang="es-ES" sz="800"/>
        </a:p>
      </dgm:t>
    </dgm:pt>
    <dgm:pt modelId="{6AF018A7-8C30-47AD-933D-155B913AC08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2. Monitorización de aspectos relacionados con la seguridad del paciente</a:t>
          </a:r>
          <a:endParaRPr lang="es-ES" sz="800" b="0" dirty="0"/>
        </a:p>
      </dgm:t>
    </dgm:pt>
    <dgm:pt modelId="{4F245026-2415-4300-B57B-15EBC9FFE02E}" type="parTrans" cxnId="{513B9D69-E66E-4B43-AA0E-1EA30432734F}">
      <dgm:prSet custT="1"/>
      <dgm:spPr/>
      <dgm:t>
        <a:bodyPr/>
        <a:lstStyle/>
        <a:p>
          <a:endParaRPr lang="es-ES" sz="800"/>
        </a:p>
      </dgm:t>
    </dgm:pt>
    <dgm:pt modelId="{91F200C0-04DD-4ABC-82AF-D30EF8AF7832}" type="sibTrans" cxnId="{513B9D69-E66E-4B43-AA0E-1EA30432734F}">
      <dgm:prSet/>
      <dgm:spPr/>
      <dgm:t>
        <a:bodyPr/>
        <a:lstStyle/>
        <a:p>
          <a:endParaRPr lang="es-ES" sz="800"/>
        </a:p>
      </dgm:t>
    </dgm:pt>
    <dgm:pt modelId="{5E93869D-5F5A-4DD9-9C3E-17D1126FC63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800" b="0" dirty="0"/>
            <a:t>3. Detectar, prevenir y reducir el riesgo de infecciones asociadas a la atención en salud</a:t>
          </a:r>
          <a:endParaRPr lang="es-ES" sz="800" b="0" dirty="0"/>
        </a:p>
      </dgm:t>
    </dgm:pt>
    <dgm:pt modelId="{81355083-56AA-4F93-B7BB-3033201A2105}" type="parTrans" cxnId="{25F49D12-7589-4185-BEC3-B73556ADEBEC}">
      <dgm:prSet custT="1"/>
      <dgm:spPr/>
      <dgm:t>
        <a:bodyPr/>
        <a:lstStyle/>
        <a:p>
          <a:endParaRPr lang="es-ES" sz="800"/>
        </a:p>
      </dgm:t>
    </dgm:pt>
    <dgm:pt modelId="{CC1BDA2B-FD8A-45CB-9360-D6837324B69F}" type="sibTrans" cxnId="{25F49D12-7589-4185-BEC3-B73556ADEBEC}">
      <dgm:prSet/>
      <dgm:spPr/>
      <dgm:t>
        <a:bodyPr/>
        <a:lstStyle/>
        <a:p>
          <a:endParaRPr lang="es-ES" sz="800"/>
        </a:p>
      </dgm:t>
    </dgm:pt>
    <dgm:pt modelId="{B8EC6DA6-7441-48A7-B139-B75B329052D0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CO" sz="800" b="1" dirty="0"/>
            <a:t>4. Mejorar la seguridad en la utilización de medicamentos</a:t>
          </a:r>
          <a:endParaRPr lang="es-ES" sz="800" b="1" dirty="0"/>
        </a:p>
      </dgm:t>
    </dgm:pt>
    <dgm:pt modelId="{A3407A96-702E-499F-BA35-0B64CE51A1DF}" type="parTrans" cxnId="{BE924358-443A-4E87-AFAA-C716ED43F5B5}">
      <dgm:prSet custT="1"/>
      <dgm:spPr/>
      <dgm:t>
        <a:bodyPr/>
        <a:lstStyle/>
        <a:p>
          <a:endParaRPr lang="es-ES" sz="800"/>
        </a:p>
      </dgm:t>
    </dgm:pt>
    <dgm:pt modelId="{AF3C5061-17E7-424F-AA3E-24651A8F46FB}" type="sibTrans" cxnId="{BE924358-443A-4E87-AFAA-C716ED43F5B5}">
      <dgm:prSet/>
      <dgm:spPr/>
      <dgm:t>
        <a:bodyPr/>
        <a:lstStyle/>
        <a:p>
          <a:endParaRPr lang="es-ES" sz="800"/>
        </a:p>
      </dgm:t>
    </dgm:pt>
    <dgm:pt modelId="{42D9D6EA-74F2-494E-9556-433E74F51B52}">
      <dgm:prSet phldrT="[Texto]" custT="1"/>
      <dgm:spPr/>
      <dgm:t>
        <a:bodyPr/>
        <a:lstStyle/>
        <a:p>
          <a:r>
            <a:rPr lang="es-CO" sz="800" dirty="0"/>
            <a:t>5. Asegurar la correcta identificación del paciente</a:t>
          </a:r>
          <a:endParaRPr lang="es-ES" sz="800" dirty="0"/>
        </a:p>
      </dgm:t>
    </dgm:pt>
    <dgm:pt modelId="{895CBE17-1905-499C-B1F2-DB81F404BAC4}" type="parTrans" cxnId="{EFF0CC2A-5A83-487B-A2C4-18DB3021C212}">
      <dgm:prSet custT="1"/>
      <dgm:spPr/>
      <dgm:t>
        <a:bodyPr/>
        <a:lstStyle/>
        <a:p>
          <a:endParaRPr lang="es-ES" sz="800"/>
        </a:p>
      </dgm:t>
    </dgm:pt>
    <dgm:pt modelId="{F0265267-36D9-4851-9A96-E5670C05CE7E}" type="sibTrans" cxnId="{EFF0CC2A-5A83-487B-A2C4-18DB3021C212}">
      <dgm:prSet/>
      <dgm:spPr/>
      <dgm:t>
        <a:bodyPr/>
        <a:lstStyle/>
        <a:p>
          <a:endParaRPr lang="es-ES" sz="800"/>
        </a:p>
      </dgm:t>
    </dgm:pt>
    <dgm:pt modelId="{F44122C9-8819-45C1-8E8A-CF5B061B83A9}">
      <dgm:prSet phldrT="[Texto]" custT="1"/>
      <dgm:spPr/>
      <dgm:t>
        <a:bodyPr/>
        <a:lstStyle/>
        <a:p>
          <a:r>
            <a:rPr lang="es-CO" sz="800" dirty="0"/>
            <a:t>6. Mejorar la seguridad en los procedimientos quirúrgicos</a:t>
          </a:r>
          <a:endParaRPr lang="es-ES" sz="800" dirty="0"/>
        </a:p>
      </dgm:t>
    </dgm:pt>
    <dgm:pt modelId="{3E611987-6DA1-49B9-A242-B4427036BB08}" type="parTrans" cxnId="{F389BAE2-6B53-4C69-8AB2-60044BCA391C}">
      <dgm:prSet custT="1"/>
      <dgm:spPr/>
      <dgm:t>
        <a:bodyPr/>
        <a:lstStyle/>
        <a:p>
          <a:endParaRPr lang="es-ES" sz="800"/>
        </a:p>
      </dgm:t>
    </dgm:pt>
    <dgm:pt modelId="{C67E0625-6772-44FF-A012-09E9444C9ED3}" type="sibTrans" cxnId="{F389BAE2-6B53-4C69-8AB2-60044BCA391C}">
      <dgm:prSet/>
      <dgm:spPr/>
      <dgm:t>
        <a:bodyPr/>
        <a:lstStyle/>
        <a:p>
          <a:endParaRPr lang="es-ES" sz="800"/>
        </a:p>
      </dgm:t>
    </dgm:pt>
    <dgm:pt modelId="{C74BFBED-1F76-40B3-86A0-5FB0C107C0E5}">
      <dgm:prSet phldrT="[Texto]" custT="1"/>
      <dgm:spPr/>
      <dgm:t>
        <a:bodyPr/>
        <a:lstStyle/>
        <a:p>
          <a:r>
            <a:rPr lang="es-CO" sz="800" dirty="0"/>
            <a:t>7. Procesos para la y reducción de la frecuencia de caídas</a:t>
          </a:r>
          <a:endParaRPr lang="es-ES" sz="800" dirty="0"/>
        </a:p>
      </dgm:t>
    </dgm:pt>
    <dgm:pt modelId="{E30F64A4-B4DE-4E2A-A7F5-1F9B411A64C3}" type="parTrans" cxnId="{0A3BFF0E-D718-41F4-A8E8-E106985B6844}">
      <dgm:prSet custT="1"/>
      <dgm:spPr/>
      <dgm:t>
        <a:bodyPr/>
        <a:lstStyle/>
        <a:p>
          <a:endParaRPr lang="es-ES" sz="800"/>
        </a:p>
      </dgm:t>
    </dgm:pt>
    <dgm:pt modelId="{74EBFA8C-788F-4E02-90FE-2B61A4F6610F}" type="sibTrans" cxnId="{0A3BFF0E-D718-41F4-A8E8-E106985B6844}">
      <dgm:prSet/>
      <dgm:spPr/>
      <dgm:t>
        <a:bodyPr/>
        <a:lstStyle/>
        <a:p>
          <a:endParaRPr lang="es-ES" sz="800"/>
        </a:p>
      </dgm:t>
    </dgm:pt>
    <dgm:pt modelId="{75A8E740-C939-48ED-B342-F748ADE8233D}">
      <dgm:prSet phldrT="[Texto]" custT="1"/>
      <dgm:spPr/>
      <dgm:t>
        <a:bodyPr/>
        <a:lstStyle/>
        <a:p>
          <a:r>
            <a:rPr lang="es-CO" sz="800" dirty="0"/>
            <a:t>8. PREVENIR LAS ÚLCERAS POR PRESIÓN</a:t>
          </a:r>
          <a:endParaRPr lang="es-ES" sz="800" dirty="0"/>
        </a:p>
      </dgm:t>
    </dgm:pt>
    <dgm:pt modelId="{1F0507D4-2FE9-4FC6-BBF5-B82CA271893C}" type="parTrans" cxnId="{24416FD6-FD8E-46F7-8587-FF1BF0A1C63B}">
      <dgm:prSet custT="1"/>
      <dgm:spPr/>
      <dgm:t>
        <a:bodyPr/>
        <a:lstStyle/>
        <a:p>
          <a:endParaRPr lang="es-ES" sz="800"/>
        </a:p>
      </dgm:t>
    </dgm:pt>
    <dgm:pt modelId="{E6C009ED-3D1B-4412-A12C-6517E343C76C}" type="sibTrans" cxnId="{24416FD6-FD8E-46F7-8587-FF1BF0A1C63B}">
      <dgm:prSet/>
      <dgm:spPr/>
      <dgm:t>
        <a:bodyPr/>
        <a:lstStyle/>
        <a:p>
          <a:endParaRPr lang="es-ES" sz="800"/>
        </a:p>
      </dgm:t>
    </dgm:pt>
    <dgm:pt modelId="{4CA3D338-1565-4A29-9715-4C0CE60B70C2}">
      <dgm:prSet phldrT="[Texto]" custT="1"/>
      <dgm:spPr/>
      <dgm:t>
        <a:bodyPr/>
        <a:lstStyle/>
        <a:p>
          <a:r>
            <a:rPr lang="es-CO" sz="800" dirty="0"/>
            <a:t>9. GARANTIZAR LA ATENCIÓN SEGURA DEL BIONOMIO MADRE HIJ</a:t>
          </a:r>
          <a:endParaRPr lang="es-ES" sz="800" dirty="0"/>
        </a:p>
      </dgm:t>
    </dgm:pt>
    <dgm:pt modelId="{C3FCFA93-4827-4C34-B1E3-069972E03B0C}" type="parTrans" cxnId="{8786E2AE-32BC-4CA9-9E37-35DB6EC48409}">
      <dgm:prSet custT="1"/>
      <dgm:spPr/>
      <dgm:t>
        <a:bodyPr/>
        <a:lstStyle/>
        <a:p>
          <a:endParaRPr lang="es-ES" sz="800"/>
        </a:p>
      </dgm:t>
    </dgm:pt>
    <dgm:pt modelId="{D642F1A9-030E-48D1-9941-898D02116A5C}" type="sibTrans" cxnId="{8786E2AE-32BC-4CA9-9E37-35DB6EC48409}">
      <dgm:prSet/>
      <dgm:spPr/>
      <dgm:t>
        <a:bodyPr/>
        <a:lstStyle/>
        <a:p>
          <a:endParaRPr lang="es-ES" sz="800"/>
        </a:p>
      </dgm:t>
    </dgm:pt>
    <dgm:pt modelId="{1C871504-5982-4949-9A5E-4CC689151384}">
      <dgm:prSet phldrT="[Texto]" custT="1"/>
      <dgm:spPr/>
      <dgm:t>
        <a:bodyPr/>
        <a:lstStyle/>
        <a:p>
          <a:r>
            <a:rPr lang="es-CO" sz="700" dirty="0"/>
            <a:t>10. PREVENIR COMPLICACIONES ASOCIADAS A LA DISPONIBILIDAD Y MANEJO DE SANGRE Y COMPONENTES Y A LA TRANSFUSIÓN SANGUÍNEAO</a:t>
          </a:r>
          <a:endParaRPr lang="es-ES" sz="700" dirty="0"/>
        </a:p>
      </dgm:t>
    </dgm:pt>
    <dgm:pt modelId="{C9D3A759-A404-4DCD-83C3-F8098520FBEE}" type="parTrans" cxnId="{167681C9-4177-4B45-A66A-E06F481FAC0B}">
      <dgm:prSet custT="1"/>
      <dgm:spPr/>
      <dgm:t>
        <a:bodyPr/>
        <a:lstStyle/>
        <a:p>
          <a:endParaRPr lang="es-ES" sz="800"/>
        </a:p>
      </dgm:t>
    </dgm:pt>
    <dgm:pt modelId="{956239D0-E874-40CD-A2CB-D1F3F2F18D49}" type="sibTrans" cxnId="{167681C9-4177-4B45-A66A-E06F481FAC0B}">
      <dgm:prSet/>
      <dgm:spPr/>
      <dgm:t>
        <a:bodyPr/>
        <a:lstStyle/>
        <a:p>
          <a:endParaRPr lang="es-ES" sz="800"/>
        </a:p>
      </dgm:t>
    </dgm:pt>
    <dgm:pt modelId="{924F1E1B-4EBC-4C93-8E7A-9A56CC7365DB}" type="pres">
      <dgm:prSet presAssocID="{8048BEAD-39B9-4AF2-92E7-6242A7D80BE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41B7ED-8033-479F-B210-01A63479B8D8}" type="pres">
      <dgm:prSet presAssocID="{A5085F86-68C1-42B5-9D47-C8EA28659415}" presName="root1" presStyleCnt="0"/>
      <dgm:spPr/>
    </dgm:pt>
    <dgm:pt modelId="{B523E963-F3AA-40E1-A0CD-F59E0F0E9131}" type="pres">
      <dgm:prSet presAssocID="{A5085F86-68C1-42B5-9D47-C8EA28659415}" presName="LevelOneTextNode" presStyleLbl="node0" presStyleIdx="0" presStyleCnt="1" custScaleY="111595">
        <dgm:presLayoutVars>
          <dgm:chPref val="3"/>
        </dgm:presLayoutVars>
      </dgm:prSet>
      <dgm:spPr/>
    </dgm:pt>
    <dgm:pt modelId="{9A3B6FC8-3424-4D96-A769-E00789A05569}" type="pres">
      <dgm:prSet presAssocID="{A5085F86-68C1-42B5-9D47-C8EA28659415}" presName="level2hierChild" presStyleCnt="0"/>
      <dgm:spPr/>
    </dgm:pt>
    <dgm:pt modelId="{F1971FDD-E277-4ACB-B816-1170FB6A0E34}" type="pres">
      <dgm:prSet presAssocID="{12EBDC53-8040-4D2B-8FEA-DE893A094655}" presName="conn2-1" presStyleLbl="parChTrans1D2" presStyleIdx="0" presStyleCnt="10"/>
      <dgm:spPr/>
    </dgm:pt>
    <dgm:pt modelId="{9BE91225-0EA6-46CF-8ADF-AFDE7D1C4965}" type="pres">
      <dgm:prSet presAssocID="{12EBDC53-8040-4D2B-8FEA-DE893A094655}" presName="connTx" presStyleLbl="parChTrans1D2" presStyleIdx="0" presStyleCnt="10"/>
      <dgm:spPr/>
    </dgm:pt>
    <dgm:pt modelId="{D29B26CD-2B9D-4639-A4D1-38014C8D9024}" type="pres">
      <dgm:prSet presAssocID="{8F6D5228-F57B-4D91-8DCC-8C318A62D36D}" presName="root2" presStyleCnt="0"/>
      <dgm:spPr/>
    </dgm:pt>
    <dgm:pt modelId="{DA1699C8-AA81-4D7E-BF47-415135F007B5}" type="pres">
      <dgm:prSet presAssocID="{8F6D5228-F57B-4D91-8DCC-8C318A62D36D}" presName="LevelTwoTextNode" presStyleLbl="node2" presStyleIdx="0" presStyleCnt="10">
        <dgm:presLayoutVars>
          <dgm:chPref val="3"/>
        </dgm:presLayoutVars>
      </dgm:prSet>
      <dgm:spPr/>
    </dgm:pt>
    <dgm:pt modelId="{FCE00B26-B63D-42A1-B595-41B6B75A1AED}" type="pres">
      <dgm:prSet presAssocID="{8F6D5228-F57B-4D91-8DCC-8C318A62D36D}" presName="level3hierChild" presStyleCnt="0"/>
      <dgm:spPr/>
    </dgm:pt>
    <dgm:pt modelId="{7A79FC17-FE2D-4030-A367-5A9EED8329D3}" type="pres">
      <dgm:prSet presAssocID="{4F245026-2415-4300-B57B-15EBC9FFE02E}" presName="conn2-1" presStyleLbl="parChTrans1D2" presStyleIdx="1" presStyleCnt="10"/>
      <dgm:spPr/>
    </dgm:pt>
    <dgm:pt modelId="{ACCA7E6E-134E-4BDC-BC8F-63599DDD47C6}" type="pres">
      <dgm:prSet presAssocID="{4F245026-2415-4300-B57B-15EBC9FFE02E}" presName="connTx" presStyleLbl="parChTrans1D2" presStyleIdx="1" presStyleCnt="10"/>
      <dgm:spPr/>
    </dgm:pt>
    <dgm:pt modelId="{A2D3DB9E-0E5F-4071-AB22-923158FCF685}" type="pres">
      <dgm:prSet presAssocID="{6AF018A7-8C30-47AD-933D-155B913AC080}" presName="root2" presStyleCnt="0"/>
      <dgm:spPr/>
    </dgm:pt>
    <dgm:pt modelId="{1CB15BE7-EDCE-4F93-8E1A-AD910EBF6B75}" type="pres">
      <dgm:prSet presAssocID="{6AF018A7-8C30-47AD-933D-155B913AC080}" presName="LevelTwoTextNode" presStyleLbl="node2" presStyleIdx="1" presStyleCnt="10">
        <dgm:presLayoutVars>
          <dgm:chPref val="3"/>
        </dgm:presLayoutVars>
      </dgm:prSet>
      <dgm:spPr/>
    </dgm:pt>
    <dgm:pt modelId="{FAA2C985-773D-42F0-8753-D0B7E6A5C906}" type="pres">
      <dgm:prSet presAssocID="{6AF018A7-8C30-47AD-933D-155B913AC080}" presName="level3hierChild" presStyleCnt="0"/>
      <dgm:spPr/>
    </dgm:pt>
    <dgm:pt modelId="{FF17AF4D-E98E-4498-961E-1A016ADFEB2C}" type="pres">
      <dgm:prSet presAssocID="{81355083-56AA-4F93-B7BB-3033201A2105}" presName="conn2-1" presStyleLbl="parChTrans1D2" presStyleIdx="2" presStyleCnt="10"/>
      <dgm:spPr/>
    </dgm:pt>
    <dgm:pt modelId="{C15CA319-B5B7-499C-A026-1B40365A71F5}" type="pres">
      <dgm:prSet presAssocID="{81355083-56AA-4F93-B7BB-3033201A2105}" presName="connTx" presStyleLbl="parChTrans1D2" presStyleIdx="2" presStyleCnt="10"/>
      <dgm:spPr/>
    </dgm:pt>
    <dgm:pt modelId="{1F325D8B-6D09-4457-BB33-8828FDABBF13}" type="pres">
      <dgm:prSet presAssocID="{5E93869D-5F5A-4DD9-9C3E-17D1126FC63E}" presName="root2" presStyleCnt="0"/>
      <dgm:spPr/>
    </dgm:pt>
    <dgm:pt modelId="{4596144E-C9DB-4DEB-B41D-ED48E66B4A73}" type="pres">
      <dgm:prSet presAssocID="{5E93869D-5F5A-4DD9-9C3E-17D1126FC63E}" presName="LevelTwoTextNode" presStyleLbl="node2" presStyleIdx="2" presStyleCnt="10">
        <dgm:presLayoutVars>
          <dgm:chPref val="3"/>
        </dgm:presLayoutVars>
      </dgm:prSet>
      <dgm:spPr/>
    </dgm:pt>
    <dgm:pt modelId="{6A7F1527-B859-4F89-939C-CA06FD7ED6C8}" type="pres">
      <dgm:prSet presAssocID="{5E93869D-5F5A-4DD9-9C3E-17D1126FC63E}" presName="level3hierChild" presStyleCnt="0"/>
      <dgm:spPr/>
    </dgm:pt>
    <dgm:pt modelId="{D3126220-989F-4D6F-9577-CF50E6496C31}" type="pres">
      <dgm:prSet presAssocID="{A3407A96-702E-499F-BA35-0B64CE51A1DF}" presName="conn2-1" presStyleLbl="parChTrans1D2" presStyleIdx="3" presStyleCnt="10"/>
      <dgm:spPr/>
    </dgm:pt>
    <dgm:pt modelId="{7BA6AB27-312E-4AB5-9E67-98D0AF2C9A13}" type="pres">
      <dgm:prSet presAssocID="{A3407A96-702E-499F-BA35-0B64CE51A1DF}" presName="connTx" presStyleLbl="parChTrans1D2" presStyleIdx="3" presStyleCnt="10"/>
      <dgm:spPr/>
    </dgm:pt>
    <dgm:pt modelId="{42BCE94C-4B73-4AE4-8BA0-6235F43C574E}" type="pres">
      <dgm:prSet presAssocID="{B8EC6DA6-7441-48A7-B139-B75B329052D0}" presName="root2" presStyleCnt="0"/>
      <dgm:spPr/>
    </dgm:pt>
    <dgm:pt modelId="{40AD1130-8052-43BD-9CC1-AE8B1BB3C99D}" type="pres">
      <dgm:prSet presAssocID="{B8EC6DA6-7441-48A7-B139-B75B329052D0}" presName="LevelTwoTextNode" presStyleLbl="node2" presStyleIdx="3" presStyleCnt="10">
        <dgm:presLayoutVars>
          <dgm:chPref val="3"/>
        </dgm:presLayoutVars>
      </dgm:prSet>
      <dgm:spPr/>
    </dgm:pt>
    <dgm:pt modelId="{A5487BB3-CB83-4BB8-9F33-1FF163B1820F}" type="pres">
      <dgm:prSet presAssocID="{B8EC6DA6-7441-48A7-B139-B75B329052D0}" presName="level3hierChild" presStyleCnt="0"/>
      <dgm:spPr/>
    </dgm:pt>
    <dgm:pt modelId="{901515A2-D1D8-4C15-93C6-622FC98B8820}" type="pres">
      <dgm:prSet presAssocID="{895CBE17-1905-499C-B1F2-DB81F404BAC4}" presName="conn2-1" presStyleLbl="parChTrans1D2" presStyleIdx="4" presStyleCnt="10"/>
      <dgm:spPr/>
    </dgm:pt>
    <dgm:pt modelId="{471321F5-8D7E-4E5F-A185-CD1F132A33FE}" type="pres">
      <dgm:prSet presAssocID="{895CBE17-1905-499C-B1F2-DB81F404BAC4}" presName="connTx" presStyleLbl="parChTrans1D2" presStyleIdx="4" presStyleCnt="10"/>
      <dgm:spPr/>
    </dgm:pt>
    <dgm:pt modelId="{3E039422-2739-47DA-A687-4DBCA65357D5}" type="pres">
      <dgm:prSet presAssocID="{42D9D6EA-74F2-494E-9556-433E74F51B52}" presName="root2" presStyleCnt="0"/>
      <dgm:spPr/>
    </dgm:pt>
    <dgm:pt modelId="{739E280E-0B76-41C0-995E-EB75AA47B0BB}" type="pres">
      <dgm:prSet presAssocID="{42D9D6EA-74F2-494E-9556-433E74F51B52}" presName="LevelTwoTextNode" presStyleLbl="node2" presStyleIdx="4" presStyleCnt="10">
        <dgm:presLayoutVars>
          <dgm:chPref val="3"/>
        </dgm:presLayoutVars>
      </dgm:prSet>
      <dgm:spPr/>
    </dgm:pt>
    <dgm:pt modelId="{7E46C358-CAAD-4303-8D57-2F4A9C6FEAE5}" type="pres">
      <dgm:prSet presAssocID="{42D9D6EA-74F2-494E-9556-433E74F51B52}" presName="level3hierChild" presStyleCnt="0"/>
      <dgm:spPr/>
    </dgm:pt>
    <dgm:pt modelId="{0CC6DBDA-DC1A-4FA5-9151-32215D876A46}" type="pres">
      <dgm:prSet presAssocID="{3E611987-6DA1-49B9-A242-B4427036BB08}" presName="conn2-1" presStyleLbl="parChTrans1D2" presStyleIdx="5" presStyleCnt="10"/>
      <dgm:spPr/>
    </dgm:pt>
    <dgm:pt modelId="{44D807DB-1638-4E1E-AD0A-A946A443B0B9}" type="pres">
      <dgm:prSet presAssocID="{3E611987-6DA1-49B9-A242-B4427036BB08}" presName="connTx" presStyleLbl="parChTrans1D2" presStyleIdx="5" presStyleCnt="10"/>
      <dgm:spPr/>
    </dgm:pt>
    <dgm:pt modelId="{1B0B9C1A-113E-419F-91B7-8E80D38200DB}" type="pres">
      <dgm:prSet presAssocID="{F44122C9-8819-45C1-8E8A-CF5B061B83A9}" presName="root2" presStyleCnt="0"/>
      <dgm:spPr/>
    </dgm:pt>
    <dgm:pt modelId="{6D306873-8C85-4A5B-961B-6C7A687BEA17}" type="pres">
      <dgm:prSet presAssocID="{F44122C9-8819-45C1-8E8A-CF5B061B83A9}" presName="LevelTwoTextNode" presStyleLbl="node2" presStyleIdx="5" presStyleCnt="10">
        <dgm:presLayoutVars>
          <dgm:chPref val="3"/>
        </dgm:presLayoutVars>
      </dgm:prSet>
      <dgm:spPr/>
    </dgm:pt>
    <dgm:pt modelId="{B2A86C21-3AA8-494B-BFC0-4E9526114DAD}" type="pres">
      <dgm:prSet presAssocID="{F44122C9-8819-45C1-8E8A-CF5B061B83A9}" presName="level3hierChild" presStyleCnt="0"/>
      <dgm:spPr/>
    </dgm:pt>
    <dgm:pt modelId="{7860745B-7482-482A-92B4-DF1AFB3DB759}" type="pres">
      <dgm:prSet presAssocID="{E30F64A4-B4DE-4E2A-A7F5-1F9B411A64C3}" presName="conn2-1" presStyleLbl="parChTrans1D2" presStyleIdx="6" presStyleCnt="10"/>
      <dgm:spPr/>
    </dgm:pt>
    <dgm:pt modelId="{8B2AE12E-D7FB-4417-8814-3FDFA03AB82E}" type="pres">
      <dgm:prSet presAssocID="{E30F64A4-B4DE-4E2A-A7F5-1F9B411A64C3}" presName="connTx" presStyleLbl="parChTrans1D2" presStyleIdx="6" presStyleCnt="10"/>
      <dgm:spPr/>
    </dgm:pt>
    <dgm:pt modelId="{790E1609-EDCE-4D1F-93C0-9C99D4ACAD80}" type="pres">
      <dgm:prSet presAssocID="{C74BFBED-1F76-40B3-86A0-5FB0C107C0E5}" presName="root2" presStyleCnt="0"/>
      <dgm:spPr/>
    </dgm:pt>
    <dgm:pt modelId="{09CF83B8-AA69-4FCA-A6AC-BB48EADF4ADF}" type="pres">
      <dgm:prSet presAssocID="{C74BFBED-1F76-40B3-86A0-5FB0C107C0E5}" presName="LevelTwoTextNode" presStyleLbl="node2" presStyleIdx="6" presStyleCnt="10">
        <dgm:presLayoutVars>
          <dgm:chPref val="3"/>
        </dgm:presLayoutVars>
      </dgm:prSet>
      <dgm:spPr/>
    </dgm:pt>
    <dgm:pt modelId="{7C5A6322-6858-4B4C-94FA-A94119A2F2F7}" type="pres">
      <dgm:prSet presAssocID="{C74BFBED-1F76-40B3-86A0-5FB0C107C0E5}" presName="level3hierChild" presStyleCnt="0"/>
      <dgm:spPr/>
    </dgm:pt>
    <dgm:pt modelId="{38E001FC-C35C-46B4-9C5C-3BE7581A3C3C}" type="pres">
      <dgm:prSet presAssocID="{1F0507D4-2FE9-4FC6-BBF5-B82CA271893C}" presName="conn2-1" presStyleLbl="parChTrans1D2" presStyleIdx="7" presStyleCnt="10"/>
      <dgm:spPr/>
    </dgm:pt>
    <dgm:pt modelId="{ACA34E36-86A6-429E-91E8-068CBD07FE19}" type="pres">
      <dgm:prSet presAssocID="{1F0507D4-2FE9-4FC6-BBF5-B82CA271893C}" presName="connTx" presStyleLbl="parChTrans1D2" presStyleIdx="7" presStyleCnt="10"/>
      <dgm:spPr/>
    </dgm:pt>
    <dgm:pt modelId="{FD379860-57A0-4921-919D-2C376FC7385C}" type="pres">
      <dgm:prSet presAssocID="{75A8E740-C939-48ED-B342-F748ADE8233D}" presName="root2" presStyleCnt="0"/>
      <dgm:spPr/>
    </dgm:pt>
    <dgm:pt modelId="{A3CB82B3-AEFE-4A2A-B106-42E9F9490E87}" type="pres">
      <dgm:prSet presAssocID="{75A8E740-C939-48ED-B342-F748ADE8233D}" presName="LevelTwoTextNode" presStyleLbl="node2" presStyleIdx="7" presStyleCnt="10">
        <dgm:presLayoutVars>
          <dgm:chPref val="3"/>
        </dgm:presLayoutVars>
      </dgm:prSet>
      <dgm:spPr/>
    </dgm:pt>
    <dgm:pt modelId="{DF1786AA-7273-4908-824B-8AB32888CB06}" type="pres">
      <dgm:prSet presAssocID="{75A8E740-C939-48ED-B342-F748ADE8233D}" presName="level3hierChild" presStyleCnt="0"/>
      <dgm:spPr/>
    </dgm:pt>
    <dgm:pt modelId="{E944159A-E35F-402B-8BAE-6FE951CFC496}" type="pres">
      <dgm:prSet presAssocID="{C3FCFA93-4827-4C34-B1E3-069972E03B0C}" presName="conn2-1" presStyleLbl="parChTrans1D2" presStyleIdx="8" presStyleCnt="10"/>
      <dgm:spPr/>
    </dgm:pt>
    <dgm:pt modelId="{36A04BBE-EDC4-4B97-B546-B62E5C040B6A}" type="pres">
      <dgm:prSet presAssocID="{C3FCFA93-4827-4C34-B1E3-069972E03B0C}" presName="connTx" presStyleLbl="parChTrans1D2" presStyleIdx="8" presStyleCnt="10"/>
      <dgm:spPr/>
    </dgm:pt>
    <dgm:pt modelId="{31B96015-7231-4035-9208-E9B367791F4A}" type="pres">
      <dgm:prSet presAssocID="{4CA3D338-1565-4A29-9715-4C0CE60B70C2}" presName="root2" presStyleCnt="0"/>
      <dgm:spPr/>
    </dgm:pt>
    <dgm:pt modelId="{7546A222-FD07-4418-AEC0-8BA95AC0288B}" type="pres">
      <dgm:prSet presAssocID="{4CA3D338-1565-4A29-9715-4C0CE60B70C2}" presName="LevelTwoTextNode" presStyleLbl="node2" presStyleIdx="8" presStyleCnt="10">
        <dgm:presLayoutVars>
          <dgm:chPref val="3"/>
        </dgm:presLayoutVars>
      </dgm:prSet>
      <dgm:spPr/>
    </dgm:pt>
    <dgm:pt modelId="{8A6F54B6-393E-42D3-98A2-77D241E9D1CA}" type="pres">
      <dgm:prSet presAssocID="{4CA3D338-1565-4A29-9715-4C0CE60B70C2}" presName="level3hierChild" presStyleCnt="0"/>
      <dgm:spPr/>
    </dgm:pt>
    <dgm:pt modelId="{BDF8608F-ED5D-4FDC-92BA-427D1D4A2297}" type="pres">
      <dgm:prSet presAssocID="{C9D3A759-A404-4DCD-83C3-F8098520FBEE}" presName="conn2-1" presStyleLbl="parChTrans1D2" presStyleIdx="9" presStyleCnt="10"/>
      <dgm:spPr/>
    </dgm:pt>
    <dgm:pt modelId="{52A65171-F687-472F-AE54-AABDF34F904F}" type="pres">
      <dgm:prSet presAssocID="{C9D3A759-A404-4DCD-83C3-F8098520FBEE}" presName="connTx" presStyleLbl="parChTrans1D2" presStyleIdx="9" presStyleCnt="10"/>
      <dgm:spPr/>
    </dgm:pt>
    <dgm:pt modelId="{E2637BD3-87B5-4E89-9BF5-D55658323DDE}" type="pres">
      <dgm:prSet presAssocID="{1C871504-5982-4949-9A5E-4CC689151384}" presName="root2" presStyleCnt="0"/>
      <dgm:spPr/>
    </dgm:pt>
    <dgm:pt modelId="{7830BD59-D7D4-4F73-82CD-9CE138947916}" type="pres">
      <dgm:prSet presAssocID="{1C871504-5982-4949-9A5E-4CC689151384}" presName="LevelTwoTextNode" presStyleLbl="node2" presStyleIdx="9" presStyleCnt="10">
        <dgm:presLayoutVars>
          <dgm:chPref val="3"/>
        </dgm:presLayoutVars>
      </dgm:prSet>
      <dgm:spPr/>
    </dgm:pt>
    <dgm:pt modelId="{B2BF0D16-D699-4885-BA88-7AC8E445401F}" type="pres">
      <dgm:prSet presAssocID="{1C871504-5982-4949-9A5E-4CC689151384}" presName="level3hierChild" presStyleCnt="0"/>
      <dgm:spPr/>
    </dgm:pt>
  </dgm:ptLst>
  <dgm:cxnLst>
    <dgm:cxn modelId="{C9D74E08-6341-4D8F-9102-C69A896AEE5B}" type="presOf" srcId="{E30F64A4-B4DE-4E2A-A7F5-1F9B411A64C3}" destId="{7860745B-7482-482A-92B4-DF1AFB3DB759}" srcOrd="0" destOrd="0" presId="urn:microsoft.com/office/officeart/2008/layout/HorizontalMultiLevelHierarchy"/>
    <dgm:cxn modelId="{0A3BFF0E-D718-41F4-A8E8-E106985B6844}" srcId="{A5085F86-68C1-42B5-9D47-C8EA28659415}" destId="{C74BFBED-1F76-40B3-86A0-5FB0C107C0E5}" srcOrd="6" destOrd="0" parTransId="{E30F64A4-B4DE-4E2A-A7F5-1F9B411A64C3}" sibTransId="{74EBFA8C-788F-4E02-90FE-2B61A4F6610F}"/>
    <dgm:cxn modelId="{25F49D12-7589-4185-BEC3-B73556ADEBEC}" srcId="{A5085F86-68C1-42B5-9D47-C8EA28659415}" destId="{5E93869D-5F5A-4DD9-9C3E-17D1126FC63E}" srcOrd="2" destOrd="0" parTransId="{81355083-56AA-4F93-B7BB-3033201A2105}" sibTransId="{CC1BDA2B-FD8A-45CB-9360-D6837324B69F}"/>
    <dgm:cxn modelId="{E67AF612-7206-44E0-9250-9750514461AF}" type="presOf" srcId="{4F245026-2415-4300-B57B-15EBC9FFE02E}" destId="{7A79FC17-FE2D-4030-A367-5A9EED8329D3}" srcOrd="0" destOrd="0" presId="urn:microsoft.com/office/officeart/2008/layout/HorizontalMultiLevelHierarchy"/>
    <dgm:cxn modelId="{6192A026-4D8E-445A-ABB4-A1451A2568B3}" type="presOf" srcId="{F44122C9-8819-45C1-8E8A-CF5B061B83A9}" destId="{6D306873-8C85-4A5B-961B-6C7A687BEA17}" srcOrd="0" destOrd="0" presId="urn:microsoft.com/office/officeart/2008/layout/HorizontalMultiLevelHierarchy"/>
    <dgm:cxn modelId="{EFF0CC2A-5A83-487B-A2C4-18DB3021C212}" srcId="{A5085F86-68C1-42B5-9D47-C8EA28659415}" destId="{42D9D6EA-74F2-494E-9556-433E74F51B52}" srcOrd="4" destOrd="0" parTransId="{895CBE17-1905-499C-B1F2-DB81F404BAC4}" sibTransId="{F0265267-36D9-4851-9A96-E5670C05CE7E}"/>
    <dgm:cxn modelId="{AECBE433-1942-4057-B4E6-A80777B19512}" type="presOf" srcId="{4F245026-2415-4300-B57B-15EBC9FFE02E}" destId="{ACCA7E6E-134E-4BDC-BC8F-63599DDD47C6}" srcOrd="1" destOrd="0" presId="urn:microsoft.com/office/officeart/2008/layout/HorizontalMultiLevelHierarchy"/>
    <dgm:cxn modelId="{CE493837-058E-49DA-83E9-A5D6C2575E9F}" srcId="{A5085F86-68C1-42B5-9D47-C8EA28659415}" destId="{8F6D5228-F57B-4D91-8DCC-8C318A62D36D}" srcOrd="0" destOrd="0" parTransId="{12EBDC53-8040-4D2B-8FEA-DE893A094655}" sibTransId="{BF4ECC4C-F5E4-478B-AF5D-1D189C2544A5}"/>
    <dgm:cxn modelId="{681C8838-8E21-4B8F-8A66-E90F643E0EA9}" type="presOf" srcId="{1F0507D4-2FE9-4FC6-BBF5-B82CA271893C}" destId="{38E001FC-C35C-46B4-9C5C-3BE7581A3C3C}" srcOrd="0" destOrd="0" presId="urn:microsoft.com/office/officeart/2008/layout/HorizontalMultiLevelHierarchy"/>
    <dgm:cxn modelId="{6B49B438-7C8C-4279-913A-B12DF41B2CD7}" type="presOf" srcId="{81355083-56AA-4F93-B7BB-3033201A2105}" destId="{FF17AF4D-E98E-4498-961E-1A016ADFEB2C}" srcOrd="0" destOrd="0" presId="urn:microsoft.com/office/officeart/2008/layout/HorizontalMultiLevelHierarchy"/>
    <dgm:cxn modelId="{0EA9BF3C-2180-48A4-AEC9-89564FDC3B07}" type="presOf" srcId="{3E611987-6DA1-49B9-A242-B4427036BB08}" destId="{0CC6DBDA-DC1A-4FA5-9151-32215D876A46}" srcOrd="0" destOrd="0" presId="urn:microsoft.com/office/officeart/2008/layout/HorizontalMultiLevelHierarchy"/>
    <dgm:cxn modelId="{65A9855B-7F4E-4650-AC77-800747D96D1E}" type="presOf" srcId="{C74BFBED-1F76-40B3-86A0-5FB0C107C0E5}" destId="{09CF83B8-AA69-4FCA-A6AC-BB48EADF4ADF}" srcOrd="0" destOrd="0" presId="urn:microsoft.com/office/officeart/2008/layout/HorizontalMultiLevelHierarchy"/>
    <dgm:cxn modelId="{1DA4F667-1E94-4D26-AAAC-7B2EB034A552}" type="presOf" srcId="{1F0507D4-2FE9-4FC6-BBF5-B82CA271893C}" destId="{ACA34E36-86A6-429E-91E8-068CBD07FE19}" srcOrd="1" destOrd="0" presId="urn:microsoft.com/office/officeart/2008/layout/HorizontalMultiLevelHierarchy"/>
    <dgm:cxn modelId="{38C49948-DC79-44F1-BF20-B22D7102D287}" type="presOf" srcId="{A5085F86-68C1-42B5-9D47-C8EA28659415}" destId="{B523E963-F3AA-40E1-A0CD-F59E0F0E9131}" srcOrd="0" destOrd="0" presId="urn:microsoft.com/office/officeart/2008/layout/HorizontalMultiLevelHierarchy"/>
    <dgm:cxn modelId="{F7FB1349-8DF4-4A38-BA8B-187CF9BF894F}" type="presOf" srcId="{B8EC6DA6-7441-48A7-B139-B75B329052D0}" destId="{40AD1130-8052-43BD-9CC1-AE8B1BB3C99D}" srcOrd="0" destOrd="0" presId="urn:microsoft.com/office/officeart/2008/layout/HorizontalMultiLevelHierarchy"/>
    <dgm:cxn modelId="{513B9D69-E66E-4B43-AA0E-1EA30432734F}" srcId="{A5085F86-68C1-42B5-9D47-C8EA28659415}" destId="{6AF018A7-8C30-47AD-933D-155B913AC080}" srcOrd="1" destOrd="0" parTransId="{4F245026-2415-4300-B57B-15EBC9FFE02E}" sibTransId="{91F200C0-04DD-4ABC-82AF-D30EF8AF7832}"/>
    <dgm:cxn modelId="{FAEA906B-5FA0-400A-B09A-330E9FEB4264}" type="presOf" srcId="{42D9D6EA-74F2-494E-9556-433E74F51B52}" destId="{739E280E-0B76-41C0-995E-EB75AA47B0BB}" srcOrd="0" destOrd="0" presId="urn:microsoft.com/office/officeart/2008/layout/HorizontalMultiLevelHierarchy"/>
    <dgm:cxn modelId="{D4F06E4D-28CD-4A95-A377-D0B8F64E89B9}" type="presOf" srcId="{3E611987-6DA1-49B9-A242-B4427036BB08}" destId="{44D807DB-1638-4E1E-AD0A-A946A443B0B9}" srcOrd="1" destOrd="0" presId="urn:microsoft.com/office/officeart/2008/layout/HorizontalMultiLevelHierarchy"/>
    <dgm:cxn modelId="{CF15D556-D46E-4D05-B544-D4112675DBDC}" type="presOf" srcId="{A3407A96-702E-499F-BA35-0B64CE51A1DF}" destId="{7BA6AB27-312E-4AB5-9E67-98D0AF2C9A13}" srcOrd="1" destOrd="0" presId="urn:microsoft.com/office/officeart/2008/layout/HorizontalMultiLevelHierarchy"/>
    <dgm:cxn modelId="{BE924358-443A-4E87-AFAA-C716ED43F5B5}" srcId="{A5085F86-68C1-42B5-9D47-C8EA28659415}" destId="{B8EC6DA6-7441-48A7-B139-B75B329052D0}" srcOrd="3" destOrd="0" parTransId="{A3407A96-702E-499F-BA35-0B64CE51A1DF}" sibTransId="{AF3C5061-17E7-424F-AA3E-24651A8F46FB}"/>
    <dgm:cxn modelId="{A31F1559-DB72-43AC-B5B5-B5F208ED7FB3}" type="presOf" srcId="{75A8E740-C939-48ED-B342-F748ADE8233D}" destId="{A3CB82B3-AEFE-4A2A-B106-42E9F9490E87}" srcOrd="0" destOrd="0" presId="urn:microsoft.com/office/officeart/2008/layout/HorizontalMultiLevelHierarchy"/>
    <dgm:cxn modelId="{B2B9CD79-8E59-43C1-9476-7E15728A7670}" type="presOf" srcId="{C3FCFA93-4827-4C34-B1E3-069972E03B0C}" destId="{36A04BBE-EDC4-4B97-B546-B62E5C040B6A}" srcOrd="1" destOrd="0" presId="urn:microsoft.com/office/officeart/2008/layout/HorizontalMultiLevelHierarchy"/>
    <dgm:cxn modelId="{6675D079-D4A7-4138-A41E-9CEFF5800B57}" type="presOf" srcId="{12EBDC53-8040-4D2B-8FEA-DE893A094655}" destId="{F1971FDD-E277-4ACB-B816-1170FB6A0E34}" srcOrd="0" destOrd="0" presId="urn:microsoft.com/office/officeart/2008/layout/HorizontalMultiLevelHierarchy"/>
    <dgm:cxn modelId="{14EE307C-480F-43CB-A72D-23B556C72C4C}" type="presOf" srcId="{6AF018A7-8C30-47AD-933D-155B913AC080}" destId="{1CB15BE7-EDCE-4F93-8E1A-AD910EBF6B75}" srcOrd="0" destOrd="0" presId="urn:microsoft.com/office/officeart/2008/layout/HorizontalMultiLevelHierarchy"/>
    <dgm:cxn modelId="{8C1BF993-7985-4DF0-AA4A-18B6BD426480}" type="presOf" srcId="{8F6D5228-F57B-4D91-8DCC-8C318A62D36D}" destId="{DA1699C8-AA81-4D7E-BF47-415135F007B5}" srcOrd="0" destOrd="0" presId="urn:microsoft.com/office/officeart/2008/layout/HorizontalMultiLevelHierarchy"/>
    <dgm:cxn modelId="{3963D295-1638-4DF9-BAF7-D41476D79351}" type="presOf" srcId="{5E93869D-5F5A-4DD9-9C3E-17D1126FC63E}" destId="{4596144E-C9DB-4DEB-B41D-ED48E66B4A73}" srcOrd="0" destOrd="0" presId="urn:microsoft.com/office/officeart/2008/layout/HorizontalMultiLevelHierarchy"/>
    <dgm:cxn modelId="{0DBBCA9A-C726-47B8-BF8B-A836F8E18178}" type="presOf" srcId="{895CBE17-1905-499C-B1F2-DB81F404BAC4}" destId="{901515A2-D1D8-4C15-93C6-622FC98B8820}" srcOrd="0" destOrd="0" presId="urn:microsoft.com/office/officeart/2008/layout/HorizontalMultiLevelHierarchy"/>
    <dgm:cxn modelId="{310D4CA1-5AC9-4137-8536-E3D26722A7F8}" type="presOf" srcId="{C9D3A759-A404-4DCD-83C3-F8098520FBEE}" destId="{BDF8608F-ED5D-4FDC-92BA-427D1D4A2297}" srcOrd="0" destOrd="0" presId="urn:microsoft.com/office/officeart/2008/layout/HorizontalMultiLevelHierarchy"/>
    <dgm:cxn modelId="{05D566AA-F4A1-4E6C-92BF-68DA9848EB7D}" type="presOf" srcId="{C3FCFA93-4827-4C34-B1E3-069972E03B0C}" destId="{E944159A-E35F-402B-8BAE-6FE951CFC496}" srcOrd="0" destOrd="0" presId="urn:microsoft.com/office/officeart/2008/layout/HorizontalMultiLevelHierarchy"/>
    <dgm:cxn modelId="{8786E2AE-32BC-4CA9-9E37-35DB6EC48409}" srcId="{A5085F86-68C1-42B5-9D47-C8EA28659415}" destId="{4CA3D338-1565-4A29-9715-4C0CE60B70C2}" srcOrd="8" destOrd="0" parTransId="{C3FCFA93-4827-4C34-B1E3-069972E03B0C}" sibTransId="{D642F1A9-030E-48D1-9941-898D02116A5C}"/>
    <dgm:cxn modelId="{B5DA42C0-7555-4EEC-9BD4-2858B9E9BCA9}" type="presOf" srcId="{895CBE17-1905-499C-B1F2-DB81F404BAC4}" destId="{471321F5-8D7E-4E5F-A185-CD1F132A33FE}" srcOrd="1" destOrd="0" presId="urn:microsoft.com/office/officeart/2008/layout/HorizontalMultiLevelHierarchy"/>
    <dgm:cxn modelId="{167681C9-4177-4B45-A66A-E06F481FAC0B}" srcId="{A5085F86-68C1-42B5-9D47-C8EA28659415}" destId="{1C871504-5982-4949-9A5E-4CC689151384}" srcOrd="9" destOrd="0" parTransId="{C9D3A759-A404-4DCD-83C3-F8098520FBEE}" sibTransId="{956239D0-E874-40CD-A2CB-D1F3F2F18D49}"/>
    <dgm:cxn modelId="{C89005CA-EAC1-4FF7-93EB-7CCD5E9DFE47}" type="presOf" srcId="{4CA3D338-1565-4A29-9715-4C0CE60B70C2}" destId="{7546A222-FD07-4418-AEC0-8BA95AC0288B}" srcOrd="0" destOrd="0" presId="urn:microsoft.com/office/officeart/2008/layout/HorizontalMultiLevelHierarchy"/>
    <dgm:cxn modelId="{087684CC-4702-4BC4-B60F-E844812E4D7E}" type="presOf" srcId="{1C871504-5982-4949-9A5E-4CC689151384}" destId="{7830BD59-D7D4-4F73-82CD-9CE138947916}" srcOrd="0" destOrd="0" presId="urn:microsoft.com/office/officeart/2008/layout/HorizontalMultiLevelHierarchy"/>
    <dgm:cxn modelId="{24416FD6-FD8E-46F7-8587-FF1BF0A1C63B}" srcId="{A5085F86-68C1-42B5-9D47-C8EA28659415}" destId="{75A8E740-C939-48ED-B342-F748ADE8233D}" srcOrd="7" destOrd="0" parTransId="{1F0507D4-2FE9-4FC6-BBF5-B82CA271893C}" sibTransId="{E6C009ED-3D1B-4412-A12C-6517E343C76C}"/>
    <dgm:cxn modelId="{9E8F06D7-CDEF-4D99-99EA-FBC925501751}" srcId="{8048BEAD-39B9-4AF2-92E7-6242A7D80BE6}" destId="{A5085F86-68C1-42B5-9D47-C8EA28659415}" srcOrd="0" destOrd="0" parTransId="{25A0B2CA-3F3F-4024-9455-BBFB4814E5AA}" sibTransId="{19DB4FA0-FE11-4A86-937F-998924810806}"/>
    <dgm:cxn modelId="{8AA7AEDA-52DC-45CB-8578-2860DCFE48B3}" type="presOf" srcId="{8048BEAD-39B9-4AF2-92E7-6242A7D80BE6}" destId="{924F1E1B-4EBC-4C93-8E7A-9A56CC7365DB}" srcOrd="0" destOrd="0" presId="urn:microsoft.com/office/officeart/2008/layout/HorizontalMultiLevelHierarchy"/>
    <dgm:cxn modelId="{B57F23DB-53EA-45B2-893F-B09FD05DB8EB}" type="presOf" srcId="{81355083-56AA-4F93-B7BB-3033201A2105}" destId="{C15CA319-B5B7-499C-A026-1B40365A71F5}" srcOrd="1" destOrd="0" presId="urn:microsoft.com/office/officeart/2008/layout/HorizontalMultiLevelHierarchy"/>
    <dgm:cxn modelId="{F389BAE2-6B53-4C69-8AB2-60044BCA391C}" srcId="{A5085F86-68C1-42B5-9D47-C8EA28659415}" destId="{F44122C9-8819-45C1-8E8A-CF5B061B83A9}" srcOrd="5" destOrd="0" parTransId="{3E611987-6DA1-49B9-A242-B4427036BB08}" sibTransId="{C67E0625-6772-44FF-A012-09E9444C9ED3}"/>
    <dgm:cxn modelId="{C981BBEF-6C23-44A9-A775-C9ABB28AC165}" type="presOf" srcId="{A3407A96-702E-499F-BA35-0B64CE51A1DF}" destId="{D3126220-989F-4D6F-9577-CF50E6496C31}" srcOrd="0" destOrd="0" presId="urn:microsoft.com/office/officeart/2008/layout/HorizontalMultiLevelHierarchy"/>
    <dgm:cxn modelId="{539F68F5-87F4-41B8-9878-C18541D0EF53}" type="presOf" srcId="{E30F64A4-B4DE-4E2A-A7F5-1F9B411A64C3}" destId="{8B2AE12E-D7FB-4417-8814-3FDFA03AB82E}" srcOrd="1" destOrd="0" presId="urn:microsoft.com/office/officeart/2008/layout/HorizontalMultiLevelHierarchy"/>
    <dgm:cxn modelId="{26E72AF8-5E10-4F3D-8475-FCF3C366BD20}" type="presOf" srcId="{C9D3A759-A404-4DCD-83C3-F8098520FBEE}" destId="{52A65171-F687-472F-AE54-AABDF34F904F}" srcOrd="1" destOrd="0" presId="urn:microsoft.com/office/officeart/2008/layout/HorizontalMultiLevelHierarchy"/>
    <dgm:cxn modelId="{5CBFCEFB-F8FE-4EBD-81A0-A040916118BE}" type="presOf" srcId="{12EBDC53-8040-4D2B-8FEA-DE893A094655}" destId="{9BE91225-0EA6-46CF-8ADF-AFDE7D1C4965}" srcOrd="1" destOrd="0" presId="urn:microsoft.com/office/officeart/2008/layout/HorizontalMultiLevelHierarchy"/>
    <dgm:cxn modelId="{5339FAA9-039A-43AA-BD7B-A42D30550D26}" type="presParOf" srcId="{924F1E1B-4EBC-4C93-8E7A-9A56CC7365DB}" destId="{0441B7ED-8033-479F-B210-01A63479B8D8}" srcOrd="0" destOrd="0" presId="urn:microsoft.com/office/officeart/2008/layout/HorizontalMultiLevelHierarchy"/>
    <dgm:cxn modelId="{5BE4880B-A16E-49EA-9EBB-0781A34ACBEE}" type="presParOf" srcId="{0441B7ED-8033-479F-B210-01A63479B8D8}" destId="{B523E963-F3AA-40E1-A0CD-F59E0F0E9131}" srcOrd="0" destOrd="0" presId="urn:microsoft.com/office/officeart/2008/layout/HorizontalMultiLevelHierarchy"/>
    <dgm:cxn modelId="{4DFDB3B9-AB50-417E-A74B-EA1016B93F14}" type="presParOf" srcId="{0441B7ED-8033-479F-B210-01A63479B8D8}" destId="{9A3B6FC8-3424-4D96-A769-E00789A05569}" srcOrd="1" destOrd="0" presId="urn:microsoft.com/office/officeart/2008/layout/HorizontalMultiLevelHierarchy"/>
    <dgm:cxn modelId="{301E05EE-4ABB-4445-A9AA-E8D601C0800E}" type="presParOf" srcId="{9A3B6FC8-3424-4D96-A769-E00789A05569}" destId="{F1971FDD-E277-4ACB-B816-1170FB6A0E34}" srcOrd="0" destOrd="0" presId="urn:microsoft.com/office/officeart/2008/layout/HorizontalMultiLevelHierarchy"/>
    <dgm:cxn modelId="{AFF65283-67DA-4854-A5E2-808A9F76567B}" type="presParOf" srcId="{F1971FDD-E277-4ACB-B816-1170FB6A0E34}" destId="{9BE91225-0EA6-46CF-8ADF-AFDE7D1C4965}" srcOrd="0" destOrd="0" presId="urn:microsoft.com/office/officeart/2008/layout/HorizontalMultiLevelHierarchy"/>
    <dgm:cxn modelId="{93B83302-CE1E-46FB-808B-32C262D9C2A6}" type="presParOf" srcId="{9A3B6FC8-3424-4D96-A769-E00789A05569}" destId="{D29B26CD-2B9D-4639-A4D1-38014C8D9024}" srcOrd="1" destOrd="0" presId="urn:microsoft.com/office/officeart/2008/layout/HorizontalMultiLevelHierarchy"/>
    <dgm:cxn modelId="{2C237660-EEB4-473B-9174-DB417355F803}" type="presParOf" srcId="{D29B26CD-2B9D-4639-A4D1-38014C8D9024}" destId="{DA1699C8-AA81-4D7E-BF47-415135F007B5}" srcOrd="0" destOrd="0" presId="urn:microsoft.com/office/officeart/2008/layout/HorizontalMultiLevelHierarchy"/>
    <dgm:cxn modelId="{BA8185A2-9F54-49D5-8F28-2646F093038A}" type="presParOf" srcId="{D29B26CD-2B9D-4639-A4D1-38014C8D9024}" destId="{FCE00B26-B63D-42A1-B595-41B6B75A1AED}" srcOrd="1" destOrd="0" presId="urn:microsoft.com/office/officeart/2008/layout/HorizontalMultiLevelHierarchy"/>
    <dgm:cxn modelId="{DF8B53E1-5D03-4197-99B2-BA21A53979F8}" type="presParOf" srcId="{9A3B6FC8-3424-4D96-A769-E00789A05569}" destId="{7A79FC17-FE2D-4030-A367-5A9EED8329D3}" srcOrd="2" destOrd="0" presId="urn:microsoft.com/office/officeart/2008/layout/HorizontalMultiLevelHierarchy"/>
    <dgm:cxn modelId="{062678B4-7073-4C54-B27E-B18FA13B5025}" type="presParOf" srcId="{7A79FC17-FE2D-4030-A367-5A9EED8329D3}" destId="{ACCA7E6E-134E-4BDC-BC8F-63599DDD47C6}" srcOrd="0" destOrd="0" presId="urn:microsoft.com/office/officeart/2008/layout/HorizontalMultiLevelHierarchy"/>
    <dgm:cxn modelId="{E382AF20-1EF7-4849-8A19-38E2ECF0BA7F}" type="presParOf" srcId="{9A3B6FC8-3424-4D96-A769-E00789A05569}" destId="{A2D3DB9E-0E5F-4071-AB22-923158FCF685}" srcOrd="3" destOrd="0" presId="urn:microsoft.com/office/officeart/2008/layout/HorizontalMultiLevelHierarchy"/>
    <dgm:cxn modelId="{734A5A2E-04F7-41D9-9302-A90CC9F10AA7}" type="presParOf" srcId="{A2D3DB9E-0E5F-4071-AB22-923158FCF685}" destId="{1CB15BE7-EDCE-4F93-8E1A-AD910EBF6B75}" srcOrd="0" destOrd="0" presId="urn:microsoft.com/office/officeart/2008/layout/HorizontalMultiLevelHierarchy"/>
    <dgm:cxn modelId="{81CFB1B8-23AB-46E8-8081-6935619B9F1F}" type="presParOf" srcId="{A2D3DB9E-0E5F-4071-AB22-923158FCF685}" destId="{FAA2C985-773D-42F0-8753-D0B7E6A5C906}" srcOrd="1" destOrd="0" presId="urn:microsoft.com/office/officeart/2008/layout/HorizontalMultiLevelHierarchy"/>
    <dgm:cxn modelId="{0A3B2CE5-4E0E-4A89-9A44-20EA23778468}" type="presParOf" srcId="{9A3B6FC8-3424-4D96-A769-E00789A05569}" destId="{FF17AF4D-E98E-4498-961E-1A016ADFEB2C}" srcOrd="4" destOrd="0" presId="urn:microsoft.com/office/officeart/2008/layout/HorizontalMultiLevelHierarchy"/>
    <dgm:cxn modelId="{4E0F6075-A6BD-4200-9694-E34B8038FCC2}" type="presParOf" srcId="{FF17AF4D-E98E-4498-961E-1A016ADFEB2C}" destId="{C15CA319-B5B7-499C-A026-1B40365A71F5}" srcOrd="0" destOrd="0" presId="urn:microsoft.com/office/officeart/2008/layout/HorizontalMultiLevelHierarchy"/>
    <dgm:cxn modelId="{9DB82194-B200-4FD5-8771-9789D1BADB9A}" type="presParOf" srcId="{9A3B6FC8-3424-4D96-A769-E00789A05569}" destId="{1F325D8B-6D09-4457-BB33-8828FDABBF13}" srcOrd="5" destOrd="0" presId="urn:microsoft.com/office/officeart/2008/layout/HorizontalMultiLevelHierarchy"/>
    <dgm:cxn modelId="{A540E367-B499-4DBA-B3A1-D5A27B70C18E}" type="presParOf" srcId="{1F325D8B-6D09-4457-BB33-8828FDABBF13}" destId="{4596144E-C9DB-4DEB-B41D-ED48E66B4A73}" srcOrd="0" destOrd="0" presId="urn:microsoft.com/office/officeart/2008/layout/HorizontalMultiLevelHierarchy"/>
    <dgm:cxn modelId="{1C00681D-57E1-416E-AAFC-96CA3733C67C}" type="presParOf" srcId="{1F325D8B-6D09-4457-BB33-8828FDABBF13}" destId="{6A7F1527-B859-4F89-939C-CA06FD7ED6C8}" srcOrd="1" destOrd="0" presId="urn:microsoft.com/office/officeart/2008/layout/HorizontalMultiLevelHierarchy"/>
    <dgm:cxn modelId="{F62FB3C2-F3A6-44D6-B499-E5A1C4666355}" type="presParOf" srcId="{9A3B6FC8-3424-4D96-A769-E00789A05569}" destId="{D3126220-989F-4D6F-9577-CF50E6496C31}" srcOrd="6" destOrd="0" presId="urn:microsoft.com/office/officeart/2008/layout/HorizontalMultiLevelHierarchy"/>
    <dgm:cxn modelId="{59BD25FA-C444-4A5B-BC94-F7B52A402730}" type="presParOf" srcId="{D3126220-989F-4D6F-9577-CF50E6496C31}" destId="{7BA6AB27-312E-4AB5-9E67-98D0AF2C9A13}" srcOrd="0" destOrd="0" presId="urn:microsoft.com/office/officeart/2008/layout/HorizontalMultiLevelHierarchy"/>
    <dgm:cxn modelId="{B96A5A5D-F006-418B-86B3-13C6692DD751}" type="presParOf" srcId="{9A3B6FC8-3424-4D96-A769-E00789A05569}" destId="{42BCE94C-4B73-4AE4-8BA0-6235F43C574E}" srcOrd="7" destOrd="0" presId="urn:microsoft.com/office/officeart/2008/layout/HorizontalMultiLevelHierarchy"/>
    <dgm:cxn modelId="{2352F6C1-0A0D-4307-8537-5A5B82BCE1D3}" type="presParOf" srcId="{42BCE94C-4B73-4AE4-8BA0-6235F43C574E}" destId="{40AD1130-8052-43BD-9CC1-AE8B1BB3C99D}" srcOrd="0" destOrd="0" presId="urn:microsoft.com/office/officeart/2008/layout/HorizontalMultiLevelHierarchy"/>
    <dgm:cxn modelId="{1A49B0AB-D883-48AF-9BD9-1A3520980681}" type="presParOf" srcId="{42BCE94C-4B73-4AE4-8BA0-6235F43C574E}" destId="{A5487BB3-CB83-4BB8-9F33-1FF163B1820F}" srcOrd="1" destOrd="0" presId="urn:microsoft.com/office/officeart/2008/layout/HorizontalMultiLevelHierarchy"/>
    <dgm:cxn modelId="{0665D18B-6244-45F9-A8FB-70457C726827}" type="presParOf" srcId="{9A3B6FC8-3424-4D96-A769-E00789A05569}" destId="{901515A2-D1D8-4C15-93C6-622FC98B8820}" srcOrd="8" destOrd="0" presId="urn:microsoft.com/office/officeart/2008/layout/HorizontalMultiLevelHierarchy"/>
    <dgm:cxn modelId="{1440C8EF-AE06-4B3A-8A03-EA57B3F4225A}" type="presParOf" srcId="{901515A2-D1D8-4C15-93C6-622FC98B8820}" destId="{471321F5-8D7E-4E5F-A185-CD1F132A33FE}" srcOrd="0" destOrd="0" presId="urn:microsoft.com/office/officeart/2008/layout/HorizontalMultiLevelHierarchy"/>
    <dgm:cxn modelId="{F3779334-5B37-413D-BB7F-56376C34F72F}" type="presParOf" srcId="{9A3B6FC8-3424-4D96-A769-E00789A05569}" destId="{3E039422-2739-47DA-A687-4DBCA65357D5}" srcOrd="9" destOrd="0" presId="urn:microsoft.com/office/officeart/2008/layout/HorizontalMultiLevelHierarchy"/>
    <dgm:cxn modelId="{8D56DC5D-BE02-4696-8E1F-A844F53D128A}" type="presParOf" srcId="{3E039422-2739-47DA-A687-4DBCA65357D5}" destId="{739E280E-0B76-41C0-995E-EB75AA47B0BB}" srcOrd="0" destOrd="0" presId="urn:microsoft.com/office/officeart/2008/layout/HorizontalMultiLevelHierarchy"/>
    <dgm:cxn modelId="{AE1E5AD9-6899-42B9-896D-5DC00D1C7747}" type="presParOf" srcId="{3E039422-2739-47DA-A687-4DBCA65357D5}" destId="{7E46C358-CAAD-4303-8D57-2F4A9C6FEAE5}" srcOrd="1" destOrd="0" presId="urn:microsoft.com/office/officeart/2008/layout/HorizontalMultiLevelHierarchy"/>
    <dgm:cxn modelId="{85C3E1F5-DFC7-4892-9DF0-1289B3FAA705}" type="presParOf" srcId="{9A3B6FC8-3424-4D96-A769-E00789A05569}" destId="{0CC6DBDA-DC1A-4FA5-9151-32215D876A46}" srcOrd="10" destOrd="0" presId="urn:microsoft.com/office/officeart/2008/layout/HorizontalMultiLevelHierarchy"/>
    <dgm:cxn modelId="{AE660810-4D83-43B2-8378-7D636E373E07}" type="presParOf" srcId="{0CC6DBDA-DC1A-4FA5-9151-32215D876A46}" destId="{44D807DB-1638-4E1E-AD0A-A946A443B0B9}" srcOrd="0" destOrd="0" presId="urn:microsoft.com/office/officeart/2008/layout/HorizontalMultiLevelHierarchy"/>
    <dgm:cxn modelId="{3ABA03B5-1657-4D28-A7ED-259CD5E9C09C}" type="presParOf" srcId="{9A3B6FC8-3424-4D96-A769-E00789A05569}" destId="{1B0B9C1A-113E-419F-91B7-8E80D38200DB}" srcOrd="11" destOrd="0" presId="urn:microsoft.com/office/officeart/2008/layout/HorizontalMultiLevelHierarchy"/>
    <dgm:cxn modelId="{366F2B55-5B8B-461F-80CD-CB43BC1E21DF}" type="presParOf" srcId="{1B0B9C1A-113E-419F-91B7-8E80D38200DB}" destId="{6D306873-8C85-4A5B-961B-6C7A687BEA17}" srcOrd="0" destOrd="0" presId="urn:microsoft.com/office/officeart/2008/layout/HorizontalMultiLevelHierarchy"/>
    <dgm:cxn modelId="{BD3A232F-AB4A-4DC7-9801-6C5608146CB3}" type="presParOf" srcId="{1B0B9C1A-113E-419F-91B7-8E80D38200DB}" destId="{B2A86C21-3AA8-494B-BFC0-4E9526114DAD}" srcOrd="1" destOrd="0" presId="urn:microsoft.com/office/officeart/2008/layout/HorizontalMultiLevelHierarchy"/>
    <dgm:cxn modelId="{CD66720C-7A81-4015-8681-39B18E3107EA}" type="presParOf" srcId="{9A3B6FC8-3424-4D96-A769-E00789A05569}" destId="{7860745B-7482-482A-92B4-DF1AFB3DB759}" srcOrd="12" destOrd="0" presId="urn:microsoft.com/office/officeart/2008/layout/HorizontalMultiLevelHierarchy"/>
    <dgm:cxn modelId="{284845C2-38F1-475B-957A-32E6868313A0}" type="presParOf" srcId="{7860745B-7482-482A-92B4-DF1AFB3DB759}" destId="{8B2AE12E-D7FB-4417-8814-3FDFA03AB82E}" srcOrd="0" destOrd="0" presId="urn:microsoft.com/office/officeart/2008/layout/HorizontalMultiLevelHierarchy"/>
    <dgm:cxn modelId="{44A9B111-DF32-4291-85F7-1B798253AB54}" type="presParOf" srcId="{9A3B6FC8-3424-4D96-A769-E00789A05569}" destId="{790E1609-EDCE-4D1F-93C0-9C99D4ACAD80}" srcOrd="13" destOrd="0" presId="urn:microsoft.com/office/officeart/2008/layout/HorizontalMultiLevelHierarchy"/>
    <dgm:cxn modelId="{6792C6A9-DA94-4427-8B2C-E8208DB3BA2A}" type="presParOf" srcId="{790E1609-EDCE-4D1F-93C0-9C99D4ACAD80}" destId="{09CF83B8-AA69-4FCA-A6AC-BB48EADF4ADF}" srcOrd="0" destOrd="0" presId="urn:microsoft.com/office/officeart/2008/layout/HorizontalMultiLevelHierarchy"/>
    <dgm:cxn modelId="{A8DF620A-0715-4B87-ACB3-2B456B5C1771}" type="presParOf" srcId="{790E1609-EDCE-4D1F-93C0-9C99D4ACAD80}" destId="{7C5A6322-6858-4B4C-94FA-A94119A2F2F7}" srcOrd="1" destOrd="0" presId="urn:microsoft.com/office/officeart/2008/layout/HorizontalMultiLevelHierarchy"/>
    <dgm:cxn modelId="{F93604E9-CC8B-46AB-9410-C3DAF9F11F9E}" type="presParOf" srcId="{9A3B6FC8-3424-4D96-A769-E00789A05569}" destId="{38E001FC-C35C-46B4-9C5C-3BE7581A3C3C}" srcOrd="14" destOrd="0" presId="urn:microsoft.com/office/officeart/2008/layout/HorizontalMultiLevelHierarchy"/>
    <dgm:cxn modelId="{8B2F0C53-1578-4401-B860-1E9B670F8D88}" type="presParOf" srcId="{38E001FC-C35C-46B4-9C5C-3BE7581A3C3C}" destId="{ACA34E36-86A6-429E-91E8-068CBD07FE19}" srcOrd="0" destOrd="0" presId="urn:microsoft.com/office/officeart/2008/layout/HorizontalMultiLevelHierarchy"/>
    <dgm:cxn modelId="{E8FE8A7F-2154-46AE-A5D1-EC2493A7E887}" type="presParOf" srcId="{9A3B6FC8-3424-4D96-A769-E00789A05569}" destId="{FD379860-57A0-4921-919D-2C376FC7385C}" srcOrd="15" destOrd="0" presId="urn:microsoft.com/office/officeart/2008/layout/HorizontalMultiLevelHierarchy"/>
    <dgm:cxn modelId="{0F342CEE-6F0F-44B5-9FC5-C1BD0CE5FA3F}" type="presParOf" srcId="{FD379860-57A0-4921-919D-2C376FC7385C}" destId="{A3CB82B3-AEFE-4A2A-B106-42E9F9490E87}" srcOrd="0" destOrd="0" presId="urn:microsoft.com/office/officeart/2008/layout/HorizontalMultiLevelHierarchy"/>
    <dgm:cxn modelId="{895C77FE-B554-4C08-B943-0AA35AA4BB9D}" type="presParOf" srcId="{FD379860-57A0-4921-919D-2C376FC7385C}" destId="{DF1786AA-7273-4908-824B-8AB32888CB06}" srcOrd="1" destOrd="0" presId="urn:microsoft.com/office/officeart/2008/layout/HorizontalMultiLevelHierarchy"/>
    <dgm:cxn modelId="{5C572F14-4BB1-4F5B-8AB5-512ACB3674E6}" type="presParOf" srcId="{9A3B6FC8-3424-4D96-A769-E00789A05569}" destId="{E944159A-E35F-402B-8BAE-6FE951CFC496}" srcOrd="16" destOrd="0" presId="urn:microsoft.com/office/officeart/2008/layout/HorizontalMultiLevelHierarchy"/>
    <dgm:cxn modelId="{4B32BAFA-DB06-4811-A07C-CAD5AE1B380D}" type="presParOf" srcId="{E944159A-E35F-402B-8BAE-6FE951CFC496}" destId="{36A04BBE-EDC4-4B97-B546-B62E5C040B6A}" srcOrd="0" destOrd="0" presId="urn:microsoft.com/office/officeart/2008/layout/HorizontalMultiLevelHierarchy"/>
    <dgm:cxn modelId="{8903D349-0544-4134-B8F2-3FC8EA445F32}" type="presParOf" srcId="{9A3B6FC8-3424-4D96-A769-E00789A05569}" destId="{31B96015-7231-4035-9208-E9B367791F4A}" srcOrd="17" destOrd="0" presId="urn:microsoft.com/office/officeart/2008/layout/HorizontalMultiLevelHierarchy"/>
    <dgm:cxn modelId="{17ABE25B-5DAA-498C-B118-6BBA3AD48095}" type="presParOf" srcId="{31B96015-7231-4035-9208-E9B367791F4A}" destId="{7546A222-FD07-4418-AEC0-8BA95AC0288B}" srcOrd="0" destOrd="0" presId="urn:microsoft.com/office/officeart/2008/layout/HorizontalMultiLevelHierarchy"/>
    <dgm:cxn modelId="{EABBABFE-CFF4-4AAE-870B-A96EA219EE91}" type="presParOf" srcId="{31B96015-7231-4035-9208-E9B367791F4A}" destId="{8A6F54B6-393E-42D3-98A2-77D241E9D1CA}" srcOrd="1" destOrd="0" presId="urn:microsoft.com/office/officeart/2008/layout/HorizontalMultiLevelHierarchy"/>
    <dgm:cxn modelId="{C68DCD54-4C3D-4951-85D0-9C5D0D734ACE}" type="presParOf" srcId="{9A3B6FC8-3424-4D96-A769-E00789A05569}" destId="{BDF8608F-ED5D-4FDC-92BA-427D1D4A2297}" srcOrd="18" destOrd="0" presId="urn:microsoft.com/office/officeart/2008/layout/HorizontalMultiLevelHierarchy"/>
    <dgm:cxn modelId="{E272FDA9-C4F3-42F0-9A33-8AD5198560FF}" type="presParOf" srcId="{BDF8608F-ED5D-4FDC-92BA-427D1D4A2297}" destId="{52A65171-F687-472F-AE54-AABDF34F904F}" srcOrd="0" destOrd="0" presId="urn:microsoft.com/office/officeart/2008/layout/HorizontalMultiLevelHierarchy"/>
    <dgm:cxn modelId="{589CB186-4B3D-4F26-AECE-915A8A557C1F}" type="presParOf" srcId="{9A3B6FC8-3424-4D96-A769-E00789A05569}" destId="{E2637BD3-87B5-4E89-9BF5-D55658323DDE}" srcOrd="19" destOrd="0" presId="urn:microsoft.com/office/officeart/2008/layout/HorizontalMultiLevelHierarchy"/>
    <dgm:cxn modelId="{DEDBAA14-A9B8-4B74-ADA1-EC561D203199}" type="presParOf" srcId="{E2637BD3-87B5-4E89-9BF5-D55658323DDE}" destId="{7830BD59-D7D4-4F73-82CD-9CE138947916}" srcOrd="0" destOrd="0" presId="urn:microsoft.com/office/officeart/2008/layout/HorizontalMultiLevelHierarchy"/>
    <dgm:cxn modelId="{59F2F74C-3907-46BE-972A-F9D759456CAC}" type="presParOf" srcId="{E2637BD3-87B5-4E89-9BF5-D55658323DDE}" destId="{B2BF0D16-D699-4885-BA88-7AC8E44540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69306F-B849-436E-891E-FF3D1B5F40B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E0A8CE93-5891-4B67-91C6-A0E21E12F053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CO" sz="1100" b="1" dirty="0">
              <a:solidFill>
                <a:schemeClr val="bg1"/>
              </a:solidFill>
            </a:rPr>
            <a:t>MEJORAR LA SEGURIDAD EN LA UTILIZACIÓN DE MEDICAMENTOS</a:t>
          </a:r>
        </a:p>
      </dgm:t>
    </dgm:pt>
    <dgm:pt modelId="{5D2D5520-90B3-4E48-9D35-B76B70DC37F6}" type="parTrans" cxnId="{3EF2625A-FEB0-48B5-A3D4-56E5A2B18AE3}">
      <dgm:prSet/>
      <dgm:spPr/>
      <dgm:t>
        <a:bodyPr/>
        <a:lstStyle/>
        <a:p>
          <a:endParaRPr lang="es-CO" sz="1100" b="1"/>
        </a:p>
      </dgm:t>
    </dgm:pt>
    <dgm:pt modelId="{3BC2D022-3E62-410D-887D-2BE574F3EFF5}" type="sibTrans" cxnId="{3EF2625A-FEB0-48B5-A3D4-56E5A2B18AE3}">
      <dgm:prSet/>
      <dgm:spPr/>
      <dgm:t>
        <a:bodyPr/>
        <a:lstStyle/>
        <a:p>
          <a:endParaRPr lang="es-CO" sz="1100" b="1"/>
        </a:p>
      </dgm:t>
    </dgm:pt>
    <dgm:pt modelId="{D0A730D9-8832-4782-9485-D7D6A931AE60}">
      <dgm:prSet phldrT="[Texto]" custT="1"/>
      <dgm:spPr/>
      <dgm:t>
        <a:bodyPr/>
        <a:lstStyle/>
        <a:p>
          <a:r>
            <a:rPr lang="es-CO" sz="1100" b="1" dirty="0"/>
            <a:t>DISPENSACIÓN SEGURDA DE MEDICAMENTOS</a:t>
          </a:r>
        </a:p>
      </dgm:t>
    </dgm:pt>
    <dgm:pt modelId="{745DE3CC-47A2-4D32-AE1D-BA0BD6FCD0BE}" type="parTrans" cxnId="{EADB493C-48DC-40E4-A4B8-18F701044FC5}">
      <dgm:prSet custT="1"/>
      <dgm:spPr/>
      <dgm:t>
        <a:bodyPr/>
        <a:lstStyle/>
        <a:p>
          <a:endParaRPr lang="es-CO" sz="1100" b="1"/>
        </a:p>
      </dgm:t>
    </dgm:pt>
    <dgm:pt modelId="{434EA91E-0971-4171-8BF8-3D1150A8FF59}" type="sibTrans" cxnId="{EADB493C-48DC-40E4-A4B8-18F701044FC5}">
      <dgm:prSet/>
      <dgm:spPr/>
      <dgm:t>
        <a:bodyPr/>
        <a:lstStyle/>
        <a:p>
          <a:endParaRPr lang="es-CO" sz="1100" b="1"/>
        </a:p>
      </dgm:t>
    </dgm:pt>
    <dgm:pt modelId="{0E6C7761-D94B-405E-AD9D-3CB30F510D71}">
      <dgm:prSet phldrT="[Texto]" custT="1"/>
      <dgm:spPr/>
      <dgm:t>
        <a:bodyPr/>
        <a:lstStyle/>
        <a:p>
          <a:r>
            <a:rPr lang="es-CO" sz="1100" b="1" dirty="0"/>
            <a:t>MEDICIÓN SEMESTRAL A LA DISPENSACIÓN SEGURA</a:t>
          </a:r>
        </a:p>
      </dgm:t>
    </dgm:pt>
    <dgm:pt modelId="{3547906A-68DC-41AB-987C-47315B0BD432}" type="parTrans" cxnId="{F50F0E38-C1F4-40B5-9A94-1C97B0D2A4D1}">
      <dgm:prSet custT="1"/>
      <dgm:spPr/>
      <dgm:t>
        <a:bodyPr/>
        <a:lstStyle/>
        <a:p>
          <a:endParaRPr lang="es-CO" sz="1100" b="1"/>
        </a:p>
      </dgm:t>
    </dgm:pt>
    <dgm:pt modelId="{A1B1BC7F-2009-4ABF-B602-A5704CE2576D}" type="sibTrans" cxnId="{F50F0E38-C1F4-40B5-9A94-1C97B0D2A4D1}">
      <dgm:prSet/>
      <dgm:spPr/>
      <dgm:t>
        <a:bodyPr/>
        <a:lstStyle/>
        <a:p>
          <a:endParaRPr lang="es-CO" sz="1100" b="1"/>
        </a:p>
      </dgm:t>
    </dgm:pt>
    <dgm:pt modelId="{214BC61A-AE0C-40DD-A0D3-01EC7147C458}">
      <dgm:prSet phldrT="[Texto]" custT="1"/>
      <dgm:spPr/>
      <dgm:t>
        <a:bodyPr/>
        <a:lstStyle/>
        <a:p>
          <a:r>
            <a:rPr lang="es-CO" sz="1100" b="1" dirty="0"/>
            <a:t>ADMINISTRACIÓN SEGURA DE MEDICAMENTOS</a:t>
          </a:r>
        </a:p>
      </dgm:t>
    </dgm:pt>
    <dgm:pt modelId="{699FD0A9-857D-4D21-95F2-967947418F72}" type="parTrans" cxnId="{B87292B6-24E4-4766-AC19-4821C2908553}">
      <dgm:prSet custT="1"/>
      <dgm:spPr/>
      <dgm:t>
        <a:bodyPr/>
        <a:lstStyle/>
        <a:p>
          <a:endParaRPr lang="es-CO" sz="1100" b="1"/>
        </a:p>
      </dgm:t>
    </dgm:pt>
    <dgm:pt modelId="{52DBD16B-F5C3-4286-B8AE-CE02160A5C90}" type="sibTrans" cxnId="{B87292B6-24E4-4766-AC19-4821C2908553}">
      <dgm:prSet/>
      <dgm:spPr/>
      <dgm:t>
        <a:bodyPr/>
        <a:lstStyle/>
        <a:p>
          <a:endParaRPr lang="es-CO" sz="1100" b="1"/>
        </a:p>
      </dgm:t>
    </dgm:pt>
    <dgm:pt modelId="{AD2D9356-6C8D-417D-860E-E65D658E2382}" type="asst">
      <dgm:prSet phldrT="[Texto]" custT="1"/>
      <dgm:spPr/>
      <dgm:t>
        <a:bodyPr/>
        <a:lstStyle/>
        <a:p>
          <a:r>
            <a:rPr lang="es-CO" sz="1100" b="1" dirty="0"/>
            <a:t>ANÁLISIS DEL EVENTO ADVERSO</a:t>
          </a:r>
        </a:p>
      </dgm:t>
    </dgm:pt>
    <dgm:pt modelId="{D0FE72C7-979C-43FC-949F-110B6DD6D980}" type="sibTrans" cxnId="{0E8A06D8-08D8-4083-B953-6CCD9B021382}">
      <dgm:prSet/>
      <dgm:spPr/>
      <dgm:t>
        <a:bodyPr/>
        <a:lstStyle/>
        <a:p>
          <a:endParaRPr lang="es-CO" sz="1100" b="1"/>
        </a:p>
      </dgm:t>
    </dgm:pt>
    <dgm:pt modelId="{BB1F16CB-E28B-48CB-BED1-B281CC997324}" type="parTrans" cxnId="{0E8A06D8-08D8-4083-B953-6CCD9B021382}">
      <dgm:prSet custT="1"/>
      <dgm:spPr/>
      <dgm:t>
        <a:bodyPr/>
        <a:lstStyle/>
        <a:p>
          <a:endParaRPr lang="es-CO" sz="1100" b="1"/>
        </a:p>
      </dgm:t>
    </dgm:pt>
    <dgm:pt modelId="{3866286E-6025-4441-8B72-479795F111E0}">
      <dgm:prSet phldrT="[Texto]" custT="1"/>
      <dgm:spPr/>
      <dgm:t>
        <a:bodyPr/>
        <a:lstStyle/>
        <a:p>
          <a:r>
            <a:rPr lang="es-CO" sz="1100" b="1" dirty="0"/>
            <a:t>PROTOCOLO DE USO RACIONAL DE ANTIBIÓTICOS</a:t>
          </a:r>
        </a:p>
      </dgm:t>
    </dgm:pt>
    <dgm:pt modelId="{6F8B9828-600F-41FE-8DB8-831CA9E495D5}" type="parTrans" cxnId="{99730B4B-D448-4778-BABD-386EB7B1E245}">
      <dgm:prSet custT="1"/>
      <dgm:spPr/>
      <dgm:t>
        <a:bodyPr/>
        <a:lstStyle/>
        <a:p>
          <a:endParaRPr lang="es-CO" sz="1100" b="1"/>
        </a:p>
      </dgm:t>
    </dgm:pt>
    <dgm:pt modelId="{46FF6014-2B05-4DA2-A2A1-E94788DDD3B9}" type="sibTrans" cxnId="{99730B4B-D448-4778-BABD-386EB7B1E245}">
      <dgm:prSet/>
      <dgm:spPr/>
      <dgm:t>
        <a:bodyPr/>
        <a:lstStyle/>
        <a:p>
          <a:endParaRPr lang="es-CO" sz="1100" b="1"/>
        </a:p>
      </dgm:t>
    </dgm:pt>
    <dgm:pt modelId="{684F51DF-1A98-4012-A22E-A81B0F4EA5F3}">
      <dgm:prSet custT="1"/>
      <dgm:spPr/>
      <dgm:t>
        <a:bodyPr/>
        <a:lstStyle/>
        <a:p>
          <a:r>
            <a:rPr lang="es-CO" sz="1050" b="1" dirty="0"/>
            <a:t>MEDICIÓN SEMESTRAL A LA ADMON SEGURA</a:t>
          </a:r>
        </a:p>
      </dgm:t>
    </dgm:pt>
    <dgm:pt modelId="{A5DD76ED-4219-42F4-A98A-4166E5C5E9E3}" type="parTrans" cxnId="{2F39C591-73C0-4A46-8692-07619C13788F}">
      <dgm:prSet custT="1"/>
      <dgm:spPr/>
      <dgm:t>
        <a:bodyPr/>
        <a:lstStyle/>
        <a:p>
          <a:endParaRPr lang="es-CO" sz="1100" b="1"/>
        </a:p>
      </dgm:t>
    </dgm:pt>
    <dgm:pt modelId="{D6C3D03A-3EB8-4B2A-A6F1-8A56FA0F7300}" type="sibTrans" cxnId="{2F39C591-73C0-4A46-8692-07619C13788F}">
      <dgm:prSet/>
      <dgm:spPr/>
      <dgm:t>
        <a:bodyPr/>
        <a:lstStyle/>
        <a:p>
          <a:endParaRPr lang="es-CO" sz="1100" b="1"/>
        </a:p>
      </dgm:t>
    </dgm:pt>
    <dgm:pt modelId="{4E1EBE30-EBE5-477C-8501-A0B168758EC9}">
      <dgm:prSet phldrT="[Texto]" custT="1"/>
      <dgm:spPr/>
      <dgm:t>
        <a:bodyPr/>
        <a:lstStyle/>
        <a:p>
          <a:r>
            <a:rPr lang="es-CO" sz="1100" b="1" dirty="0"/>
            <a:t>MEDICIÓN  SEMESTRAL A LA ENTREGA CORRECTA DE MEDICAMENTOS  POR PARTE DEL PROVEEDOR</a:t>
          </a:r>
        </a:p>
      </dgm:t>
    </dgm:pt>
    <dgm:pt modelId="{DD65D39D-2EA2-4E22-AC74-30D5CD7DA4FA}" type="parTrans" cxnId="{CEE3D87D-1F03-4B4F-B2BD-3442B73D4928}">
      <dgm:prSet custT="1"/>
      <dgm:spPr/>
      <dgm:t>
        <a:bodyPr/>
        <a:lstStyle/>
        <a:p>
          <a:endParaRPr lang="es-CO" sz="1100" b="1"/>
        </a:p>
      </dgm:t>
    </dgm:pt>
    <dgm:pt modelId="{324D9760-5CB4-46F5-9BA6-192CF7A0D28C}" type="sibTrans" cxnId="{CEE3D87D-1F03-4B4F-B2BD-3442B73D4928}">
      <dgm:prSet/>
      <dgm:spPr/>
      <dgm:t>
        <a:bodyPr/>
        <a:lstStyle/>
        <a:p>
          <a:endParaRPr lang="es-CO" sz="1100" b="1"/>
        </a:p>
      </dgm:t>
    </dgm:pt>
    <dgm:pt modelId="{4B91DC43-E115-423B-B68E-849D791CE45F}">
      <dgm:prSet custT="1"/>
      <dgm:spPr/>
      <dgm:t>
        <a:bodyPr/>
        <a:lstStyle/>
        <a:p>
          <a:r>
            <a:rPr lang="es-CO" sz="1100" b="1" dirty="0"/>
            <a:t>MEDICIÓN SEMESTRAL AL PROTOCOLODE USO RACIONAL  DE ANTIBIÓTICOS</a:t>
          </a:r>
        </a:p>
      </dgm:t>
    </dgm:pt>
    <dgm:pt modelId="{A79A4528-4D41-4D24-B46B-EF5C62D95EDC}" type="parTrans" cxnId="{09974F4B-5DB0-4E2F-82A7-DB7A612B9126}">
      <dgm:prSet custT="1"/>
      <dgm:spPr/>
      <dgm:t>
        <a:bodyPr/>
        <a:lstStyle/>
        <a:p>
          <a:endParaRPr lang="es-CO" sz="1100" b="1"/>
        </a:p>
      </dgm:t>
    </dgm:pt>
    <dgm:pt modelId="{656159F6-449D-433F-88D7-117E68DA5314}" type="sibTrans" cxnId="{09974F4B-5DB0-4E2F-82A7-DB7A612B9126}">
      <dgm:prSet/>
      <dgm:spPr/>
      <dgm:t>
        <a:bodyPr/>
        <a:lstStyle/>
        <a:p>
          <a:endParaRPr lang="es-CO" sz="1100" b="1"/>
        </a:p>
      </dgm:t>
    </dgm:pt>
    <dgm:pt modelId="{C004738D-7264-43B4-83C5-8C62FE290C5E}">
      <dgm:prSet phldrT="[Texto]" custT="1"/>
      <dgm:spPr/>
      <dgm:t>
        <a:bodyPr/>
        <a:lstStyle/>
        <a:p>
          <a:r>
            <a:rPr lang="es-CO" sz="1100" b="1" dirty="0"/>
            <a:t> PROTOCOLO DE MARCACIÓN  E IDENTIFICACIÓN DE MTOS DE ALTO RIESGO</a:t>
          </a:r>
        </a:p>
      </dgm:t>
    </dgm:pt>
    <dgm:pt modelId="{FEA73717-F646-4BAB-B325-E4C6B8F5EB7B}" type="parTrans" cxnId="{FFAD3E29-8C4E-4CAC-81BC-0C47DBD15126}">
      <dgm:prSet custT="1"/>
      <dgm:spPr/>
      <dgm:t>
        <a:bodyPr/>
        <a:lstStyle/>
        <a:p>
          <a:endParaRPr lang="es-CO" sz="1100" b="1"/>
        </a:p>
      </dgm:t>
    </dgm:pt>
    <dgm:pt modelId="{15BA09ED-09F0-47C2-B0AA-1530F68FBBBB}" type="sibTrans" cxnId="{FFAD3E29-8C4E-4CAC-81BC-0C47DBD15126}">
      <dgm:prSet/>
      <dgm:spPr/>
      <dgm:t>
        <a:bodyPr/>
        <a:lstStyle/>
        <a:p>
          <a:endParaRPr lang="es-CO" sz="1100" b="1"/>
        </a:p>
      </dgm:t>
    </dgm:pt>
    <dgm:pt modelId="{1ED660CC-7FE4-46B5-91EF-5895B714092B}">
      <dgm:prSet phldrT="[Texto]" custT="1"/>
      <dgm:spPr/>
      <dgm:t>
        <a:bodyPr/>
        <a:lstStyle/>
        <a:p>
          <a:r>
            <a:rPr lang="es-CO" sz="1100" b="1" dirty="0"/>
            <a:t>HISTORIA CLÍNICA CON REGISTRO DE ALERGIAS A MEDICAMENTOS</a:t>
          </a:r>
        </a:p>
      </dgm:t>
    </dgm:pt>
    <dgm:pt modelId="{3BC9178F-F76B-4366-A926-878D3D533433}" type="parTrans" cxnId="{562F2FB0-7953-459E-A128-5795120AF333}">
      <dgm:prSet custT="1"/>
      <dgm:spPr/>
      <dgm:t>
        <a:bodyPr/>
        <a:lstStyle/>
        <a:p>
          <a:endParaRPr lang="es-CO" sz="1100" b="1"/>
        </a:p>
      </dgm:t>
    </dgm:pt>
    <dgm:pt modelId="{6B0D71EB-FC99-47DE-9A14-E396A31CCE73}" type="sibTrans" cxnId="{562F2FB0-7953-459E-A128-5795120AF333}">
      <dgm:prSet/>
      <dgm:spPr/>
      <dgm:t>
        <a:bodyPr/>
        <a:lstStyle/>
        <a:p>
          <a:endParaRPr lang="es-CO" sz="1100" b="1"/>
        </a:p>
      </dgm:t>
    </dgm:pt>
    <dgm:pt modelId="{D0696B38-4BE6-4782-A9EE-3B70B6D9BED0}" type="pres">
      <dgm:prSet presAssocID="{7869306F-B849-436E-891E-FF3D1B5F40B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C41F3BD-BBF2-4EAC-8F1F-815366BD4CA3}" type="pres">
      <dgm:prSet presAssocID="{E0A8CE93-5891-4B67-91C6-A0E21E12F053}" presName="root1" presStyleCnt="0"/>
      <dgm:spPr/>
    </dgm:pt>
    <dgm:pt modelId="{D41DF090-E481-4657-87DA-5945D7AF0D82}" type="pres">
      <dgm:prSet presAssocID="{E0A8CE93-5891-4B67-91C6-A0E21E12F053}" presName="LevelOneTextNode" presStyleLbl="node0" presStyleIdx="0" presStyleCnt="1">
        <dgm:presLayoutVars>
          <dgm:chPref val="3"/>
        </dgm:presLayoutVars>
      </dgm:prSet>
      <dgm:spPr/>
    </dgm:pt>
    <dgm:pt modelId="{A9A531B1-B074-4889-977B-797FAF8A36DE}" type="pres">
      <dgm:prSet presAssocID="{E0A8CE93-5891-4B67-91C6-A0E21E12F053}" presName="level2hierChild" presStyleCnt="0"/>
      <dgm:spPr/>
    </dgm:pt>
    <dgm:pt modelId="{2E08C9A9-17F7-428D-AD4C-DA4B68BC18C7}" type="pres">
      <dgm:prSet presAssocID="{BB1F16CB-E28B-48CB-BED1-B281CC997324}" presName="conn2-1" presStyleLbl="parChTrans1D2" presStyleIdx="0" presStyleCnt="8"/>
      <dgm:spPr/>
    </dgm:pt>
    <dgm:pt modelId="{2D2BF0D8-3F3B-422A-AF40-D01464453FFC}" type="pres">
      <dgm:prSet presAssocID="{BB1F16CB-E28B-48CB-BED1-B281CC997324}" presName="connTx" presStyleLbl="parChTrans1D2" presStyleIdx="0" presStyleCnt="8"/>
      <dgm:spPr/>
    </dgm:pt>
    <dgm:pt modelId="{456561FC-B9A6-4160-A71A-4A1019C4F2A5}" type="pres">
      <dgm:prSet presAssocID="{AD2D9356-6C8D-417D-860E-E65D658E2382}" presName="root2" presStyleCnt="0"/>
      <dgm:spPr/>
    </dgm:pt>
    <dgm:pt modelId="{6319C708-0C33-40FE-9775-5A9F4BDCFA69}" type="pres">
      <dgm:prSet presAssocID="{AD2D9356-6C8D-417D-860E-E65D658E2382}" presName="LevelTwoTextNode" presStyleLbl="asst1" presStyleIdx="0" presStyleCnt="1">
        <dgm:presLayoutVars>
          <dgm:chPref val="3"/>
        </dgm:presLayoutVars>
      </dgm:prSet>
      <dgm:spPr/>
    </dgm:pt>
    <dgm:pt modelId="{A628A327-11A2-4B10-840C-845C55FBD05D}" type="pres">
      <dgm:prSet presAssocID="{AD2D9356-6C8D-417D-860E-E65D658E2382}" presName="level3hierChild" presStyleCnt="0"/>
      <dgm:spPr/>
    </dgm:pt>
    <dgm:pt modelId="{0D556095-4C85-4630-A1E4-5E01A081EF8B}" type="pres">
      <dgm:prSet presAssocID="{745DE3CC-47A2-4D32-AE1D-BA0BD6FCD0BE}" presName="conn2-1" presStyleLbl="parChTrans1D2" presStyleIdx="1" presStyleCnt="8"/>
      <dgm:spPr/>
    </dgm:pt>
    <dgm:pt modelId="{C4355875-A412-4649-B7BE-D5F08A779A60}" type="pres">
      <dgm:prSet presAssocID="{745DE3CC-47A2-4D32-AE1D-BA0BD6FCD0BE}" presName="connTx" presStyleLbl="parChTrans1D2" presStyleIdx="1" presStyleCnt="8"/>
      <dgm:spPr/>
    </dgm:pt>
    <dgm:pt modelId="{CBB33013-E4DB-44DF-9A3F-0D7699B48A83}" type="pres">
      <dgm:prSet presAssocID="{D0A730D9-8832-4782-9485-D7D6A931AE60}" presName="root2" presStyleCnt="0"/>
      <dgm:spPr/>
    </dgm:pt>
    <dgm:pt modelId="{EF54C52A-2D55-49A5-9DE5-908DFCDC760A}" type="pres">
      <dgm:prSet presAssocID="{D0A730D9-8832-4782-9485-D7D6A931AE60}" presName="LevelTwoTextNode" presStyleLbl="node2" presStyleIdx="0" presStyleCnt="7">
        <dgm:presLayoutVars>
          <dgm:chPref val="3"/>
        </dgm:presLayoutVars>
      </dgm:prSet>
      <dgm:spPr/>
    </dgm:pt>
    <dgm:pt modelId="{B8393A48-868B-4BD8-BEF6-717543F912AD}" type="pres">
      <dgm:prSet presAssocID="{D0A730D9-8832-4782-9485-D7D6A931AE60}" presName="level3hierChild" presStyleCnt="0"/>
      <dgm:spPr/>
    </dgm:pt>
    <dgm:pt modelId="{ACB1F938-13B5-4FC6-819C-6271CE2AAF3B}" type="pres">
      <dgm:prSet presAssocID="{3547906A-68DC-41AB-987C-47315B0BD432}" presName="conn2-1" presStyleLbl="parChTrans1D2" presStyleIdx="2" presStyleCnt="8"/>
      <dgm:spPr/>
    </dgm:pt>
    <dgm:pt modelId="{31E28E8B-4EF3-450E-9271-83CC1245C2CB}" type="pres">
      <dgm:prSet presAssocID="{3547906A-68DC-41AB-987C-47315B0BD432}" presName="connTx" presStyleLbl="parChTrans1D2" presStyleIdx="2" presStyleCnt="8"/>
      <dgm:spPr/>
    </dgm:pt>
    <dgm:pt modelId="{6343A42E-205D-4E7D-A742-272876F1017C}" type="pres">
      <dgm:prSet presAssocID="{0E6C7761-D94B-405E-AD9D-3CB30F510D71}" presName="root2" presStyleCnt="0"/>
      <dgm:spPr/>
    </dgm:pt>
    <dgm:pt modelId="{72178988-B90F-483C-80E3-1C9281A103CB}" type="pres">
      <dgm:prSet presAssocID="{0E6C7761-D94B-405E-AD9D-3CB30F510D71}" presName="LevelTwoTextNode" presStyleLbl="node2" presStyleIdx="1" presStyleCnt="7">
        <dgm:presLayoutVars>
          <dgm:chPref val="3"/>
        </dgm:presLayoutVars>
      </dgm:prSet>
      <dgm:spPr/>
    </dgm:pt>
    <dgm:pt modelId="{2EC61280-9144-45C9-855A-69496D398D16}" type="pres">
      <dgm:prSet presAssocID="{0E6C7761-D94B-405E-AD9D-3CB30F510D71}" presName="level3hierChild" presStyleCnt="0"/>
      <dgm:spPr/>
    </dgm:pt>
    <dgm:pt modelId="{667AA424-1C32-47D9-9307-303D46006921}" type="pres">
      <dgm:prSet presAssocID="{699FD0A9-857D-4D21-95F2-967947418F72}" presName="conn2-1" presStyleLbl="parChTrans1D2" presStyleIdx="3" presStyleCnt="8"/>
      <dgm:spPr/>
    </dgm:pt>
    <dgm:pt modelId="{FB43FA8B-7EA5-4565-BD54-9465BDB8A063}" type="pres">
      <dgm:prSet presAssocID="{699FD0A9-857D-4D21-95F2-967947418F72}" presName="connTx" presStyleLbl="parChTrans1D2" presStyleIdx="3" presStyleCnt="8"/>
      <dgm:spPr/>
    </dgm:pt>
    <dgm:pt modelId="{F1521CB5-0189-4967-B0CD-7018F30DBFF8}" type="pres">
      <dgm:prSet presAssocID="{214BC61A-AE0C-40DD-A0D3-01EC7147C458}" presName="root2" presStyleCnt="0"/>
      <dgm:spPr/>
    </dgm:pt>
    <dgm:pt modelId="{3423220B-5B01-49F7-8559-84981BA41FA5}" type="pres">
      <dgm:prSet presAssocID="{214BC61A-AE0C-40DD-A0D3-01EC7147C458}" presName="LevelTwoTextNode" presStyleLbl="node2" presStyleIdx="2" presStyleCnt="7">
        <dgm:presLayoutVars>
          <dgm:chPref val="3"/>
        </dgm:presLayoutVars>
      </dgm:prSet>
      <dgm:spPr/>
    </dgm:pt>
    <dgm:pt modelId="{0F9D4A19-A04F-437C-9ACE-E2CBC19C8F76}" type="pres">
      <dgm:prSet presAssocID="{214BC61A-AE0C-40DD-A0D3-01EC7147C458}" presName="level3hierChild" presStyleCnt="0"/>
      <dgm:spPr/>
    </dgm:pt>
    <dgm:pt modelId="{34B6640D-EAAA-4FE2-88C8-F838965C9A10}" type="pres">
      <dgm:prSet presAssocID="{A5DD76ED-4219-42F4-A98A-4166E5C5E9E3}" presName="conn2-1" presStyleLbl="parChTrans1D3" presStyleIdx="0" presStyleCnt="2"/>
      <dgm:spPr/>
    </dgm:pt>
    <dgm:pt modelId="{B12E29E4-82E1-4EB8-AA32-9EDBF3FAD692}" type="pres">
      <dgm:prSet presAssocID="{A5DD76ED-4219-42F4-A98A-4166E5C5E9E3}" presName="connTx" presStyleLbl="parChTrans1D3" presStyleIdx="0" presStyleCnt="2"/>
      <dgm:spPr/>
    </dgm:pt>
    <dgm:pt modelId="{1F5DDEE0-AC16-4208-B395-A8C04DE06213}" type="pres">
      <dgm:prSet presAssocID="{684F51DF-1A98-4012-A22E-A81B0F4EA5F3}" presName="root2" presStyleCnt="0"/>
      <dgm:spPr/>
    </dgm:pt>
    <dgm:pt modelId="{608D912D-C0D4-4658-A82A-AAE96E11495A}" type="pres">
      <dgm:prSet presAssocID="{684F51DF-1A98-4012-A22E-A81B0F4EA5F3}" presName="LevelTwoTextNode" presStyleLbl="node3" presStyleIdx="0" presStyleCnt="2" custScaleX="74115" custScaleY="157110">
        <dgm:presLayoutVars>
          <dgm:chPref val="3"/>
        </dgm:presLayoutVars>
      </dgm:prSet>
      <dgm:spPr/>
    </dgm:pt>
    <dgm:pt modelId="{F27B5011-5766-4E1A-B9B4-2F01E7055F83}" type="pres">
      <dgm:prSet presAssocID="{684F51DF-1A98-4012-A22E-A81B0F4EA5F3}" presName="level3hierChild" presStyleCnt="0"/>
      <dgm:spPr/>
    </dgm:pt>
    <dgm:pt modelId="{1E57CB8A-750A-4D0D-927A-7BA6F54D7936}" type="pres">
      <dgm:prSet presAssocID="{6F8B9828-600F-41FE-8DB8-831CA9E495D5}" presName="conn2-1" presStyleLbl="parChTrans1D2" presStyleIdx="4" presStyleCnt="8"/>
      <dgm:spPr/>
    </dgm:pt>
    <dgm:pt modelId="{29D15B70-83F2-445E-A1A1-CC02E329BADF}" type="pres">
      <dgm:prSet presAssocID="{6F8B9828-600F-41FE-8DB8-831CA9E495D5}" presName="connTx" presStyleLbl="parChTrans1D2" presStyleIdx="4" presStyleCnt="8"/>
      <dgm:spPr/>
    </dgm:pt>
    <dgm:pt modelId="{3C835FFF-7B65-4A24-B5FA-F1FACC9857B0}" type="pres">
      <dgm:prSet presAssocID="{3866286E-6025-4441-8B72-479795F111E0}" presName="root2" presStyleCnt="0"/>
      <dgm:spPr/>
    </dgm:pt>
    <dgm:pt modelId="{766A5FA5-0763-43FE-AE9C-4259D3553AC0}" type="pres">
      <dgm:prSet presAssocID="{3866286E-6025-4441-8B72-479795F111E0}" presName="LevelTwoTextNode" presStyleLbl="node2" presStyleIdx="3" presStyleCnt="7">
        <dgm:presLayoutVars>
          <dgm:chPref val="3"/>
        </dgm:presLayoutVars>
      </dgm:prSet>
      <dgm:spPr/>
    </dgm:pt>
    <dgm:pt modelId="{C0FCD9F3-F93B-4784-AFD3-524CD834B12D}" type="pres">
      <dgm:prSet presAssocID="{3866286E-6025-4441-8B72-479795F111E0}" presName="level3hierChild" presStyleCnt="0"/>
      <dgm:spPr/>
    </dgm:pt>
    <dgm:pt modelId="{13C478F6-DE83-4F59-845C-83C733624C76}" type="pres">
      <dgm:prSet presAssocID="{A79A4528-4D41-4D24-B46B-EF5C62D95EDC}" presName="conn2-1" presStyleLbl="parChTrans1D3" presStyleIdx="1" presStyleCnt="2"/>
      <dgm:spPr/>
    </dgm:pt>
    <dgm:pt modelId="{6111A7A6-2E5D-4931-BBE8-1FB925498AF0}" type="pres">
      <dgm:prSet presAssocID="{A79A4528-4D41-4D24-B46B-EF5C62D95EDC}" presName="connTx" presStyleLbl="parChTrans1D3" presStyleIdx="1" presStyleCnt="2"/>
      <dgm:spPr/>
    </dgm:pt>
    <dgm:pt modelId="{020C5B34-46DB-4E47-A73C-BB01D2DB82CB}" type="pres">
      <dgm:prSet presAssocID="{4B91DC43-E115-423B-B68E-849D791CE45F}" presName="root2" presStyleCnt="0"/>
      <dgm:spPr/>
    </dgm:pt>
    <dgm:pt modelId="{FA216134-A628-427A-9941-4E5A148CDC44}" type="pres">
      <dgm:prSet presAssocID="{4B91DC43-E115-423B-B68E-849D791CE45F}" presName="LevelTwoTextNode" presStyleLbl="node3" presStyleIdx="1" presStyleCnt="2" custScaleX="70225" custScaleY="160284">
        <dgm:presLayoutVars>
          <dgm:chPref val="3"/>
        </dgm:presLayoutVars>
      </dgm:prSet>
      <dgm:spPr/>
    </dgm:pt>
    <dgm:pt modelId="{E79736CA-939D-41B9-BE6F-63F1F47E2C50}" type="pres">
      <dgm:prSet presAssocID="{4B91DC43-E115-423B-B68E-849D791CE45F}" presName="level3hierChild" presStyleCnt="0"/>
      <dgm:spPr/>
    </dgm:pt>
    <dgm:pt modelId="{D7DA534C-722E-4B6B-BFFA-8906BCB1FA7E}" type="pres">
      <dgm:prSet presAssocID="{DD65D39D-2EA2-4E22-AC74-30D5CD7DA4FA}" presName="conn2-1" presStyleLbl="parChTrans1D2" presStyleIdx="5" presStyleCnt="8"/>
      <dgm:spPr/>
    </dgm:pt>
    <dgm:pt modelId="{73828D70-AAB8-4977-939B-B6DCD28D9124}" type="pres">
      <dgm:prSet presAssocID="{DD65D39D-2EA2-4E22-AC74-30D5CD7DA4FA}" presName="connTx" presStyleLbl="parChTrans1D2" presStyleIdx="5" presStyleCnt="8"/>
      <dgm:spPr/>
    </dgm:pt>
    <dgm:pt modelId="{7F0FDBA3-62F0-4FF5-82EF-E70190852713}" type="pres">
      <dgm:prSet presAssocID="{4E1EBE30-EBE5-477C-8501-A0B168758EC9}" presName="root2" presStyleCnt="0"/>
      <dgm:spPr/>
    </dgm:pt>
    <dgm:pt modelId="{EA2A0841-1FC0-474E-B60D-60A18A62A553}" type="pres">
      <dgm:prSet presAssocID="{4E1EBE30-EBE5-477C-8501-A0B168758EC9}" presName="LevelTwoTextNode" presStyleLbl="node2" presStyleIdx="4" presStyleCnt="7">
        <dgm:presLayoutVars>
          <dgm:chPref val="3"/>
        </dgm:presLayoutVars>
      </dgm:prSet>
      <dgm:spPr/>
    </dgm:pt>
    <dgm:pt modelId="{A47CD35C-5E7A-4062-A741-FA86A97DBC49}" type="pres">
      <dgm:prSet presAssocID="{4E1EBE30-EBE5-477C-8501-A0B168758EC9}" presName="level3hierChild" presStyleCnt="0"/>
      <dgm:spPr/>
    </dgm:pt>
    <dgm:pt modelId="{39BBB316-BD1D-46A2-8363-1F89F9FAF3F2}" type="pres">
      <dgm:prSet presAssocID="{FEA73717-F646-4BAB-B325-E4C6B8F5EB7B}" presName="conn2-1" presStyleLbl="parChTrans1D2" presStyleIdx="6" presStyleCnt="8"/>
      <dgm:spPr/>
    </dgm:pt>
    <dgm:pt modelId="{29746DE5-BECC-46C6-846C-78E44A26A697}" type="pres">
      <dgm:prSet presAssocID="{FEA73717-F646-4BAB-B325-E4C6B8F5EB7B}" presName="connTx" presStyleLbl="parChTrans1D2" presStyleIdx="6" presStyleCnt="8"/>
      <dgm:spPr/>
    </dgm:pt>
    <dgm:pt modelId="{DA9D0443-3513-4A49-B4BD-B02A9DBB1C89}" type="pres">
      <dgm:prSet presAssocID="{C004738D-7264-43B4-83C5-8C62FE290C5E}" presName="root2" presStyleCnt="0"/>
      <dgm:spPr/>
    </dgm:pt>
    <dgm:pt modelId="{51AFF3D1-346A-4ECA-B8D2-6CECA97EB6E0}" type="pres">
      <dgm:prSet presAssocID="{C004738D-7264-43B4-83C5-8C62FE290C5E}" presName="LevelTwoTextNode" presStyleLbl="node2" presStyleIdx="5" presStyleCnt="7">
        <dgm:presLayoutVars>
          <dgm:chPref val="3"/>
        </dgm:presLayoutVars>
      </dgm:prSet>
      <dgm:spPr/>
    </dgm:pt>
    <dgm:pt modelId="{397D10BE-C243-41E4-9EB5-42E6FE558FE8}" type="pres">
      <dgm:prSet presAssocID="{C004738D-7264-43B4-83C5-8C62FE290C5E}" presName="level3hierChild" presStyleCnt="0"/>
      <dgm:spPr/>
    </dgm:pt>
    <dgm:pt modelId="{9559E4D7-F187-4D50-89A7-D641B222010F}" type="pres">
      <dgm:prSet presAssocID="{3BC9178F-F76B-4366-A926-878D3D533433}" presName="conn2-1" presStyleLbl="parChTrans1D2" presStyleIdx="7" presStyleCnt="8"/>
      <dgm:spPr/>
    </dgm:pt>
    <dgm:pt modelId="{187B0FE4-A24C-43A9-A293-6DA8FA9EDF2B}" type="pres">
      <dgm:prSet presAssocID="{3BC9178F-F76B-4366-A926-878D3D533433}" presName="connTx" presStyleLbl="parChTrans1D2" presStyleIdx="7" presStyleCnt="8"/>
      <dgm:spPr/>
    </dgm:pt>
    <dgm:pt modelId="{F40AC96E-63A8-43F9-9612-A69BF6A0A746}" type="pres">
      <dgm:prSet presAssocID="{1ED660CC-7FE4-46B5-91EF-5895B714092B}" presName="root2" presStyleCnt="0"/>
      <dgm:spPr/>
    </dgm:pt>
    <dgm:pt modelId="{7917E44B-4DE7-4218-AB4B-3B1C26B11DA7}" type="pres">
      <dgm:prSet presAssocID="{1ED660CC-7FE4-46B5-91EF-5895B714092B}" presName="LevelTwoTextNode" presStyleLbl="node2" presStyleIdx="6" presStyleCnt="7">
        <dgm:presLayoutVars>
          <dgm:chPref val="3"/>
        </dgm:presLayoutVars>
      </dgm:prSet>
      <dgm:spPr/>
    </dgm:pt>
    <dgm:pt modelId="{B790043C-8DE3-4652-9437-3123878C87C7}" type="pres">
      <dgm:prSet presAssocID="{1ED660CC-7FE4-46B5-91EF-5895B714092B}" presName="level3hierChild" presStyleCnt="0"/>
      <dgm:spPr/>
    </dgm:pt>
  </dgm:ptLst>
  <dgm:cxnLst>
    <dgm:cxn modelId="{DFAB8C01-52C4-4CA0-B653-A23A3B745346}" type="presOf" srcId="{AD2D9356-6C8D-417D-860E-E65D658E2382}" destId="{6319C708-0C33-40FE-9775-5A9F4BDCFA69}" srcOrd="0" destOrd="0" presId="urn:microsoft.com/office/officeart/2008/layout/HorizontalMultiLevelHierarchy"/>
    <dgm:cxn modelId="{92F0D610-6973-4055-A051-94EB283FB17F}" type="presOf" srcId="{A79A4528-4D41-4D24-B46B-EF5C62D95EDC}" destId="{6111A7A6-2E5D-4931-BBE8-1FB925498AF0}" srcOrd="1" destOrd="0" presId="urn:microsoft.com/office/officeart/2008/layout/HorizontalMultiLevelHierarchy"/>
    <dgm:cxn modelId="{FFAD3E29-8C4E-4CAC-81BC-0C47DBD15126}" srcId="{E0A8CE93-5891-4B67-91C6-A0E21E12F053}" destId="{C004738D-7264-43B4-83C5-8C62FE290C5E}" srcOrd="6" destOrd="0" parTransId="{FEA73717-F646-4BAB-B325-E4C6B8F5EB7B}" sibTransId="{15BA09ED-09F0-47C2-B0AA-1530F68FBBBB}"/>
    <dgm:cxn modelId="{1D7A032C-CB02-4345-9524-F7F7FB0BEEF5}" type="presOf" srcId="{A5DD76ED-4219-42F4-A98A-4166E5C5E9E3}" destId="{34B6640D-EAAA-4FE2-88C8-F838965C9A10}" srcOrd="0" destOrd="0" presId="urn:microsoft.com/office/officeart/2008/layout/HorizontalMultiLevelHierarchy"/>
    <dgm:cxn modelId="{29B31F2D-DB77-4DDA-889E-3EDCBEDBAA31}" type="presOf" srcId="{6F8B9828-600F-41FE-8DB8-831CA9E495D5}" destId="{29D15B70-83F2-445E-A1A1-CC02E329BADF}" srcOrd="1" destOrd="0" presId="urn:microsoft.com/office/officeart/2008/layout/HorizontalMultiLevelHierarchy"/>
    <dgm:cxn modelId="{C6BAB230-B08A-495B-8370-03F618138384}" type="presOf" srcId="{FEA73717-F646-4BAB-B325-E4C6B8F5EB7B}" destId="{39BBB316-BD1D-46A2-8363-1F89F9FAF3F2}" srcOrd="0" destOrd="0" presId="urn:microsoft.com/office/officeart/2008/layout/HorizontalMultiLevelHierarchy"/>
    <dgm:cxn modelId="{F50F0E38-C1F4-40B5-9A94-1C97B0D2A4D1}" srcId="{E0A8CE93-5891-4B67-91C6-A0E21E12F053}" destId="{0E6C7761-D94B-405E-AD9D-3CB30F510D71}" srcOrd="2" destOrd="0" parTransId="{3547906A-68DC-41AB-987C-47315B0BD432}" sibTransId="{A1B1BC7F-2009-4ABF-B602-A5704CE2576D}"/>
    <dgm:cxn modelId="{EADB493C-48DC-40E4-A4B8-18F701044FC5}" srcId="{E0A8CE93-5891-4B67-91C6-A0E21E12F053}" destId="{D0A730D9-8832-4782-9485-D7D6A931AE60}" srcOrd="1" destOrd="0" parTransId="{745DE3CC-47A2-4D32-AE1D-BA0BD6FCD0BE}" sibTransId="{434EA91E-0971-4171-8BF8-3D1150A8FF59}"/>
    <dgm:cxn modelId="{759F6C64-BE1C-4AEA-9E5E-97DFA6D148DB}" type="presOf" srcId="{DD65D39D-2EA2-4E22-AC74-30D5CD7DA4FA}" destId="{D7DA534C-722E-4B6B-BFFA-8906BCB1FA7E}" srcOrd="0" destOrd="0" presId="urn:microsoft.com/office/officeart/2008/layout/HorizontalMultiLevelHierarchy"/>
    <dgm:cxn modelId="{016C5265-58A2-453C-9000-9B96CA4B95C0}" type="presOf" srcId="{A5DD76ED-4219-42F4-A98A-4166E5C5E9E3}" destId="{B12E29E4-82E1-4EB8-AA32-9EDBF3FAD692}" srcOrd="1" destOrd="0" presId="urn:microsoft.com/office/officeart/2008/layout/HorizontalMultiLevelHierarchy"/>
    <dgm:cxn modelId="{EFDBCF48-D9EC-4873-81EA-EB4C2A72F69C}" type="presOf" srcId="{3BC9178F-F76B-4366-A926-878D3D533433}" destId="{187B0FE4-A24C-43A9-A293-6DA8FA9EDF2B}" srcOrd="1" destOrd="0" presId="urn:microsoft.com/office/officeart/2008/layout/HorizontalMultiLevelHierarchy"/>
    <dgm:cxn modelId="{99730B4B-D448-4778-BABD-386EB7B1E245}" srcId="{E0A8CE93-5891-4B67-91C6-A0E21E12F053}" destId="{3866286E-6025-4441-8B72-479795F111E0}" srcOrd="4" destOrd="0" parTransId="{6F8B9828-600F-41FE-8DB8-831CA9E495D5}" sibTransId="{46FF6014-2B05-4DA2-A2A1-E94788DDD3B9}"/>
    <dgm:cxn modelId="{09974F4B-5DB0-4E2F-82A7-DB7A612B9126}" srcId="{3866286E-6025-4441-8B72-479795F111E0}" destId="{4B91DC43-E115-423B-B68E-849D791CE45F}" srcOrd="0" destOrd="0" parTransId="{A79A4528-4D41-4D24-B46B-EF5C62D95EDC}" sibTransId="{656159F6-449D-433F-88D7-117E68DA5314}"/>
    <dgm:cxn modelId="{14015C6C-37BC-4FE1-A220-AE1273F65183}" type="presOf" srcId="{745DE3CC-47A2-4D32-AE1D-BA0BD6FCD0BE}" destId="{0D556095-4C85-4630-A1E4-5E01A081EF8B}" srcOrd="0" destOrd="0" presId="urn:microsoft.com/office/officeart/2008/layout/HorizontalMultiLevelHierarchy"/>
    <dgm:cxn modelId="{0B66E46C-B502-4CBC-8B31-7BF70D37CC2F}" type="presOf" srcId="{BB1F16CB-E28B-48CB-BED1-B281CC997324}" destId="{2E08C9A9-17F7-428D-AD4C-DA4B68BC18C7}" srcOrd="0" destOrd="0" presId="urn:microsoft.com/office/officeart/2008/layout/HorizontalMultiLevelHierarchy"/>
    <dgm:cxn modelId="{6FBB436F-0BE3-4126-9D34-95D633024939}" type="presOf" srcId="{C004738D-7264-43B4-83C5-8C62FE290C5E}" destId="{51AFF3D1-346A-4ECA-B8D2-6CECA97EB6E0}" srcOrd="0" destOrd="0" presId="urn:microsoft.com/office/officeart/2008/layout/HorizontalMultiLevelHierarchy"/>
    <dgm:cxn modelId="{8DCB2778-2A45-4CD4-B818-ECDCA4B412D5}" type="presOf" srcId="{7869306F-B849-436E-891E-FF3D1B5F40BE}" destId="{D0696B38-4BE6-4782-A9EE-3B70B6D9BED0}" srcOrd="0" destOrd="0" presId="urn:microsoft.com/office/officeart/2008/layout/HorizontalMultiLevelHierarchy"/>
    <dgm:cxn modelId="{65DEF159-83BF-433A-AB52-89F78DB1C863}" type="presOf" srcId="{214BC61A-AE0C-40DD-A0D3-01EC7147C458}" destId="{3423220B-5B01-49F7-8559-84981BA41FA5}" srcOrd="0" destOrd="0" presId="urn:microsoft.com/office/officeart/2008/layout/HorizontalMultiLevelHierarchy"/>
    <dgm:cxn modelId="{3EF2625A-FEB0-48B5-A3D4-56E5A2B18AE3}" srcId="{7869306F-B849-436E-891E-FF3D1B5F40BE}" destId="{E0A8CE93-5891-4B67-91C6-A0E21E12F053}" srcOrd="0" destOrd="0" parTransId="{5D2D5520-90B3-4E48-9D35-B76B70DC37F6}" sibTransId="{3BC2D022-3E62-410D-887D-2BE574F3EFF5}"/>
    <dgm:cxn modelId="{CEE3D87D-1F03-4B4F-B2BD-3442B73D4928}" srcId="{E0A8CE93-5891-4B67-91C6-A0E21E12F053}" destId="{4E1EBE30-EBE5-477C-8501-A0B168758EC9}" srcOrd="5" destOrd="0" parTransId="{DD65D39D-2EA2-4E22-AC74-30D5CD7DA4FA}" sibTransId="{324D9760-5CB4-46F5-9BA6-192CF7A0D28C}"/>
    <dgm:cxn modelId="{7CE42382-CB71-458E-8F51-72B60BB569A8}" type="presOf" srcId="{DD65D39D-2EA2-4E22-AC74-30D5CD7DA4FA}" destId="{73828D70-AAB8-4977-939B-B6DCD28D9124}" srcOrd="1" destOrd="0" presId="urn:microsoft.com/office/officeart/2008/layout/HorizontalMultiLevelHierarchy"/>
    <dgm:cxn modelId="{5CB0D88E-14D1-4CE0-8F2F-404E438FA83C}" type="presOf" srcId="{684F51DF-1A98-4012-A22E-A81B0F4EA5F3}" destId="{608D912D-C0D4-4658-A82A-AAE96E11495A}" srcOrd="0" destOrd="0" presId="urn:microsoft.com/office/officeart/2008/layout/HorizontalMultiLevelHierarchy"/>
    <dgm:cxn modelId="{232CF08E-1646-4094-8287-CF4C458901D3}" type="presOf" srcId="{3547906A-68DC-41AB-987C-47315B0BD432}" destId="{ACB1F938-13B5-4FC6-819C-6271CE2AAF3B}" srcOrd="0" destOrd="0" presId="urn:microsoft.com/office/officeart/2008/layout/HorizontalMultiLevelHierarchy"/>
    <dgm:cxn modelId="{2F39C591-73C0-4A46-8692-07619C13788F}" srcId="{214BC61A-AE0C-40DD-A0D3-01EC7147C458}" destId="{684F51DF-1A98-4012-A22E-A81B0F4EA5F3}" srcOrd="0" destOrd="0" parTransId="{A5DD76ED-4219-42F4-A98A-4166E5C5E9E3}" sibTransId="{D6C3D03A-3EB8-4B2A-A6F1-8A56FA0F7300}"/>
    <dgm:cxn modelId="{1D5E4199-392F-4F01-8532-4FEA336C5BD2}" type="presOf" srcId="{699FD0A9-857D-4D21-95F2-967947418F72}" destId="{667AA424-1C32-47D9-9307-303D46006921}" srcOrd="0" destOrd="0" presId="urn:microsoft.com/office/officeart/2008/layout/HorizontalMultiLevelHierarchy"/>
    <dgm:cxn modelId="{9F7545A2-7C5A-440A-A37B-554DB8D3E798}" type="presOf" srcId="{0E6C7761-D94B-405E-AD9D-3CB30F510D71}" destId="{72178988-B90F-483C-80E3-1C9281A103CB}" srcOrd="0" destOrd="0" presId="urn:microsoft.com/office/officeart/2008/layout/HorizontalMultiLevelHierarchy"/>
    <dgm:cxn modelId="{A15B2FA6-E835-4252-A9D8-46E03E9A7DA0}" type="presOf" srcId="{699FD0A9-857D-4D21-95F2-967947418F72}" destId="{FB43FA8B-7EA5-4565-BD54-9465BDB8A063}" srcOrd="1" destOrd="0" presId="urn:microsoft.com/office/officeart/2008/layout/HorizontalMultiLevelHierarchy"/>
    <dgm:cxn modelId="{105438A6-21BC-4FD0-A7E0-A5C975EA99D9}" type="presOf" srcId="{E0A8CE93-5891-4B67-91C6-A0E21E12F053}" destId="{D41DF090-E481-4657-87DA-5945D7AF0D82}" srcOrd="0" destOrd="0" presId="urn:microsoft.com/office/officeart/2008/layout/HorizontalMultiLevelHierarchy"/>
    <dgm:cxn modelId="{182AD3AD-4997-4DF0-A5A0-4A147BDF3B00}" type="presOf" srcId="{BB1F16CB-E28B-48CB-BED1-B281CC997324}" destId="{2D2BF0D8-3F3B-422A-AF40-D01464453FFC}" srcOrd="1" destOrd="0" presId="urn:microsoft.com/office/officeart/2008/layout/HorizontalMultiLevelHierarchy"/>
    <dgm:cxn modelId="{562F2FB0-7953-459E-A128-5795120AF333}" srcId="{E0A8CE93-5891-4B67-91C6-A0E21E12F053}" destId="{1ED660CC-7FE4-46B5-91EF-5895B714092B}" srcOrd="7" destOrd="0" parTransId="{3BC9178F-F76B-4366-A926-878D3D533433}" sibTransId="{6B0D71EB-FC99-47DE-9A14-E396A31CCE73}"/>
    <dgm:cxn modelId="{38FDA2B3-1952-479B-80CA-9BF0D0D1D362}" type="presOf" srcId="{D0A730D9-8832-4782-9485-D7D6A931AE60}" destId="{EF54C52A-2D55-49A5-9DE5-908DFCDC760A}" srcOrd="0" destOrd="0" presId="urn:microsoft.com/office/officeart/2008/layout/HorizontalMultiLevelHierarchy"/>
    <dgm:cxn modelId="{B87292B6-24E4-4766-AC19-4821C2908553}" srcId="{E0A8CE93-5891-4B67-91C6-A0E21E12F053}" destId="{214BC61A-AE0C-40DD-A0D3-01EC7147C458}" srcOrd="3" destOrd="0" parTransId="{699FD0A9-857D-4D21-95F2-967947418F72}" sibTransId="{52DBD16B-F5C3-4286-B8AE-CE02160A5C90}"/>
    <dgm:cxn modelId="{882029BE-A5DA-4D1D-B94C-87ED65310575}" type="presOf" srcId="{A79A4528-4D41-4D24-B46B-EF5C62D95EDC}" destId="{13C478F6-DE83-4F59-845C-83C733624C76}" srcOrd="0" destOrd="0" presId="urn:microsoft.com/office/officeart/2008/layout/HorizontalMultiLevelHierarchy"/>
    <dgm:cxn modelId="{BB92C1CD-54B9-4960-8A30-4A396B8B582E}" type="presOf" srcId="{1ED660CC-7FE4-46B5-91EF-5895B714092B}" destId="{7917E44B-4DE7-4218-AB4B-3B1C26B11DA7}" srcOrd="0" destOrd="0" presId="urn:microsoft.com/office/officeart/2008/layout/HorizontalMultiLevelHierarchy"/>
    <dgm:cxn modelId="{0E8A06D8-08D8-4083-B953-6CCD9B021382}" srcId="{E0A8CE93-5891-4B67-91C6-A0E21E12F053}" destId="{AD2D9356-6C8D-417D-860E-E65D658E2382}" srcOrd="0" destOrd="0" parTransId="{BB1F16CB-E28B-48CB-BED1-B281CC997324}" sibTransId="{D0FE72C7-979C-43FC-949F-110B6DD6D980}"/>
    <dgm:cxn modelId="{3F256BDE-70EC-42F2-B251-8AA475DB8F60}" type="presOf" srcId="{4B91DC43-E115-423B-B68E-849D791CE45F}" destId="{FA216134-A628-427A-9941-4E5A148CDC44}" srcOrd="0" destOrd="0" presId="urn:microsoft.com/office/officeart/2008/layout/HorizontalMultiLevelHierarchy"/>
    <dgm:cxn modelId="{64A5E5E5-B702-45E1-B3CA-8B0988C14EB0}" type="presOf" srcId="{6F8B9828-600F-41FE-8DB8-831CA9E495D5}" destId="{1E57CB8A-750A-4D0D-927A-7BA6F54D7936}" srcOrd="0" destOrd="0" presId="urn:microsoft.com/office/officeart/2008/layout/HorizontalMultiLevelHierarchy"/>
    <dgm:cxn modelId="{2960D9E7-A5C5-41CC-8E3C-D48D7FB65BF5}" type="presOf" srcId="{3547906A-68DC-41AB-987C-47315B0BD432}" destId="{31E28E8B-4EF3-450E-9271-83CC1245C2CB}" srcOrd="1" destOrd="0" presId="urn:microsoft.com/office/officeart/2008/layout/HorizontalMultiLevelHierarchy"/>
    <dgm:cxn modelId="{E031AEEA-8FA5-4FCC-8016-E23D92FBE12E}" type="presOf" srcId="{745DE3CC-47A2-4D32-AE1D-BA0BD6FCD0BE}" destId="{C4355875-A412-4649-B7BE-D5F08A779A60}" srcOrd="1" destOrd="0" presId="urn:microsoft.com/office/officeart/2008/layout/HorizontalMultiLevelHierarchy"/>
    <dgm:cxn modelId="{D9E037F7-9E96-4CB7-8C29-62815AC2C021}" type="presOf" srcId="{3BC9178F-F76B-4366-A926-878D3D533433}" destId="{9559E4D7-F187-4D50-89A7-D641B222010F}" srcOrd="0" destOrd="0" presId="urn:microsoft.com/office/officeart/2008/layout/HorizontalMultiLevelHierarchy"/>
    <dgm:cxn modelId="{D52067F8-8C19-481D-A37F-C2E0331B835C}" type="presOf" srcId="{4E1EBE30-EBE5-477C-8501-A0B168758EC9}" destId="{EA2A0841-1FC0-474E-B60D-60A18A62A553}" srcOrd="0" destOrd="0" presId="urn:microsoft.com/office/officeart/2008/layout/HorizontalMultiLevelHierarchy"/>
    <dgm:cxn modelId="{018732FD-5A9E-4D3E-A9BB-36379FA0ABB7}" type="presOf" srcId="{3866286E-6025-4441-8B72-479795F111E0}" destId="{766A5FA5-0763-43FE-AE9C-4259D3553AC0}" srcOrd="0" destOrd="0" presId="urn:microsoft.com/office/officeart/2008/layout/HorizontalMultiLevelHierarchy"/>
    <dgm:cxn modelId="{7DEF5CFE-D6E9-43E9-BFFE-1E27D86486C8}" type="presOf" srcId="{FEA73717-F646-4BAB-B325-E4C6B8F5EB7B}" destId="{29746DE5-BECC-46C6-846C-78E44A26A697}" srcOrd="1" destOrd="0" presId="urn:microsoft.com/office/officeart/2008/layout/HorizontalMultiLevelHierarchy"/>
    <dgm:cxn modelId="{D9D24FC2-2B19-44D3-A74D-26F3B4B7E4E9}" type="presParOf" srcId="{D0696B38-4BE6-4782-A9EE-3B70B6D9BED0}" destId="{8C41F3BD-BBF2-4EAC-8F1F-815366BD4CA3}" srcOrd="0" destOrd="0" presId="urn:microsoft.com/office/officeart/2008/layout/HorizontalMultiLevelHierarchy"/>
    <dgm:cxn modelId="{71665B14-F988-40BF-A458-850BF2ADC5C7}" type="presParOf" srcId="{8C41F3BD-BBF2-4EAC-8F1F-815366BD4CA3}" destId="{D41DF090-E481-4657-87DA-5945D7AF0D82}" srcOrd="0" destOrd="0" presId="urn:microsoft.com/office/officeart/2008/layout/HorizontalMultiLevelHierarchy"/>
    <dgm:cxn modelId="{24694C86-6DE7-40B2-B349-641BB3E31A33}" type="presParOf" srcId="{8C41F3BD-BBF2-4EAC-8F1F-815366BD4CA3}" destId="{A9A531B1-B074-4889-977B-797FAF8A36DE}" srcOrd="1" destOrd="0" presId="urn:microsoft.com/office/officeart/2008/layout/HorizontalMultiLevelHierarchy"/>
    <dgm:cxn modelId="{411EE774-3971-4358-8121-73A450C23D8F}" type="presParOf" srcId="{A9A531B1-B074-4889-977B-797FAF8A36DE}" destId="{2E08C9A9-17F7-428D-AD4C-DA4B68BC18C7}" srcOrd="0" destOrd="0" presId="urn:microsoft.com/office/officeart/2008/layout/HorizontalMultiLevelHierarchy"/>
    <dgm:cxn modelId="{66EC7FC7-E764-4A90-A600-8D9CA11FEBC7}" type="presParOf" srcId="{2E08C9A9-17F7-428D-AD4C-DA4B68BC18C7}" destId="{2D2BF0D8-3F3B-422A-AF40-D01464453FFC}" srcOrd="0" destOrd="0" presId="urn:microsoft.com/office/officeart/2008/layout/HorizontalMultiLevelHierarchy"/>
    <dgm:cxn modelId="{C2AC1C6B-45E6-4815-90F7-C0AC3DB8F6BC}" type="presParOf" srcId="{A9A531B1-B074-4889-977B-797FAF8A36DE}" destId="{456561FC-B9A6-4160-A71A-4A1019C4F2A5}" srcOrd="1" destOrd="0" presId="urn:microsoft.com/office/officeart/2008/layout/HorizontalMultiLevelHierarchy"/>
    <dgm:cxn modelId="{1310AD88-C106-4159-8BFE-D294F2A72E08}" type="presParOf" srcId="{456561FC-B9A6-4160-A71A-4A1019C4F2A5}" destId="{6319C708-0C33-40FE-9775-5A9F4BDCFA69}" srcOrd="0" destOrd="0" presId="urn:microsoft.com/office/officeart/2008/layout/HorizontalMultiLevelHierarchy"/>
    <dgm:cxn modelId="{E24E057C-6D1B-492A-876C-A106CB88DC65}" type="presParOf" srcId="{456561FC-B9A6-4160-A71A-4A1019C4F2A5}" destId="{A628A327-11A2-4B10-840C-845C55FBD05D}" srcOrd="1" destOrd="0" presId="urn:microsoft.com/office/officeart/2008/layout/HorizontalMultiLevelHierarchy"/>
    <dgm:cxn modelId="{960B3535-EB52-4E6B-A840-C4434E21E11E}" type="presParOf" srcId="{A9A531B1-B074-4889-977B-797FAF8A36DE}" destId="{0D556095-4C85-4630-A1E4-5E01A081EF8B}" srcOrd="2" destOrd="0" presId="urn:microsoft.com/office/officeart/2008/layout/HorizontalMultiLevelHierarchy"/>
    <dgm:cxn modelId="{CBA4E75F-CAB8-4CDA-ACBE-76CAD52D5462}" type="presParOf" srcId="{0D556095-4C85-4630-A1E4-5E01A081EF8B}" destId="{C4355875-A412-4649-B7BE-D5F08A779A60}" srcOrd="0" destOrd="0" presId="urn:microsoft.com/office/officeart/2008/layout/HorizontalMultiLevelHierarchy"/>
    <dgm:cxn modelId="{17843B94-B4E5-4A5C-B6ED-776F942EBA39}" type="presParOf" srcId="{A9A531B1-B074-4889-977B-797FAF8A36DE}" destId="{CBB33013-E4DB-44DF-9A3F-0D7699B48A83}" srcOrd="3" destOrd="0" presId="urn:microsoft.com/office/officeart/2008/layout/HorizontalMultiLevelHierarchy"/>
    <dgm:cxn modelId="{4AED6FF1-A18C-44E4-B59C-076210246470}" type="presParOf" srcId="{CBB33013-E4DB-44DF-9A3F-0D7699B48A83}" destId="{EF54C52A-2D55-49A5-9DE5-908DFCDC760A}" srcOrd="0" destOrd="0" presId="urn:microsoft.com/office/officeart/2008/layout/HorizontalMultiLevelHierarchy"/>
    <dgm:cxn modelId="{6C5B3E2E-8847-452B-A959-2CE82707C3EA}" type="presParOf" srcId="{CBB33013-E4DB-44DF-9A3F-0D7699B48A83}" destId="{B8393A48-868B-4BD8-BEF6-717543F912AD}" srcOrd="1" destOrd="0" presId="urn:microsoft.com/office/officeart/2008/layout/HorizontalMultiLevelHierarchy"/>
    <dgm:cxn modelId="{143F59CD-BFF6-4905-AB99-854F0479CCF5}" type="presParOf" srcId="{A9A531B1-B074-4889-977B-797FAF8A36DE}" destId="{ACB1F938-13B5-4FC6-819C-6271CE2AAF3B}" srcOrd="4" destOrd="0" presId="urn:microsoft.com/office/officeart/2008/layout/HorizontalMultiLevelHierarchy"/>
    <dgm:cxn modelId="{B0E90F26-26AC-461A-9049-D1EA92218DFB}" type="presParOf" srcId="{ACB1F938-13B5-4FC6-819C-6271CE2AAF3B}" destId="{31E28E8B-4EF3-450E-9271-83CC1245C2CB}" srcOrd="0" destOrd="0" presId="urn:microsoft.com/office/officeart/2008/layout/HorizontalMultiLevelHierarchy"/>
    <dgm:cxn modelId="{E0572CF1-5A63-49A9-BF57-3606901304E0}" type="presParOf" srcId="{A9A531B1-B074-4889-977B-797FAF8A36DE}" destId="{6343A42E-205D-4E7D-A742-272876F1017C}" srcOrd="5" destOrd="0" presId="urn:microsoft.com/office/officeart/2008/layout/HorizontalMultiLevelHierarchy"/>
    <dgm:cxn modelId="{76B4CC06-06D1-422A-BA87-485E77C1C138}" type="presParOf" srcId="{6343A42E-205D-4E7D-A742-272876F1017C}" destId="{72178988-B90F-483C-80E3-1C9281A103CB}" srcOrd="0" destOrd="0" presId="urn:microsoft.com/office/officeart/2008/layout/HorizontalMultiLevelHierarchy"/>
    <dgm:cxn modelId="{2217590A-48A5-402F-9A3C-4D9E186E3763}" type="presParOf" srcId="{6343A42E-205D-4E7D-A742-272876F1017C}" destId="{2EC61280-9144-45C9-855A-69496D398D16}" srcOrd="1" destOrd="0" presId="urn:microsoft.com/office/officeart/2008/layout/HorizontalMultiLevelHierarchy"/>
    <dgm:cxn modelId="{3A6AD808-0E22-402A-846A-68ACE2A2A032}" type="presParOf" srcId="{A9A531B1-B074-4889-977B-797FAF8A36DE}" destId="{667AA424-1C32-47D9-9307-303D46006921}" srcOrd="6" destOrd="0" presId="urn:microsoft.com/office/officeart/2008/layout/HorizontalMultiLevelHierarchy"/>
    <dgm:cxn modelId="{9E01D0AA-81EE-4FB9-B269-CDC5D54275A3}" type="presParOf" srcId="{667AA424-1C32-47D9-9307-303D46006921}" destId="{FB43FA8B-7EA5-4565-BD54-9465BDB8A063}" srcOrd="0" destOrd="0" presId="urn:microsoft.com/office/officeart/2008/layout/HorizontalMultiLevelHierarchy"/>
    <dgm:cxn modelId="{3D806CF4-6C40-4037-A2AC-26F0ECD6C6CB}" type="presParOf" srcId="{A9A531B1-B074-4889-977B-797FAF8A36DE}" destId="{F1521CB5-0189-4967-B0CD-7018F30DBFF8}" srcOrd="7" destOrd="0" presId="urn:microsoft.com/office/officeart/2008/layout/HorizontalMultiLevelHierarchy"/>
    <dgm:cxn modelId="{5555D72B-0FA6-4D67-ABDA-AB4182B87680}" type="presParOf" srcId="{F1521CB5-0189-4967-B0CD-7018F30DBFF8}" destId="{3423220B-5B01-49F7-8559-84981BA41FA5}" srcOrd="0" destOrd="0" presId="urn:microsoft.com/office/officeart/2008/layout/HorizontalMultiLevelHierarchy"/>
    <dgm:cxn modelId="{C61AD6DB-74BF-403F-8F56-500CB9C3F775}" type="presParOf" srcId="{F1521CB5-0189-4967-B0CD-7018F30DBFF8}" destId="{0F9D4A19-A04F-437C-9ACE-E2CBC19C8F76}" srcOrd="1" destOrd="0" presId="urn:microsoft.com/office/officeart/2008/layout/HorizontalMultiLevelHierarchy"/>
    <dgm:cxn modelId="{2C253222-A2E3-4922-AC76-F9A6B595AA08}" type="presParOf" srcId="{0F9D4A19-A04F-437C-9ACE-E2CBC19C8F76}" destId="{34B6640D-EAAA-4FE2-88C8-F838965C9A10}" srcOrd="0" destOrd="0" presId="urn:microsoft.com/office/officeart/2008/layout/HorizontalMultiLevelHierarchy"/>
    <dgm:cxn modelId="{A74655C8-98E5-49A7-8F11-00FEEC1D6028}" type="presParOf" srcId="{34B6640D-EAAA-4FE2-88C8-F838965C9A10}" destId="{B12E29E4-82E1-4EB8-AA32-9EDBF3FAD692}" srcOrd="0" destOrd="0" presId="urn:microsoft.com/office/officeart/2008/layout/HorizontalMultiLevelHierarchy"/>
    <dgm:cxn modelId="{912AE0D0-ACE1-4627-B0D4-65588A4ED80B}" type="presParOf" srcId="{0F9D4A19-A04F-437C-9ACE-E2CBC19C8F76}" destId="{1F5DDEE0-AC16-4208-B395-A8C04DE06213}" srcOrd="1" destOrd="0" presId="urn:microsoft.com/office/officeart/2008/layout/HorizontalMultiLevelHierarchy"/>
    <dgm:cxn modelId="{D7F1F2C5-6043-4E0E-94FB-45268A348F0E}" type="presParOf" srcId="{1F5DDEE0-AC16-4208-B395-A8C04DE06213}" destId="{608D912D-C0D4-4658-A82A-AAE96E11495A}" srcOrd="0" destOrd="0" presId="urn:microsoft.com/office/officeart/2008/layout/HorizontalMultiLevelHierarchy"/>
    <dgm:cxn modelId="{72AAAFB7-8C27-4EB6-9BAE-B2D4D779BA06}" type="presParOf" srcId="{1F5DDEE0-AC16-4208-B395-A8C04DE06213}" destId="{F27B5011-5766-4E1A-B9B4-2F01E7055F83}" srcOrd="1" destOrd="0" presId="urn:microsoft.com/office/officeart/2008/layout/HorizontalMultiLevelHierarchy"/>
    <dgm:cxn modelId="{97443A27-953B-4E2D-BAB8-34FAF234C411}" type="presParOf" srcId="{A9A531B1-B074-4889-977B-797FAF8A36DE}" destId="{1E57CB8A-750A-4D0D-927A-7BA6F54D7936}" srcOrd="8" destOrd="0" presId="urn:microsoft.com/office/officeart/2008/layout/HorizontalMultiLevelHierarchy"/>
    <dgm:cxn modelId="{30B112FF-30C2-4401-B180-C9FA5F2A24D3}" type="presParOf" srcId="{1E57CB8A-750A-4D0D-927A-7BA6F54D7936}" destId="{29D15B70-83F2-445E-A1A1-CC02E329BADF}" srcOrd="0" destOrd="0" presId="urn:microsoft.com/office/officeart/2008/layout/HorizontalMultiLevelHierarchy"/>
    <dgm:cxn modelId="{B99590C3-9A1D-41EA-B1E3-922CD3E10F0F}" type="presParOf" srcId="{A9A531B1-B074-4889-977B-797FAF8A36DE}" destId="{3C835FFF-7B65-4A24-B5FA-F1FACC9857B0}" srcOrd="9" destOrd="0" presId="urn:microsoft.com/office/officeart/2008/layout/HorizontalMultiLevelHierarchy"/>
    <dgm:cxn modelId="{A58C69BC-21CB-4B4C-853C-CAB6360C6058}" type="presParOf" srcId="{3C835FFF-7B65-4A24-B5FA-F1FACC9857B0}" destId="{766A5FA5-0763-43FE-AE9C-4259D3553AC0}" srcOrd="0" destOrd="0" presId="urn:microsoft.com/office/officeart/2008/layout/HorizontalMultiLevelHierarchy"/>
    <dgm:cxn modelId="{5986E891-0D4F-4060-BE82-A17A289FD11D}" type="presParOf" srcId="{3C835FFF-7B65-4A24-B5FA-F1FACC9857B0}" destId="{C0FCD9F3-F93B-4784-AFD3-524CD834B12D}" srcOrd="1" destOrd="0" presId="urn:microsoft.com/office/officeart/2008/layout/HorizontalMultiLevelHierarchy"/>
    <dgm:cxn modelId="{C01C666F-F29B-46CA-A0EE-88A9CD3CA4C9}" type="presParOf" srcId="{C0FCD9F3-F93B-4784-AFD3-524CD834B12D}" destId="{13C478F6-DE83-4F59-845C-83C733624C76}" srcOrd="0" destOrd="0" presId="urn:microsoft.com/office/officeart/2008/layout/HorizontalMultiLevelHierarchy"/>
    <dgm:cxn modelId="{6E91634C-530D-4EE2-BB7E-B0E6D8DA0481}" type="presParOf" srcId="{13C478F6-DE83-4F59-845C-83C733624C76}" destId="{6111A7A6-2E5D-4931-BBE8-1FB925498AF0}" srcOrd="0" destOrd="0" presId="urn:microsoft.com/office/officeart/2008/layout/HorizontalMultiLevelHierarchy"/>
    <dgm:cxn modelId="{F18B854A-21DB-49BA-8486-D8F912526317}" type="presParOf" srcId="{C0FCD9F3-F93B-4784-AFD3-524CD834B12D}" destId="{020C5B34-46DB-4E47-A73C-BB01D2DB82CB}" srcOrd="1" destOrd="0" presId="urn:microsoft.com/office/officeart/2008/layout/HorizontalMultiLevelHierarchy"/>
    <dgm:cxn modelId="{B451BC26-873C-4203-A895-3DD4455A672E}" type="presParOf" srcId="{020C5B34-46DB-4E47-A73C-BB01D2DB82CB}" destId="{FA216134-A628-427A-9941-4E5A148CDC44}" srcOrd="0" destOrd="0" presId="urn:microsoft.com/office/officeart/2008/layout/HorizontalMultiLevelHierarchy"/>
    <dgm:cxn modelId="{3878E774-73A1-4352-84EF-C00F10DA2E50}" type="presParOf" srcId="{020C5B34-46DB-4E47-A73C-BB01D2DB82CB}" destId="{E79736CA-939D-41B9-BE6F-63F1F47E2C50}" srcOrd="1" destOrd="0" presId="urn:microsoft.com/office/officeart/2008/layout/HorizontalMultiLevelHierarchy"/>
    <dgm:cxn modelId="{FE970550-7991-4BCE-8A74-05D365AAC7A5}" type="presParOf" srcId="{A9A531B1-B074-4889-977B-797FAF8A36DE}" destId="{D7DA534C-722E-4B6B-BFFA-8906BCB1FA7E}" srcOrd="10" destOrd="0" presId="urn:microsoft.com/office/officeart/2008/layout/HorizontalMultiLevelHierarchy"/>
    <dgm:cxn modelId="{DB4CE6B7-44A1-456C-8B2C-38EB3F3A1A79}" type="presParOf" srcId="{D7DA534C-722E-4B6B-BFFA-8906BCB1FA7E}" destId="{73828D70-AAB8-4977-939B-B6DCD28D9124}" srcOrd="0" destOrd="0" presId="urn:microsoft.com/office/officeart/2008/layout/HorizontalMultiLevelHierarchy"/>
    <dgm:cxn modelId="{3E67FDBD-DE0A-438C-BDA6-45529A938B09}" type="presParOf" srcId="{A9A531B1-B074-4889-977B-797FAF8A36DE}" destId="{7F0FDBA3-62F0-4FF5-82EF-E70190852713}" srcOrd="11" destOrd="0" presId="urn:microsoft.com/office/officeart/2008/layout/HorizontalMultiLevelHierarchy"/>
    <dgm:cxn modelId="{176B303F-5036-4BD4-B181-AE2BF2E85EB5}" type="presParOf" srcId="{7F0FDBA3-62F0-4FF5-82EF-E70190852713}" destId="{EA2A0841-1FC0-474E-B60D-60A18A62A553}" srcOrd="0" destOrd="0" presId="urn:microsoft.com/office/officeart/2008/layout/HorizontalMultiLevelHierarchy"/>
    <dgm:cxn modelId="{07A7BB6F-B105-4188-9A31-6F204C9973E2}" type="presParOf" srcId="{7F0FDBA3-62F0-4FF5-82EF-E70190852713}" destId="{A47CD35C-5E7A-4062-A741-FA86A97DBC49}" srcOrd="1" destOrd="0" presId="urn:microsoft.com/office/officeart/2008/layout/HorizontalMultiLevelHierarchy"/>
    <dgm:cxn modelId="{8EA71FC2-7903-4615-8CBA-1921EBA2049F}" type="presParOf" srcId="{A9A531B1-B074-4889-977B-797FAF8A36DE}" destId="{39BBB316-BD1D-46A2-8363-1F89F9FAF3F2}" srcOrd="12" destOrd="0" presId="urn:microsoft.com/office/officeart/2008/layout/HorizontalMultiLevelHierarchy"/>
    <dgm:cxn modelId="{CC1695F3-869B-4A84-A592-73201D078859}" type="presParOf" srcId="{39BBB316-BD1D-46A2-8363-1F89F9FAF3F2}" destId="{29746DE5-BECC-46C6-846C-78E44A26A697}" srcOrd="0" destOrd="0" presId="urn:microsoft.com/office/officeart/2008/layout/HorizontalMultiLevelHierarchy"/>
    <dgm:cxn modelId="{256C1801-82C6-48D4-88B7-28364CC47567}" type="presParOf" srcId="{A9A531B1-B074-4889-977B-797FAF8A36DE}" destId="{DA9D0443-3513-4A49-B4BD-B02A9DBB1C89}" srcOrd="13" destOrd="0" presId="urn:microsoft.com/office/officeart/2008/layout/HorizontalMultiLevelHierarchy"/>
    <dgm:cxn modelId="{3E846310-D9B8-415A-A832-9C1BFE6BA9E7}" type="presParOf" srcId="{DA9D0443-3513-4A49-B4BD-B02A9DBB1C89}" destId="{51AFF3D1-346A-4ECA-B8D2-6CECA97EB6E0}" srcOrd="0" destOrd="0" presId="urn:microsoft.com/office/officeart/2008/layout/HorizontalMultiLevelHierarchy"/>
    <dgm:cxn modelId="{8C13FFA7-5F61-4330-A5F9-CE469473E063}" type="presParOf" srcId="{DA9D0443-3513-4A49-B4BD-B02A9DBB1C89}" destId="{397D10BE-C243-41E4-9EB5-42E6FE558FE8}" srcOrd="1" destOrd="0" presId="urn:microsoft.com/office/officeart/2008/layout/HorizontalMultiLevelHierarchy"/>
    <dgm:cxn modelId="{6AD4EDEE-3D52-4E30-B8AC-06813259E4CB}" type="presParOf" srcId="{A9A531B1-B074-4889-977B-797FAF8A36DE}" destId="{9559E4D7-F187-4D50-89A7-D641B222010F}" srcOrd="14" destOrd="0" presId="urn:microsoft.com/office/officeart/2008/layout/HorizontalMultiLevelHierarchy"/>
    <dgm:cxn modelId="{81DBF7C4-C640-4D25-8193-212054C4982B}" type="presParOf" srcId="{9559E4D7-F187-4D50-89A7-D641B222010F}" destId="{187B0FE4-A24C-43A9-A293-6DA8FA9EDF2B}" srcOrd="0" destOrd="0" presId="urn:microsoft.com/office/officeart/2008/layout/HorizontalMultiLevelHierarchy"/>
    <dgm:cxn modelId="{61048B28-8BA2-42C6-AA66-DB74F7187202}" type="presParOf" srcId="{A9A531B1-B074-4889-977B-797FAF8A36DE}" destId="{F40AC96E-63A8-43F9-9612-A69BF6A0A746}" srcOrd="15" destOrd="0" presId="urn:microsoft.com/office/officeart/2008/layout/HorizontalMultiLevelHierarchy"/>
    <dgm:cxn modelId="{C70C60C7-D988-45D6-9F28-FEF15D61B0BC}" type="presParOf" srcId="{F40AC96E-63A8-43F9-9612-A69BF6A0A746}" destId="{7917E44B-4DE7-4218-AB4B-3B1C26B11DA7}" srcOrd="0" destOrd="0" presId="urn:microsoft.com/office/officeart/2008/layout/HorizontalMultiLevelHierarchy"/>
    <dgm:cxn modelId="{9EE29C14-D72D-426D-A5FE-246555F8D27B}" type="presParOf" srcId="{F40AC96E-63A8-43F9-9612-A69BF6A0A746}" destId="{B790043C-8DE3-4652-9437-3123878C87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608F-ED5D-4FDC-92BA-427D1D4A2297}">
      <dsp:nvSpPr>
        <dsp:cNvPr id="0" name=""/>
        <dsp:cNvSpPr/>
      </dsp:nvSpPr>
      <dsp:spPr>
        <a:xfrm>
          <a:off x="2824788" y="2833440"/>
          <a:ext cx="302855" cy="2596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427" y="0"/>
              </a:lnTo>
              <a:lnTo>
                <a:pt x="151427" y="2596897"/>
              </a:lnTo>
              <a:lnTo>
                <a:pt x="302855" y="2596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910854" y="4066526"/>
        <a:ext cx="130724" cy="130724"/>
      </dsp:txXfrm>
    </dsp:sp>
    <dsp:sp modelId="{E944159A-E35F-402B-8BAE-6FE951CFC496}">
      <dsp:nvSpPr>
        <dsp:cNvPr id="0" name=""/>
        <dsp:cNvSpPr/>
      </dsp:nvSpPr>
      <dsp:spPr>
        <a:xfrm>
          <a:off x="2824788" y="2833440"/>
          <a:ext cx="302855" cy="2019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427" y="0"/>
              </a:lnTo>
              <a:lnTo>
                <a:pt x="151427" y="2019808"/>
              </a:lnTo>
              <a:lnTo>
                <a:pt x="302855" y="2019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925156" y="3792284"/>
        <a:ext cx="102119" cy="102119"/>
      </dsp:txXfrm>
    </dsp:sp>
    <dsp:sp modelId="{38E001FC-C35C-46B4-9C5C-3BE7581A3C3C}">
      <dsp:nvSpPr>
        <dsp:cNvPr id="0" name=""/>
        <dsp:cNvSpPr/>
      </dsp:nvSpPr>
      <dsp:spPr>
        <a:xfrm>
          <a:off x="2824788" y="2833440"/>
          <a:ext cx="302855" cy="1442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427" y="0"/>
              </a:lnTo>
              <a:lnTo>
                <a:pt x="151427" y="1442720"/>
              </a:lnTo>
              <a:lnTo>
                <a:pt x="302855" y="1442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939362" y="3517946"/>
        <a:ext cx="73708" cy="73708"/>
      </dsp:txXfrm>
    </dsp:sp>
    <dsp:sp modelId="{7860745B-7482-482A-92B4-DF1AFB3DB759}">
      <dsp:nvSpPr>
        <dsp:cNvPr id="0" name=""/>
        <dsp:cNvSpPr/>
      </dsp:nvSpPr>
      <dsp:spPr>
        <a:xfrm>
          <a:off x="2824788" y="2833440"/>
          <a:ext cx="302855" cy="86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427" y="0"/>
              </a:lnTo>
              <a:lnTo>
                <a:pt x="151427" y="865632"/>
              </a:lnTo>
              <a:lnTo>
                <a:pt x="302855" y="865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953289" y="3243329"/>
        <a:ext cx="45854" cy="45854"/>
      </dsp:txXfrm>
    </dsp:sp>
    <dsp:sp modelId="{0CC6DBDA-DC1A-4FA5-9151-32215D876A46}">
      <dsp:nvSpPr>
        <dsp:cNvPr id="0" name=""/>
        <dsp:cNvSpPr/>
      </dsp:nvSpPr>
      <dsp:spPr>
        <a:xfrm>
          <a:off x="2824788" y="2833440"/>
          <a:ext cx="302855" cy="28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427" y="0"/>
              </a:lnTo>
              <a:lnTo>
                <a:pt x="151427" y="288544"/>
              </a:lnTo>
              <a:lnTo>
                <a:pt x="302855" y="288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965758" y="2967254"/>
        <a:ext cx="20915" cy="20915"/>
      </dsp:txXfrm>
    </dsp:sp>
    <dsp:sp modelId="{901515A2-D1D8-4C15-93C6-622FC98B8820}">
      <dsp:nvSpPr>
        <dsp:cNvPr id="0" name=""/>
        <dsp:cNvSpPr/>
      </dsp:nvSpPr>
      <dsp:spPr>
        <a:xfrm>
          <a:off x="2824788" y="2544895"/>
          <a:ext cx="302855" cy="288544"/>
        </a:xfrm>
        <a:custGeom>
          <a:avLst/>
          <a:gdLst/>
          <a:ahLst/>
          <a:cxnLst/>
          <a:rect l="0" t="0" r="0" b="0"/>
          <a:pathLst>
            <a:path>
              <a:moveTo>
                <a:pt x="0" y="288544"/>
              </a:moveTo>
              <a:lnTo>
                <a:pt x="151427" y="288544"/>
              </a:lnTo>
              <a:lnTo>
                <a:pt x="151427" y="0"/>
              </a:lnTo>
              <a:lnTo>
                <a:pt x="3028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965758" y="2678710"/>
        <a:ext cx="20915" cy="20915"/>
      </dsp:txXfrm>
    </dsp:sp>
    <dsp:sp modelId="{D3126220-989F-4D6F-9577-CF50E6496C31}">
      <dsp:nvSpPr>
        <dsp:cNvPr id="0" name=""/>
        <dsp:cNvSpPr/>
      </dsp:nvSpPr>
      <dsp:spPr>
        <a:xfrm>
          <a:off x="2824788" y="1967807"/>
          <a:ext cx="302855" cy="865632"/>
        </a:xfrm>
        <a:custGeom>
          <a:avLst/>
          <a:gdLst/>
          <a:ahLst/>
          <a:cxnLst/>
          <a:rect l="0" t="0" r="0" b="0"/>
          <a:pathLst>
            <a:path>
              <a:moveTo>
                <a:pt x="0" y="865632"/>
              </a:moveTo>
              <a:lnTo>
                <a:pt x="151427" y="865632"/>
              </a:lnTo>
              <a:lnTo>
                <a:pt x="151427" y="0"/>
              </a:lnTo>
              <a:lnTo>
                <a:pt x="3028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953289" y="2377696"/>
        <a:ext cx="45854" cy="45854"/>
      </dsp:txXfrm>
    </dsp:sp>
    <dsp:sp modelId="{FF17AF4D-E98E-4498-961E-1A016ADFEB2C}">
      <dsp:nvSpPr>
        <dsp:cNvPr id="0" name=""/>
        <dsp:cNvSpPr/>
      </dsp:nvSpPr>
      <dsp:spPr>
        <a:xfrm>
          <a:off x="2824788" y="1390719"/>
          <a:ext cx="302855" cy="1442720"/>
        </a:xfrm>
        <a:custGeom>
          <a:avLst/>
          <a:gdLst/>
          <a:ahLst/>
          <a:cxnLst/>
          <a:rect l="0" t="0" r="0" b="0"/>
          <a:pathLst>
            <a:path>
              <a:moveTo>
                <a:pt x="0" y="1442720"/>
              </a:moveTo>
              <a:lnTo>
                <a:pt x="151427" y="1442720"/>
              </a:lnTo>
              <a:lnTo>
                <a:pt x="151427" y="0"/>
              </a:lnTo>
              <a:lnTo>
                <a:pt x="3028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939362" y="2075225"/>
        <a:ext cx="73708" cy="73708"/>
      </dsp:txXfrm>
    </dsp:sp>
    <dsp:sp modelId="{7A79FC17-FE2D-4030-A367-5A9EED8329D3}">
      <dsp:nvSpPr>
        <dsp:cNvPr id="0" name=""/>
        <dsp:cNvSpPr/>
      </dsp:nvSpPr>
      <dsp:spPr>
        <a:xfrm>
          <a:off x="2824788" y="813631"/>
          <a:ext cx="302855" cy="2019808"/>
        </a:xfrm>
        <a:custGeom>
          <a:avLst/>
          <a:gdLst/>
          <a:ahLst/>
          <a:cxnLst/>
          <a:rect l="0" t="0" r="0" b="0"/>
          <a:pathLst>
            <a:path>
              <a:moveTo>
                <a:pt x="0" y="2019808"/>
              </a:moveTo>
              <a:lnTo>
                <a:pt x="151427" y="2019808"/>
              </a:lnTo>
              <a:lnTo>
                <a:pt x="151427" y="0"/>
              </a:lnTo>
              <a:lnTo>
                <a:pt x="3028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925156" y="1772475"/>
        <a:ext cx="102119" cy="102119"/>
      </dsp:txXfrm>
    </dsp:sp>
    <dsp:sp modelId="{F1971FDD-E277-4ACB-B816-1170FB6A0E34}">
      <dsp:nvSpPr>
        <dsp:cNvPr id="0" name=""/>
        <dsp:cNvSpPr/>
      </dsp:nvSpPr>
      <dsp:spPr>
        <a:xfrm>
          <a:off x="2824788" y="236542"/>
          <a:ext cx="302855" cy="2596897"/>
        </a:xfrm>
        <a:custGeom>
          <a:avLst/>
          <a:gdLst/>
          <a:ahLst/>
          <a:cxnLst/>
          <a:rect l="0" t="0" r="0" b="0"/>
          <a:pathLst>
            <a:path>
              <a:moveTo>
                <a:pt x="0" y="2596897"/>
              </a:moveTo>
              <a:lnTo>
                <a:pt x="151427" y="2596897"/>
              </a:lnTo>
              <a:lnTo>
                <a:pt x="151427" y="0"/>
              </a:lnTo>
              <a:lnTo>
                <a:pt x="3028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910854" y="1469629"/>
        <a:ext cx="130724" cy="130724"/>
      </dsp:txXfrm>
    </dsp:sp>
    <dsp:sp modelId="{B523E963-F3AA-40E1-A0CD-F59E0F0E9131}">
      <dsp:nvSpPr>
        <dsp:cNvPr id="0" name=""/>
        <dsp:cNvSpPr/>
      </dsp:nvSpPr>
      <dsp:spPr>
        <a:xfrm rot="16200000">
          <a:off x="611387" y="2265846"/>
          <a:ext cx="3291614" cy="1135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BUENAS PRÁCTICAS DE SEGURIDAD DE PACIENTES </a:t>
          </a:r>
          <a:endParaRPr lang="es-E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/>
            <a:t>OBLIGATORIAS EN EL SISTEMA ÚNICO DE HABILITACIÓN</a:t>
          </a:r>
          <a:endParaRPr lang="es-ES" sz="1400" b="1" kern="1200" dirty="0"/>
        </a:p>
      </dsp:txBody>
      <dsp:txXfrm>
        <a:off x="611387" y="2265846"/>
        <a:ext cx="3291614" cy="1135187"/>
      </dsp:txXfrm>
    </dsp:sp>
    <dsp:sp modelId="{DA1699C8-AA81-4D7E-BF47-415135F007B5}">
      <dsp:nvSpPr>
        <dsp:cNvPr id="0" name=""/>
        <dsp:cNvSpPr/>
      </dsp:nvSpPr>
      <dsp:spPr>
        <a:xfrm>
          <a:off x="3127644" y="5707"/>
          <a:ext cx="6554846" cy="46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1. Contar con un Programa de Seguridad del Paciente</a:t>
          </a:r>
          <a:endParaRPr lang="es-ES" sz="1400" kern="1200" dirty="0"/>
        </a:p>
      </dsp:txBody>
      <dsp:txXfrm>
        <a:off x="3127644" y="5707"/>
        <a:ext cx="6554846" cy="461670"/>
      </dsp:txXfrm>
    </dsp:sp>
    <dsp:sp modelId="{1CB15BE7-EDCE-4F93-8E1A-AD910EBF6B75}">
      <dsp:nvSpPr>
        <dsp:cNvPr id="0" name=""/>
        <dsp:cNvSpPr/>
      </dsp:nvSpPr>
      <dsp:spPr>
        <a:xfrm>
          <a:off x="3127644" y="582795"/>
          <a:ext cx="6554846" cy="46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2. Monitorización de aspectos relacionados con la seguridad del paciente</a:t>
          </a:r>
          <a:endParaRPr lang="es-ES" sz="1400" kern="1200" dirty="0"/>
        </a:p>
      </dsp:txBody>
      <dsp:txXfrm>
        <a:off x="3127644" y="582795"/>
        <a:ext cx="6554846" cy="461670"/>
      </dsp:txXfrm>
    </dsp:sp>
    <dsp:sp modelId="{4596144E-C9DB-4DEB-B41D-ED48E66B4A73}">
      <dsp:nvSpPr>
        <dsp:cNvPr id="0" name=""/>
        <dsp:cNvSpPr/>
      </dsp:nvSpPr>
      <dsp:spPr>
        <a:xfrm>
          <a:off x="3127644" y="1159884"/>
          <a:ext cx="6554846" cy="46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3. Detectar, prevenir y reducir el riesgo de infecciones asociadas a la atención en salud</a:t>
          </a:r>
          <a:endParaRPr lang="es-ES" sz="1400" kern="1200" dirty="0"/>
        </a:p>
      </dsp:txBody>
      <dsp:txXfrm>
        <a:off x="3127644" y="1159884"/>
        <a:ext cx="6554846" cy="461670"/>
      </dsp:txXfrm>
    </dsp:sp>
    <dsp:sp modelId="{40AD1130-8052-43BD-9CC1-AE8B1BB3C99D}">
      <dsp:nvSpPr>
        <dsp:cNvPr id="0" name=""/>
        <dsp:cNvSpPr/>
      </dsp:nvSpPr>
      <dsp:spPr>
        <a:xfrm>
          <a:off x="3127644" y="1736972"/>
          <a:ext cx="6554846" cy="46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4. Mejorar la seguridad en la utilización de medicamentos</a:t>
          </a:r>
          <a:endParaRPr lang="es-ES" sz="1400" kern="1200" dirty="0"/>
        </a:p>
      </dsp:txBody>
      <dsp:txXfrm>
        <a:off x="3127644" y="1736972"/>
        <a:ext cx="6554846" cy="461670"/>
      </dsp:txXfrm>
    </dsp:sp>
    <dsp:sp modelId="{739E280E-0B76-41C0-995E-EB75AA47B0BB}">
      <dsp:nvSpPr>
        <dsp:cNvPr id="0" name=""/>
        <dsp:cNvSpPr/>
      </dsp:nvSpPr>
      <dsp:spPr>
        <a:xfrm>
          <a:off x="3127644" y="2314060"/>
          <a:ext cx="6554846" cy="46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5. Asegurar la correcta identificación del paciente</a:t>
          </a:r>
          <a:endParaRPr lang="es-ES" sz="1400" kern="1200" dirty="0"/>
        </a:p>
      </dsp:txBody>
      <dsp:txXfrm>
        <a:off x="3127644" y="2314060"/>
        <a:ext cx="6554846" cy="461670"/>
      </dsp:txXfrm>
    </dsp:sp>
    <dsp:sp modelId="{6D306873-8C85-4A5B-961B-6C7A687BEA17}">
      <dsp:nvSpPr>
        <dsp:cNvPr id="0" name=""/>
        <dsp:cNvSpPr/>
      </dsp:nvSpPr>
      <dsp:spPr>
        <a:xfrm>
          <a:off x="3127644" y="2891148"/>
          <a:ext cx="6554846" cy="46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6. Mejorar la seguridad en los procedimientos quirúrgicos</a:t>
          </a:r>
          <a:endParaRPr lang="es-ES" sz="1400" kern="1200" dirty="0"/>
        </a:p>
      </dsp:txBody>
      <dsp:txXfrm>
        <a:off x="3127644" y="2891148"/>
        <a:ext cx="6554846" cy="461670"/>
      </dsp:txXfrm>
    </dsp:sp>
    <dsp:sp modelId="{09CF83B8-AA69-4FCA-A6AC-BB48EADF4ADF}">
      <dsp:nvSpPr>
        <dsp:cNvPr id="0" name=""/>
        <dsp:cNvSpPr/>
      </dsp:nvSpPr>
      <dsp:spPr>
        <a:xfrm>
          <a:off x="3127644" y="3468237"/>
          <a:ext cx="6554846" cy="46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7. Procesos para la y reducción de la frecuencia de caídas</a:t>
          </a:r>
          <a:endParaRPr lang="es-ES" sz="1400" kern="1200" dirty="0"/>
        </a:p>
      </dsp:txBody>
      <dsp:txXfrm>
        <a:off x="3127644" y="3468237"/>
        <a:ext cx="6554846" cy="461670"/>
      </dsp:txXfrm>
    </dsp:sp>
    <dsp:sp modelId="{A3CB82B3-AEFE-4A2A-B106-42E9F9490E87}">
      <dsp:nvSpPr>
        <dsp:cNvPr id="0" name=""/>
        <dsp:cNvSpPr/>
      </dsp:nvSpPr>
      <dsp:spPr>
        <a:xfrm>
          <a:off x="3127644" y="4045325"/>
          <a:ext cx="6554846" cy="46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8. Prevenir las úlceras por presión</a:t>
          </a:r>
          <a:endParaRPr lang="es-ES" sz="1400" kern="1200" dirty="0"/>
        </a:p>
      </dsp:txBody>
      <dsp:txXfrm>
        <a:off x="3127644" y="4045325"/>
        <a:ext cx="6554846" cy="461670"/>
      </dsp:txXfrm>
    </dsp:sp>
    <dsp:sp modelId="{7546A222-FD07-4418-AEC0-8BA95AC0288B}">
      <dsp:nvSpPr>
        <dsp:cNvPr id="0" name=""/>
        <dsp:cNvSpPr/>
      </dsp:nvSpPr>
      <dsp:spPr>
        <a:xfrm>
          <a:off x="3127644" y="4622413"/>
          <a:ext cx="6554846" cy="46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9. Garantizar la atención segura del </a:t>
          </a:r>
          <a:r>
            <a:rPr lang="es-CO" sz="1400" kern="1200" dirty="0" err="1"/>
            <a:t>bionomio</a:t>
          </a:r>
          <a:r>
            <a:rPr lang="es-CO" sz="1400" kern="1200" dirty="0"/>
            <a:t> madre hijo</a:t>
          </a:r>
          <a:endParaRPr lang="es-ES" sz="1400" kern="1200" dirty="0"/>
        </a:p>
      </dsp:txBody>
      <dsp:txXfrm>
        <a:off x="3127644" y="4622413"/>
        <a:ext cx="6554846" cy="461670"/>
      </dsp:txXfrm>
    </dsp:sp>
    <dsp:sp modelId="{7830BD59-D7D4-4F73-82CD-9CE138947916}">
      <dsp:nvSpPr>
        <dsp:cNvPr id="0" name=""/>
        <dsp:cNvSpPr/>
      </dsp:nvSpPr>
      <dsp:spPr>
        <a:xfrm>
          <a:off x="3127644" y="5199501"/>
          <a:ext cx="6554846" cy="46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10. Prevenir complicaciones asociadas a la disponibilidad y manejo de sangre y componentes y a la transfusión sanguínea</a:t>
          </a:r>
          <a:endParaRPr lang="es-ES" sz="1400" kern="1200" dirty="0"/>
        </a:p>
      </dsp:txBody>
      <dsp:txXfrm>
        <a:off x="3127644" y="5199501"/>
        <a:ext cx="6554846" cy="4616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608F-ED5D-4FDC-92BA-427D1D4A2297}">
      <dsp:nvSpPr>
        <dsp:cNvPr id="0" name=""/>
        <dsp:cNvSpPr/>
      </dsp:nvSpPr>
      <dsp:spPr>
        <a:xfrm>
          <a:off x="4218149" y="2833440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599435"/>
              </a:lnTo>
              <a:lnTo>
                <a:pt x="303151" y="2599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4067731"/>
        <a:ext cx="130852" cy="130852"/>
      </dsp:txXfrm>
    </dsp:sp>
    <dsp:sp modelId="{E944159A-E35F-402B-8BAE-6FE951CFC496}">
      <dsp:nvSpPr>
        <dsp:cNvPr id="0" name=""/>
        <dsp:cNvSpPr/>
      </dsp:nvSpPr>
      <dsp:spPr>
        <a:xfrm>
          <a:off x="4218149" y="2833440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021783"/>
              </a:lnTo>
              <a:lnTo>
                <a:pt x="303151" y="2021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3793222"/>
        <a:ext cx="102219" cy="102219"/>
      </dsp:txXfrm>
    </dsp:sp>
    <dsp:sp modelId="{38E001FC-C35C-46B4-9C5C-3BE7581A3C3C}">
      <dsp:nvSpPr>
        <dsp:cNvPr id="0" name=""/>
        <dsp:cNvSpPr/>
      </dsp:nvSpPr>
      <dsp:spPr>
        <a:xfrm>
          <a:off x="4218149" y="2833440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1444130"/>
              </a:lnTo>
              <a:lnTo>
                <a:pt x="303151" y="144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3518615"/>
        <a:ext cx="73780" cy="73780"/>
      </dsp:txXfrm>
    </dsp:sp>
    <dsp:sp modelId="{7860745B-7482-482A-92B4-DF1AFB3DB759}">
      <dsp:nvSpPr>
        <dsp:cNvPr id="0" name=""/>
        <dsp:cNvSpPr/>
      </dsp:nvSpPr>
      <dsp:spPr>
        <a:xfrm>
          <a:off x="4218149" y="2833440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866478"/>
              </a:lnTo>
              <a:lnTo>
                <a:pt x="303151" y="866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3243729"/>
        <a:ext cx="45898" cy="45898"/>
      </dsp:txXfrm>
    </dsp:sp>
    <dsp:sp modelId="{0CC6DBDA-DC1A-4FA5-9151-32215D876A46}">
      <dsp:nvSpPr>
        <dsp:cNvPr id="0" name=""/>
        <dsp:cNvSpPr/>
      </dsp:nvSpPr>
      <dsp:spPr>
        <a:xfrm>
          <a:off x="4218149" y="2833440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88826"/>
              </a:lnTo>
              <a:lnTo>
                <a:pt x="303151" y="288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967385"/>
        <a:ext cx="20935" cy="20935"/>
      </dsp:txXfrm>
    </dsp:sp>
    <dsp:sp modelId="{901515A2-D1D8-4C15-93C6-622FC98B8820}">
      <dsp:nvSpPr>
        <dsp:cNvPr id="0" name=""/>
        <dsp:cNvSpPr/>
      </dsp:nvSpPr>
      <dsp:spPr>
        <a:xfrm>
          <a:off x="4218149" y="2544613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288826"/>
              </a:moveTo>
              <a:lnTo>
                <a:pt x="151575" y="288826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678559"/>
        <a:ext cx="20935" cy="20935"/>
      </dsp:txXfrm>
    </dsp:sp>
    <dsp:sp modelId="{D3126220-989F-4D6F-9577-CF50E6496C31}">
      <dsp:nvSpPr>
        <dsp:cNvPr id="0" name=""/>
        <dsp:cNvSpPr/>
      </dsp:nvSpPr>
      <dsp:spPr>
        <a:xfrm>
          <a:off x="4218149" y="1966961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866478"/>
              </a:moveTo>
              <a:lnTo>
                <a:pt x="151575" y="866478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2377251"/>
        <a:ext cx="45898" cy="45898"/>
      </dsp:txXfrm>
    </dsp:sp>
    <dsp:sp modelId="{FF17AF4D-E98E-4498-961E-1A016ADFEB2C}">
      <dsp:nvSpPr>
        <dsp:cNvPr id="0" name=""/>
        <dsp:cNvSpPr/>
      </dsp:nvSpPr>
      <dsp:spPr>
        <a:xfrm>
          <a:off x="4218149" y="1389309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1444130"/>
              </a:moveTo>
              <a:lnTo>
                <a:pt x="151575" y="1444130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2074484"/>
        <a:ext cx="73780" cy="73780"/>
      </dsp:txXfrm>
    </dsp:sp>
    <dsp:sp modelId="{7A79FC17-FE2D-4030-A367-5A9EED8329D3}">
      <dsp:nvSpPr>
        <dsp:cNvPr id="0" name=""/>
        <dsp:cNvSpPr/>
      </dsp:nvSpPr>
      <dsp:spPr>
        <a:xfrm>
          <a:off x="4218149" y="811656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2021783"/>
              </a:moveTo>
              <a:lnTo>
                <a:pt x="151575" y="2021783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1771438"/>
        <a:ext cx="102219" cy="102219"/>
      </dsp:txXfrm>
    </dsp:sp>
    <dsp:sp modelId="{F1971FDD-E277-4ACB-B816-1170FB6A0E34}">
      <dsp:nvSpPr>
        <dsp:cNvPr id="0" name=""/>
        <dsp:cNvSpPr/>
      </dsp:nvSpPr>
      <dsp:spPr>
        <a:xfrm>
          <a:off x="4218149" y="234004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2599435"/>
              </a:moveTo>
              <a:lnTo>
                <a:pt x="151575" y="2599435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1468295"/>
        <a:ext cx="130852" cy="130852"/>
      </dsp:txXfrm>
    </dsp:sp>
    <dsp:sp modelId="{B523E963-F3AA-40E1-A0CD-F59E0F0E9131}">
      <dsp:nvSpPr>
        <dsp:cNvPr id="0" name=""/>
        <dsp:cNvSpPr/>
      </dsp:nvSpPr>
      <dsp:spPr>
        <a:xfrm rot="16200000">
          <a:off x="2629969" y="2602379"/>
          <a:ext cx="2714236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BUENAS PRÁCTICAS DE SEGURIDAD DE PACIENTES 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OBLIGATORIAS EN EL SISTEMA ÚNICO DE HABILITACIÓN</a:t>
          </a:r>
          <a:endParaRPr lang="es-ES" sz="800" kern="1200" dirty="0"/>
        </a:p>
      </dsp:txBody>
      <dsp:txXfrm>
        <a:off x="2629969" y="2602379"/>
        <a:ext cx="2714236" cy="462121"/>
      </dsp:txXfrm>
    </dsp:sp>
    <dsp:sp modelId="{DA1699C8-AA81-4D7E-BF47-415135F007B5}">
      <dsp:nvSpPr>
        <dsp:cNvPr id="0" name=""/>
        <dsp:cNvSpPr/>
      </dsp:nvSpPr>
      <dsp:spPr>
        <a:xfrm>
          <a:off x="4521301" y="2943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1. Contar con un Programa de Seguridad del Paciente</a:t>
          </a:r>
          <a:endParaRPr lang="es-ES" sz="800" b="1" kern="1200" dirty="0"/>
        </a:p>
      </dsp:txBody>
      <dsp:txXfrm>
        <a:off x="4521301" y="2943"/>
        <a:ext cx="1515759" cy="462121"/>
      </dsp:txXfrm>
    </dsp:sp>
    <dsp:sp modelId="{1CB15BE7-EDCE-4F93-8E1A-AD910EBF6B75}">
      <dsp:nvSpPr>
        <dsp:cNvPr id="0" name=""/>
        <dsp:cNvSpPr/>
      </dsp:nvSpPr>
      <dsp:spPr>
        <a:xfrm>
          <a:off x="4521301" y="580595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2. Monitorización de aspectos relacionados con la seguridad del paciente</a:t>
          </a:r>
          <a:endParaRPr lang="es-ES" sz="800" b="0" kern="1200" dirty="0"/>
        </a:p>
      </dsp:txBody>
      <dsp:txXfrm>
        <a:off x="4521301" y="580595"/>
        <a:ext cx="1515759" cy="462121"/>
      </dsp:txXfrm>
    </dsp:sp>
    <dsp:sp modelId="{4596144E-C9DB-4DEB-B41D-ED48E66B4A73}">
      <dsp:nvSpPr>
        <dsp:cNvPr id="0" name=""/>
        <dsp:cNvSpPr/>
      </dsp:nvSpPr>
      <dsp:spPr>
        <a:xfrm>
          <a:off x="4521301" y="1158248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3. Detectar, prevenir y reducir el riesgo de infecciones asociadas a la atención en salud</a:t>
          </a:r>
          <a:endParaRPr lang="es-ES" sz="800" b="0" kern="1200" dirty="0"/>
        </a:p>
      </dsp:txBody>
      <dsp:txXfrm>
        <a:off x="4521301" y="1158248"/>
        <a:ext cx="1515759" cy="462121"/>
      </dsp:txXfrm>
    </dsp:sp>
    <dsp:sp modelId="{40AD1130-8052-43BD-9CC1-AE8B1BB3C99D}">
      <dsp:nvSpPr>
        <dsp:cNvPr id="0" name=""/>
        <dsp:cNvSpPr/>
      </dsp:nvSpPr>
      <dsp:spPr>
        <a:xfrm>
          <a:off x="4521301" y="1735900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4. Mejorar la seguridad en la utilización de medicamentos</a:t>
          </a:r>
          <a:endParaRPr lang="es-ES" sz="800" b="0" kern="1200" dirty="0"/>
        </a:p>
      </dsp:txBody>
      <dsp:txXfrm>
        <a:off x="4521301" y="1735900"/>
        <a:ext cx="1515759" cy="462121"/>
      </dsp:txXfrm>
    </dsp:sp>
    <dsp:sp modelId="{739E280E-0B76-41C0-995E-EB75AA47B0BB}">
      <dsp:nvSpPr>
        <dsp:cNvPr id="0" name=""/>
        <dsp:cNvSpPr/>
      </dsp:nvSpPr>
      <dsp:spPr>
        <a:xfrm>
          <a:off x="4521301" y="2313552"/>
          <a:ext cx="1515759" cy="46212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5. Asegurar la correcta identificación del paciente</a:t>
          </a:r>
          <a:endParaRPr lang="es-ES" sz="800" b="1" kern="1200" dirty="0"/>
        </a:p>
      </dsp:txBody>
      <dsp:txXfrm>
        <a:off x="4521301" y="2313552"/>
        <a:ext cx="1515759" cy="462121"/>
      </dsp:txXfrm>
    </dsp:sp>
    <dsp:sp modelId="{6D306873-8C85-4A5B-961B-6C7A687BEA17}">
      <dsp:nvSpPr>
        <dsp:cNvPr id="0" name=""/>
        <dsp:cNvSpPr/>
      </dsp:nvSpPr>
      <dsp:spPr>
        <a:xfrm>
          <a:off x="4521301" y="2891205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6. Mejorar la seguridad en los procedimientos quirúrgicos</a:t>
          </a:r>
          <a:endParaRPr lang="es-ES" sz="800" kern="1200" dirty="0"/>
        </a:p>
      </dsp:txBody>
      <dsp:txXfrm>
        <a:off x="4521301" y="2891205"/>
        <a:ext cx="1515759" cy="462121"/>
      </dsp:txXfrm>
    </dsp:sp>
    <dsp:sp modelId="{09CF83B8-AA69-4FCA-A6AC-BB48EADF4ADF}">
      <dsp:nvSpPr>
        <dsp:cNvPr id="0" name=""/>
        <dsp:cNvSpPr/>
      </dsp:nvSpPr>
      <dsp:spPr>
        <a:xfrm>
          <a:off x="4521301" y="3468857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7. Procesos para la y reducción de la frecuencia de caídas</a:t>
          </a:r>
          <a:endParaRPr lang="es-ES" sz="800" kern="1200" dirty="0"/>
        </a:p>
      </dsp:txBody>
      <dsp:txXfrm>
        <a:off x="4521301" y="3468857"/>
        <a:ext cx="1515759" cy="462121"/>
      </dsp:txXfrm>
    </dsp:sp>
    <dsp:sp modelId="{A3CB82B3-AEFE-4A2A-B106-42E9F9490E87}">
      <dsp:nvSpPr>
        <dsp:cNvPr id="0" name=""/>
        <dsp:cNvSpPr/>
      </dsp:nvSpPr>
      <dsp:spPr>
        <a:xfrm>
          <a:off x="4521301" y="4046509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8. PREVENIR LAS ÚLCERAS POR PRESIÓN</a:t>
          </a:r>
          <a:endParaRPr lang="es-ES" sz="800" kern="1200" dirty="0"/>
        </a:p>
      </dsp:txBody>
      <dsp:txXfrm>
        <a:off x="4521301" y="4046509"/>
        <a:ext cx="1515759" cy="462121"/>
      </dsp:txXfrm>
    </dsp:sp>
    <dsp:sp modelId="{7546A222-FD07-4418-AEC0-8BA95AC0288B}">
      <dsp:nvSpPr>
        <dsp:cNvPr id="0" name=""/>
        <dsp:cNvSpPr/>
      </dsp:nvSpPr>
      <dsp:spPr>
        <a:xfrm>
          <a:off x="4521301" y="462416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9. GARANTIZAR LA ATENCIÓN SEGURA DEL BIONOMIO MADRE HIJ</a:t>
          </a:r>
          <a:endParaRPr lang="es-ES" sz="800" kern="1200" dirty="0"/>
        </a:p>
      </dsp:txBody>
      <dsp:txXfrm>
        <a:off x="4521301" y="4624162"/>
        <a:ext cx="1515759" cy="462121"/>
      </dsp:txXfrm>
    </dsp:sp>
    <dsp:sp modelId="{7830BD59-D7D4-4F73-82CD-9CE138947916}">
      <dsp:nvSpPr>
        <dsp:cNvPr id="0" name=""/>
        <dsp:cNvSpPr/>
      </dsp:nvSpPr>
      <dsp:spPr>
        <a:xfrm>
          <a:off x="4521301" y="5201814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10. PREVENIR COMPLICACIONES ASOCIADAS A LA DISPONIBILIDAD Y MANEJO DE SANGRE Y COMPONENTES Y A LA TRANSFUSIÓN SANGUÍNEAO</a:t>
          </a:r>
          <a:endParaRPr lang="es-ES" sz="700" kern="1200" dirty="0"/>
        </a:p>
      </dsp:txBody>
      <dsp:txXfrm>
        <a:off x="4521301" y="5201814"/>
        <a:ext cx="1515759" cy="4621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F2368-FB87-4B05-9B60-8A2A7FAB2F2E}">
      <dsp:nvSpPr>
        <dsp:cNvPr id="0" name=""/>
        <dsp:cNvSpPr/>
      </dsp:nvSpPr>
      <dsp:spPr>
        <a:xfrm rot="5400000">
          <a:off x="-381400" y="2006229"/>
          <a:ext cx="1697885" cy="20559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8BA69-DAE3-42FA-A92D-48E3C22B11DE}">
      <dsp:nvSpPr>
        <dsp:cNvPr id="0" name=""/>
        <dsp:cNvSpPr/>
      </dsp:nvSpPr>
      <dsp:spPr>
        <a:xfrm>
          <a:off x="2940" y="913410"/>
          <a:ext cx="2284425" cy="13706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Evidencia documental del análisis de causa del evento adverso: </a:t>
          </a:r>
          <a:r>
            <a:rPr lang="es-CO" sz="1500" kern="1200" dirty="0"/>
            <a:t>Protocolo de Londres</a:t>
          </a:r>
        </a:p>
      </dsp:txBody>
      <dsp:txXfrm>
        <a:off x="43085" y="953555"/>
        <a:ext cx="2204135" cy="1290365"/>
      </dsp:txXfrm>
    </dsp:sp>
    <dsp:sp modelId="{75B09FAB-E72D-4E23-B51D-4AEB0585ABFF}">
      <dsp:nvSpPr>
        <dsp:cNvPr id="0" name=""/>
        <dsp:cNvSpPr/>
      </dsp:nvSpPr>
      <dsp:spPr>
        <a:xfrm>
          <a:off x="475258" y="2862889"/>
          <a:ext cx="3022852" cy="20559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A3D3B-9B44-430A-8976-D12C069A6C7F}">
      <dsp:nvSpPr>
        <dsp:cNvPr id="0" name=""/>
        <dsp:cNvSpPr/>
      </dsp:nvSpPr>
      <dsp:spPr>
        <a:xfrm>
          <a:off x="2940" y="2626729"/>
          <a:ext cx="2284425" cy="13706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Protocolo para asegurar la correcta identificación del usuario al ingreso del mismo y en los servicios asistenciales</a:t>
          </a:r>
        </a:p>
      </dsp:txBody>
      <dsp:txXfrm>
        <a:off x="43085" y="2666874"/>
        <a:ext cx="2204135" cy="1290365"/>
      </dsp:txXfrm>
    </dsp:sp>
    <dsp:sp modelId="{314A36B0-3779-42C9-8C88-66F3E13C762C}">
      <dsp:nvSpPr>
        <dsp:cNvPr id="0" name=""/>
        <dsp:cNvSpPr/>
      </dsp:nvSpPr>
      <dsp:spPr>
        <a:xfrm>
          <a:off x="3041226" y="2626729"/>
          <a:ext cx="2284425" cy="13706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Medición semestral de adherencia</a:t>
          </a:r>
        </a:p>
      </dsp:txBody>
      <dsp:txXfrm>
        <a:off x="3081371" y="2666874"/>
        <a:ext cx="2204135" cy="12903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608F-ED5D-4FDC-92BA-427D1D4A2297}">
      <dsp:nvSpPr>
        <dsp:cNvPr id="0" name=""/>
        <dsp:cNvSpPr/>
      </dsp:nvSpPr>
      <dsp:spPr>
        <a:xfrm>
          <a:off x="4218149" y="2833440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599435"/>
              </a:lnTo>
              <a:lnTo>
                <a:pt x="303151" y="2599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4067731"/>
        <a:ext cx="130852" cy="130852"/>
      </dsp:txXfrm>
    </dsp:sp>
    <dsp:sp modelId="{E944159A-E35F-402B-8BAE-6FE951CFC496}">
      <dsp:nvSpPr>
        <dsp:cNvPr id="0" name=""/>
        <dsp:cNvSpPr/>
      </dsp:nvSpPr>
      <dsp:spPr>
        <a:xfrm>
          <a:off x="4218149" y="2833440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021783"/>
              </a:lnTo>
              <a:lnTo>
                <a:pt x="303151" y="2021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3793222"/>
        <a:ext cx="102219" cy="102219"/>
      </dsp:txXfrm>
    </dsp:sp>
    <dsp:sp modelId="{38E001FC-C35C-46B4-9C5C-3BE7581A3C3C}">
      <dsp:nvSpPr>
        <dsp:cNvPr id="0" name=""/>
        <dsp:cNvSpPr/>
      </dsp:nvSpPr>
      <dsp:spPr>
        <a:xfrm>
          <a:off x="4218149" y="2833440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1444130"/>
              </a:lnTo>
              <a:lnTo>
                <a:pt x="303151" y="144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3518615"/>
        <a:ext cx="73780" cy="73780"/>
      </dsp:txXfrm>
    </dsp:sp>
    <dsp:sp modelId="{7860745B-7482-482A-92B4-DF1AFB3DB759}">
      <dsp:nvSpPr>
        <dsp:cNvPr id="0" name=""/>
        <dsp:cNvSpPr/>
      </dsp:nvSpPr>
      <dsp:spPr>
        <a:xfrm>
          <a:off x="4218149" y="2833440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866478"/>
              </a:lnTo>
              <a:lnTo>
                <a:pt x="303151" y="866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3243729"/>
        <a:ext cx="45898" cy="45898"/>
      </dsp:txXfrm>
    </dsp:sp>
    <dsp:sp modelId="{0CC6DBDA-DC1A-4FA5-9151-32215D876A46}">
      <dsp:nvSpPr>
        <dsp:cNvPr id="0" name=""/>
        <dsp:cNvSpPr/>
      </dsp:nvSpPr>
      <dsp:spPr>
        <a:xfrm>
          <a:off x="4218149" y="2833440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88826"/>
              </a:lnTo>
              <a:lnTo>
                <a:pt x="303151" y="288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967385"/>
        <a:ext cx="20935" cy="20935"/>
      </dsp:txXfrm>
    </dsp:sp>
    <dsp:sp modelId="{901515A2-D1D8-4C15-93C6-622FC98B8820}">
      <dsp:nvSpPr>
        <dsp:cNvPr id="0" name=""/>
        <dsp:cNvSpPr/>
      </dsp:nvSpPr>
      <dsp:spPr>
        <a:xfrm>
          <a:off x="4218149" y="2544613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288826"/>
              </a:moveTo>
              <a:lnTo>
                <a:pt x="151575" y="288826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678559"/>
        <a:ext cx="20935" cy="20935"/>
      </dsp:txXfrm>
    </dsp:sp>
    <dsp:sp modelId="{D3126220-989F-4D6F-9577-CF50E6496C31}">
      <dsp:nvSpPr>
        <dsp:cNvPr id="0" name=""/>
        <dsp:cNvSpPr/>
      </dsp:nvSpPr>
      <dsp:spPr>
        <a:xfrm>
          <a:off x="4218149" y="1966961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866478"/>
              </a:moveTo>
              <a:lnTo>
                <a:pt x="151575" y="866478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2377251"/>
        <a:ext cx="45898" cy="45898"/>
      </dsp:txXfrm>
    </dsp:sp>
    <dsp:sp modelId="{FF17AF4D-E98E-4498-961E-1A016ADFEB2C}">
      <dsp:nvSpPr>
        <dsp:cNvPr id="0" name=""/>
        <dsp:cNvSpPr/>
      </dsp:nvSpPr>
      <dsp:spPr>
        <a:xfrm>
          <a:off x="4218149" y="1389309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1444130"/>
              </a:moveTo>
              <a:lnTo>
                <a:pt x="151575" y="1444130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2074484"/>
        <a:ext cx="73780" cy="73780"/>
      </dsp:txXfrm>
    </dsp:sp>
    <dsp:sp modelId="{7A79FC17-FE2D-4030-A367-5A9EED8329D3}">
      <dsp:nvSpPr>
        <dsp:cNvPr id="0" name=""/>
        <dsp:cNvSpPr/>
      </dsp:nvSpPr>
      <dsp:spPr>
        <a:xfrm>
          <a:off x="4218149" y="811656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2021783"/>
              </a:moveTo>
              <a:lnTo>
                <a:pt x="151575" y="2021783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1771438"/>
        <a:ext cx="102219" cy="102219"/>
      </dsp:txXfrm>
    </dsp:sp>
    <dsp:sp modelId="{F1971FDD-E277-4ACB-B816-1170FB6A0E34}">
      <dsp:nvSpPr>
        <dsp:cNvPr id="0" name=""/>
        <dsp:cNvSpPr/>
      </dsp:nvSpPr>
      <dsp:spPr>
        <a:xfrm>
          <a:off x="4218149" y="234004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2599435"/>
              </a:moveTo>
              <a:lnTo>
                <a:pt x="151575" y="2599435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1468295"/>
        <a:ext cx="130852" cy="130852"/>
      </dsp:txXfrm>
    </dsp:sp>
    <dsp:sp modelId="{B523E963-F3AA-40E1-A0CD-F59E0F0E9131}">
      <dsp:nvSpPr>
        <dsp:cNvPr id="0" name=""/>
        <dsp:cNvSpPr/>
      </dsp:nvSpPr>
      <dsp:spPr>
        <a:xfrm rot="16200000">
          <a:off x="2629969" y="2602379"/>
          <a:ext cx="2714236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BUENAS PRÁCTICAS DE SEGURIDAD DE PACIENTES 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OBLIGATORIAS EN EL SISTEMA ÚNICO DE HABILITACIÓN</a:t>
          </a:r>
          <a:endParaRPr lang="es-ES" sz="800" kern="1200" dirty="0"/>
        </a:p>
      </dsp:txBody>
      <dsp:txXfrm>
        <a:off x="2629969" y="2602379"/>
        <a:ext cx="2714236" cy="462121"/>
      </dsp:txXfrm>
    </dsp:sp>
    <dsp:sp modelId="{DA1699C8-AA81-4D7E-BF47-415135F007B5}">
      <dsp:nvSpPr>
        <dsp:cNvPr id="0" name=""/>
        <dsp:cNvSpPr/>
      </dsp:nvSpPr>
      <dsp:spPr>
        <a:xfrm>
          <a:off x="4521301" y="2943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1. Contar con un Programa de Seguridad del Paciente</a:t>
          </a:r>
          <a:endParaRPr lang="es-ES" sz="800" b="1" kern="1200" dirty="0"/>
        </a:p>
      </dsp:txBody>
      <dsp:txXfrm>
        <a:off x="4521301" y="2943"/>
        <a:ext cx="1515759" cy="462121"/>
      </dsp:txXfrm>
    </dsp:sp>
    <dsp:sp modelId="{1CB15BE7-EDCE-4F93-8E1A-AD910EBF6B75}">
      <dsp:nvSpPr>
        <dsp:cNvPr id="0" name=""/>
        <dsp:cNvSpPr/>
      </dsp:nvSpPr>
      <dsp:spPr>
        <a:xfrm>
          <a:off x="4521301" y="580595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2. Monitorización de aspectos relacionados con la seguridad del paciente</a:t>
          </a:r>
          <a:endParaRPr lang="es-ES" sz="800" b="0" kern="1200" dirty="0"/>
        </a:p>
      </dsp:txBody>
      <dsp:txXfrm>
        <a:off x="4521301" y="580595"/>
        <a:ext cx="1515759" cy="462121"/>
      </dsp:txXfrm>
    </dsp:sp>
    <dsp:sp modelId="{4596144E-C9DB-4DEB-B41D-ED48E66B4A73}">
      <dsp:nvSpPr>
        <dsp:cNvPr id="0" name=""/>
        <dsp:cNvSpPr/>
      </dsp:nvSpPr>
      <dsp:spPr>
        <a:xfrm>
          <a:off x="4521301" y="1158248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3. Detectar, prevenir y reducir el riesgo de infecciones asociadas a la atención en salud</a:t>
          </a:r>
          <a:endParaRPr lang="es-ES" sz="800" b="0" kern="1200" dirty="0"/>
        </a:p>
      </dsp:txBody>
      <dsp:txXfrm>
        <a:off x="4521301" y="1158248"/>
        <a:ext cx="1515759" cy="462121"/>
      </dsp:txXfrm>
    </dsp:sp>
    <dsp:sp modelId="{40AD1130-8052-43BD-9CC1-AE8B1BB3C99D}">
      <dsp:nvSpPr>
        <dsp:cNvPr id="0" name=""/>
        <dsp:cNvSpPr/>
      </dsp:nvSpPr>
      <dsp:spPr>
        <a:xfrm>
          <a:off x="4521301" y="1735900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4. Mejorar la seguridad en la utilización de medicamentos</a:t>
          </a:r>
          <a:endParaRPr lang="es-ES" sz="800" b="0" kern="1200" dirty="0"/>
        </a:p>
      </dsp:txBody>
      <dsp:txXfrm>
        <a:off x="4521301" y="1735900"/>
        <a:ext cx="1515759" cy="462121"/>
      </dsp:txXfrm>
    </dsp:sp>
    <dsp:sp modelId="{739E280E-0B76-41C0-995E-EB75AA47B0BB}">
      <dsp:nvSpPr>
        <dsp:cNvPr id="0" name=""/>
        <dsp:cNvSpPr/>
      </dsp:nvSpPr>
      <dsp:spPr>
        <a:xfrm>
          <a:off x="4521301" y="2313552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5. Asegurar la correcta identificación del paciente</a:t>
          </a:r>
          <a:endParaRPr lang="es-ES" sz="800" b="0" kern="1200" dirty="0"/>
        </a:p>
      </dsp:txBody>
      <dsp:txXfrm>
        <a:off x="4521301" y="2313552"/>
        <a:ext cx="1515759" cy="462121"/>
      </dsp:txXfrm>
    </dsp:sp>
    <dsp:sp modelId="{6D306873-8C85-4A5B-961B-6C7A687BEA17}">
      <dsp:nvSpPr>
        <dsp:cNvPr id="0" name=""/>
        <dsp:cNvSpPr/>
      </dsp:nvSpPr>
      <dsp:spPr>
        <a:xfrm>
          <a:off x="4521301" y="2891205"/>
          <a:ext cx="1515759" cy="46212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6. Mejorar la seguridad en los procedimientos quirúrgicos</a:t>
          </a:r>
          <a:endParaRPr lang="es-ES" sz="800" b="1" kern="1200" dirty="0"/>
        </a:p>
      </dsp:txBody>
      <dsp:txXfrm>
        <a:off x="4521301" y="2891205"/>
        <a:ext cx="1515759" cy="462121"/>
      </dsp:txXfrm>
    </dsp:sp>
    <dsp:sp modelId="{09CF83B8-AA69-4FCA-A6AC-BB48EADF4ADF}">
      <dsp:nvSpPr>
        <dsp:cNvPr id="0" name=""/>
        <dsp:cNvSpPr/>
      </dsp:nvSpPr>
      <dsp:spPr>
        <a:xfrm>
          <a:off x="4521301" y="3468857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7. Procesos para la y reducción de la frecuencia de caídas</a:t>
          </a:r>
          <a:endParaRPr lang="es-ES" sz="800" kern="1200" dirty="0"/>
        </a:p>
      </dsp:txBody>
      <dsp:txXfrm>
        <a:off x="4521301" y="3468857"/>
        <a:ext cx="1515759" cy="462121"/>
      </dsp:txXfrm>
    </dsp:sp>
    <dsp:sp modelId="{A3CB82B3-AEFE-4A2A-B106-42E9F9490E87}">
      <dsp:nvSpPr>
        <dsp:cNvPr id="0" name=""/>
        <dsp:cNvSpPr/>
      </dsp:nvSpPr>
      <dsp:spPr>
        <a:xfrm>
          <a:off x="4521301" y="4046509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8. PREVENIR LAS ÚLCERAS POR PRESIÓN</a:t>
          </a:r>
          <a:endParaRPr lang="es-ES" sz="800" kern="1200" dirty="0"/>
        </a:p>
      </dsp:txBody>
      <dsp:txXfrm>
        <a:off x="4521301" y="4046509"/>
        <a:ext cx="1515759" cy="462121"/>
      </dsp:txXfrm>
    </dsp:sp>
    <dsp:sp modelId="{7546A222-FD07-4418-AEC0-8BA95AC0288B}">
      <dsp:nvSpPr>
        <dsp:cNvPr id="0" name=""/>
        <dsp:cNvSpPr/>
      </dsp:nvSpPr>
      <dsp:spPr>
        <a:xfrm>
          <a:off x="4521301" y="462416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9. GARANTIZAR LA ATENCIÓN SEGURA DEL BIONOMIO MADRE HIJ</a:t>
          </a:r>
          <a:endParaRPr lang="es-ES" sz="800" kern="1200" dirty="0"/>
        </a:p>
      </dsp:txBody>
      <dsp:txXfrm>
        <a:off x="4521301" y="4624162"/>
        <a:ext cx="1515759" cy="462121"/>
      </dsp:txXfrm>
    </dsp:sp>
    <dsp:sp modelId="{7830BD59-D7D4-4F73-82CD-9CE138947916}">
      <dsp:nvSpPr>
        <dsp:cNvPr id="0" name=""/>
        <dsp:cNvSpPr/>
      </dsp:nvSpPr>
      <dsp:spPr>
        <a:xfrm>
          <a:off x="4521301" y="5201814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10. PREVENIR COMPLICACIONES ASOCIADAS A LA DISPONIBILIDAD Y MANEJO DE SANGRE Y COMPONENTES Y A LA TRANSFUSIÓN SANGUÍNEAO</a:t>
          </a:r>
          <a:endParaRPr lang="es-ES" sz="700" kern="1200" dirty="0"/>
        </a:p>
      </dsp:txBody>
      <dsp:txXfrm>
        <a:off x="4521301" y="5201814"/>
        <a:ext cx="1515759" cy="4621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FCDFE-2097-4FAF-96EC-BB941D3A4599}">
      <dsp:nvSpPr>
        <dsp:cNvPr id="0" name=""/>
        <dsp:cNvSpPr/>
      </dsp:nvSpPr>
      <dsp:spPr>
        <a:xfrm>
          <a:off x="1327065" y="39537"/>
          <a:ext cx="3125824" cy="187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u="none" strike="noStrike" kern="1200" dirty="0">
              <a:effectLst/>
              <a:latin typeface="Calibri" panose="020F0502020204030204" pitchFamily="34" charset="0"/>
            </a:rPr>
            <a:t>Evidencia documental del análisis de causa del evento adverso</a:t>
          </a:r>
          <a:endParaRPr lang="es-ES" sz="1100" kern="1200" dirty="0"/>
        </a:p>
      </dsp:txBody>
      <dsp:txXfrm>
        <a:off x="1327065" y="39537"/>
        <a:ext cx="3125824" cy="1875494"/>
      </dsp:txXfrm>
    </dsp:sp>
    <dsp:sp modelId="{3DE11183-8613-4798-A78D-5AC771199BF5}">
      <dsp:nvSpPr>
        <dsp:cNvPr id="0" name=""/>
        <dsp:cNvSpPr/>
      </dsp:nvSpPr>
      <dsp:spPr>
        <a:xfrm>
          <a:off x="1368263" y="2190517"/>
          <a:ext cx="3125824" cy="187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u="none" strike="noStrike" kern="1200" dirty="0">
              <a:effectLst/>
              <a:latin typeface="Calibri" panose="020F0502020204030204" pitchFamily="34" charset="0"/>
            </a:rPr>
            <a:t>Aplicar la </a:t>
          </a:r>
          <a:r>
            <a:rPr lang="es-CO" sz="1100" b="1" i="0" u="none" strike="noStrike" kern="1200" dirty="0">
              <a:effectLst/>
              <a:latin typeface="Calibri" panose="020F0502020204030204" pitchFamily="34" charset="0"/>
            </a:rPr>
            <a:t>lista de chequeo para cirugía segura</a:t>
          </a:r>
          <a:r>
            <a:rPr lang="es-CO" sz="1100" b="0" i="0" u="none" strike="noStrike" kern="1200" dirty="0">
              <a:effectLst/>
              <a:latin typeface="Calibri" panose="020F0502020204030204" pitchFamily="34" charset="0"/>
            </a:rPr>
            <a:t>, como mínimo la recomendada por la OMS o la desarrollada o adoptada por la institución. En todo caso debe incorporar los momentos </a:t>
          </a:r>
          <a:r>
            <a:rPr lang="es-CO" sz="1100" b="1" i="0" u="none" strike="noStrike" kern="1200" dirty="0">
              <a:effectLst/>
              <a:latin typeface="Calibri" panose="020F0502020204030204" pitchFamily="34" charset="0"/>
            </a:rPr>
            <a:t>preoperatorio</a:t>
          </a:r>
          <a:r>
            <a:rPr lang="es-CO" sz="1100" b="0" i="0" u="none" strike="noStrike" kern="1200" dirty="0">
              <a:effectLst/>
              <a:latin typeface="Calibri" panose="020F0502020204030204" pitchFamily="34" charset="0"/>
            </a:rPr>
            <a:t>, en quirófano antes de incidir al paciente, </a:t>
          </a:r>
          <a:r>
            <a:rPr lang="es-CO" sz="1100" b="1" i="0" u="none" strike="noStrike" kern="1200" dirty="0" err="1">
              <a:effectLst/>
              <a:latin typeface="Calibri" panose="020F0502020204030204" pitchFamily="34" charset="0"/>
            </a:rPr>
            <a:t>intraoperatorio</a:t>
          </a:r>
          <a:r>
            <a:rPr lang="es-CO" sz="1100" b="0" i="0" u="none" strike="noStrike" kern="1200" dirty="0">
              <a:effectLst/>
              <a:latin typeface="Calibri" panose="020F0502020204030204" pitchFamily="34" charset="0"/>
            </a:rPr>
            <a:t> </a:t>
          </a:r>
          <a:r>
            <a:rPr lang="es-CO" sz="1100" b="1" i="0" u="none" strike="noStrike" kern="1200" dirty="0">
              <a:effectLst/>
              <a:latin typeface="Calibri" panose="020F0502020204030204" pitchFamily="34" charset="0"/>
            </a:rPr>
            <a:t>y post operatorio </a:t>
          </a:r>
          <a:r>
            <a:rPr lang="es-CO" sz="1100" b="0" i="0" u="none" strike="noStrike" kern="1200" dirty="0">
              <a:effectLst/>
              <a:latin typeface="Calibri" panose="020F0502020204030204" pitchFamily="34" charset="0"/>
            </a:rPr>
            <a:t>e incluir la </a:t>
          </a:r>
          <a:r>
            <a:rPr lang="es-CO" sz="1100" b="1" i="0" u="none" strike="noStrike" kern="1200" dirty="0">
              <a:effectLst/>
              <a:latin typeface="Calibri" panose="020F0502020204030204" pitchFamily="34" charset="0"/>
            </a:rPr>
            <a:t>verificación del adecuado funcionamiento de los equipos de anestesia y cirugía</a:t>
          </a:r>
          <a:r>
            <a:rPr lang="es-CO" sz="1100" b="0" i="0" u="none" strike="noStrike" kern="1200" dirty="0">
              <a:effectLst/>
              <a:latin typeface="Calibri" panose="020F0502020204030204" pitchFamily="34" charset="0"/>
            </a:rPr>
            <a:t>. No debe faltar el </a:t>
          </a:r>
          <a:r>
            <a:rPr lang="es-CO" sz="1100" b="1" i="0" u="none" strike="noStrike" kern="1200" dirty="0">
              <a:effectLst/>
              <a:latin typeface="Calibri" panose="020F0502020204030204" pitchFamily="34" charset="0"/>
            </a:rPr>
            <a:t>chequeo de la marcación del órgano par que se va a operar</a:t>
          </a:r>
          <a:r>
            <a:rPr lang="es-CO" sz="1100" b="0" i="0" u="none" strike="noStrike" kern="1200" dirty="0">
              <a:effectLst/>
              <a:latin typeface="Calibri" panose="020F0502020204030204" pitchFamily="34" charset="0"/>
            </a:rPr>
            <a:t> y </a:t>
          </a:r>
          <a:r>
            <a:rPr lang="es-CO" sz="1100" b="1" i="0" u="none" strike="noStrike" kern="1200" dirty="0">
              <a:effectLst/>
              <a:latin typeface="Calibri" panose="020F0502020204030204" pitchFamily="34" charset="0"/>
            </a:rPr>
            <a:t>el conteo de los insumos que pueden convertirse en cuerpo extraño en el usuario.</a:t>
          </a:r>
          <a:endParaRPr lang="es-ES" sz="1100" kern="1200" dirty="0"/>
        </a:p>
      </dsp:txBody>
      <dsp:txXfrm>
        <a:off x="1368263" y="2190517"/>
        <a:ext cx="3125824" cy="18754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608F-ED5D-4FDC-92BA-427D1D4A2297}">
      <dsp:nvSpPr>
        <dsp:cNvPr id="0" name=""/>
        <dsp:cNvSpPr/>
      </dsp:nvSpPr>
      <dsp:spPr>
        <a:xfrm>
          <a:off x="4218149" y="2833440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599435"/>
              </a:lnTo>
              <a:lnTo>
                <a:pt x="303151" y="2599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4067731"/>
        <a:ext cx="130852" cy="130852"/>
      </dsp:txXfrm>
    </dsp:sp>
    <dsp:sp modelId="{E944159A-E35F-402B-8BAE-6FE951CFC496}">
      <dsp:nvSpPr>
        <dsp:cNvPr id="0" name=""/>
        <dsp:cNvSpPr/>
      </dsp:nvSpPr>
      <dsp:spPr>
        <a:xfrm>
          <a:off x="4218149" y="2833440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021783"/>
              </a:lnTo>
              <a:lnTo>
                <a:pt x="303151" y="2021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3793222"/>
        <a:ext cx="102219" cy="102219"/>
      </dsp:txXfrm>
    </dsp:sp>
    <dsp:sp modelId="{38E001FC-C35C-46B4-9C5C-3BE7581A3C3C}">
      <dsp:nvSpPr>
        <dsp:cNvPr id="0" name=""/>
        <dsp:cNvSpPr/>
      </dsp:nvSpPr>
      <dsp:spPr>
        <a:xfrm>
          <a:off x="4218149" y="2833440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1444130"/>
              </a:lnTo>
              <a:lnTo>
                <a:pt x="303151" y="144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3518615"/>
        <a:ext cx="73780" cy="73780"/>
      </dsp:txXfrm>
    </dsp:sp>
    <dsp:sp modelId="{7860745B-7482-482A-92B4-DF1AFB3DB759}">
      <dsp:nvSpPr>
        <dsp:cNvPr id="0" name=""/>
        <dsp:cNvSpPr/>
      </dsp:nvSpPr>
      <dsp:spPr>
        <a:xfrm>
          <a:off x="4218149" y="2833440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866478"/>
              </a:lnTo>
              <a:lnTo>
                <a:pt x="303151" y="866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3243729"/>
        <a:ext cx="45898" cy="45898"/>
      </dsp:txXfrm>
    </dsp:sp>
    <dsp:sp modelId="{0CC6DBDA-DC1A-4FA5-9151-32215D876A46}">
      <dsp:nvSpPr>
        <dsp:cNvPr id="0" name=""/>
        <dsp:cNvSpPr/>
      </dsp:nvSpPr>
      <dsp:spPr>
        <a:xfrm>
          <a:off x="4218149" y="2833440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88826"/>
              </a:lnTo>
              <a:lnTo>
                <a:pt x="303151" y="288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967385"/>
        <a:ext cx="20935" cy="20935"/>
      </dsp:txXfrm>
    </dsp:sp>
    <dsp:sp modelId="{901515A2-D1D8-4C15-93C6-622FC98B8820}">
      <dsp:nvSpPr>
        <dsp:cNvPr id="0" name=""/>
        <dsp:cNvSpPr/>
      </dsp:nvSpPr>
      <dsp:spPr>
        <a:xfrm>
          <a:off x="4218149" y="2544613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288826"/>
              </a:moveTo>
              <a:lnTo>
                <a:pt x="151575" y="288826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678559"/>
        <a:ext cx="20935" cy="20935"/>
      </dsp:txXfrm>
    </dsp:sp>
    <dsp:sp modelId="{D3126220-989F-4D6F-9577-CF50E6496C31}">
      <dsp:nvSpPr>
        <dsp:cNvPr id="0" name=""/>
        <dsp:cNvSpPr/>
      </dsp:nvSpPr>
      <dsp:spPr>
        <a:xfrm>
          <a:off x="4218149" y="1966961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866478"/>
              </a:moveTo>
              <a:lnTo>
                <a:pt x="151575" y="866478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2377251"/>
        <a:ext cx="45898" cy="45898"/>
      </dsp:txXfrm>
    </dsp:sp>
    <dsp:sp modelId="{FF17AF4D-E98E-4498-961E-1A016ADFEB2C}">
      <dsp:nvSpPr>
        <dsp:cNvPr id="0" name=""/>
        <dsp:cNvSpPr/>
      </dsp:nvSpPr>
      <dsp:spPr>
        <a:xfrm>
          <a:off x="4218149" y="1389309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1444130"/>
              </a:moveTo>
              <a:lnTo>
                <a:pt x="151575" y="1444130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2074484"/>
        <a:ext cx="73780" cy="73780"/>
      </dsp:txXfrm>
    </dsp:sp>
    <dsp:sp modelId="{7A79FC17-FE2D-4030-A367-5A9EED8329D3}">
      <dsp:nvSpPr>
        <dsp:cNvPr id="0" name=""/>
        <dsp:cNvSpPr/>
      </dsp:nvSpPr>
      <dsp:spPr>
        <a:xfrm>
          <a:off x="4218149" y="811656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2021783"/>
              </a:moveTo>
              <a:lnTo>
                <a:pt x="151575" y="2021783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1771438"/>
        <a:ext cx="102219" cy="102219"/>
      </dsp:txXfrm>
    </dsp:sp>
    <dsp:sp modelId="{F1971FDD-E277-4ACB-B816-1170FB6A0E34}">
      <dsp:nvSpPr>
        <dsp:cNvPr id="0" name=""/>
        <dsp:cNvSpPr/>
      </dsp:nvSpPr>
      <dsp:spPr>
        <a:xfrm>
          <a:off x="4218149" y="234004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2599435"/>
              </a:moveTo>
              <a:lnTo>
                <a:pt x="151575" y="2599435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1468295"/>
        <a:ext cx="130852" cy="130852"/>
      </dsp:txXfrm>
    </dsp:sp>
    <dsp:sp modelId="{B523E963-F3AA-40E1-A0CD-F59E0F0E9131}">
      <dsp:nvSpPr>
        <dsp:cNvPr id="0" name=""/>
        <dsp:cNvSpPr/>
      </dsp:nvSpPr>
      <dsp:spPr>
        <a:xfrm rot="16200000">
          <a:off x="2629969" y="2602379"/>
          <a:ext cx="2714236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BUENAS PRÁCTICAS DE SEGURIDAD DE PACIENTES 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OBLIGATORIAS EN EL SISTEMA ÚNICO DE HABILITACIÓN</a:t>
          </a:r>
          <a:endParaRPr lang="es-ES" sz="800" kern="1200" dirty="0"/>
        </a:p>
      </dsp:txBody>
      <dsp:txXfrm>
        <a:off x="2629969" y="2602379"/>
        <a:ext cx="2714236" cy="462121"/>
      </dsp:txXfrm>
    </dsp:sp>
    <dsp:sp modelId="{DA1699C8-AA81-4D7E-BF47-415135F007B5}">
      <dsp:nvSpPr>
        <dsp:cNvPr id="0" name=""/>
        <dsp:cNvSpPr/>
      </dsp:nvSpPr>
      <dsp:spPr>
        <a:xfrm>
          <a:off x="4521301" y="2943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1. Contar con un Programa de Seguridad del Paciente</a:t>
          </a:r>
          <a:endParaRPr lang="es-ES" sz="800" b="1" kern="1200" dirty="0"/>
        </a:p>
      </dsp:txBody>
      <dsp:txXfrm>
        <a:off x="4521301" y="2943"/>
        <a:ext cx="1515759" cy="462121"/>
      </dsp:txXfrm>
    </dsp:sp>
    <dsp:sp modelId="{1CB15BE7-EDCE-4F93-8E1A-AD910EBF6B75}">
      <dsp:nvSpPr>
        <dsp:cNvPr id="0" name=""/>
        <dsp:cNvSpPr/>
      </dsp:nvSpPr>
      <dsp:spPr>
        <a:xfrm>
          <a:off x="4521301" y="580595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2. Monitorización de aspectos relacionados con la seguridad del paciente</a:t>
          </a:r>
          <a:endParaRPr lang="es-ES" sz="800" b="0" kern="1200" dirty="0"/>
        </a:p>
      </dsp:txBody>
      <dsp:txXfrm>
        <a:off x="4521301" y="580595"/>
        <a:ext cx="1515759" cy="462121"/>
      </dsp:txXfrm>
    </dsp:sp>
    <dsp:sp modelId="{4596144E-C9DB-4DEB-B41D-ED48E66B4A73}">
      <dsp:nvSpPr>
        <dsp:cNvPr id="0" name=""/>
        <dsp:cNvSpPr/>
      </dsp:nvSpPr>
      <dsp:spPr>
        <a:xfrm>
          <a:off x="4521301" y="1158248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3. Detectar, prevenir y reducir el riesgo de infecciones asociadas a la atención en salud</a:t>
          </a:r>
          <a:endParaRPr lang="es-ES" sz="800" b="0" kern="1200" dirty="0"/>
        </a:p>
      </dsp:txBody>
      <dsp:txXfrm>
        <a:off x="4521301" y="1158248"/>
        <a:ext cx="1515759" cy="462121"/>
      </dsp:txXfrm>
    </dsp:sp>
    <dsp:sp modelId="{40AD1130-8052-43BD-9CC1-AE8B1BB3C99D}">
      <dsp:nvSpPr>
        <dsp:cNvPr id="0" name=""/>
        <dsp:cNvSpPr/>
      </dsp:nvSpPr>
      <dsp:spPr>
        <a:xfrm>
          <a:off x="4521301" y="1735900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4. Mejorar la seguridad en la utilización de medicamentos</a:t>
          </a:r>
          <a:endParaRPr lang="es-ES" sz="800" b="0" kern="1200" dirty="0"/>
        </a:p>
      </dsp:txBody>
      <dsp:txXfrm>
        <a:off x="4521301" y="1735900"/>
        <a:ext cx="1515759" cy="462121"/>
      </dsp:txXfrm>
    </dsp:sp>
    <dsp:sp modelId="{739E280E-0B76-41C0-995E-EB75AA47B0BB}">
      <dsp:nvSpPr>
        <dsp:cNvPr id="0" name=""/>
        <dsp:cNvSpPr/>
      </dsp:nvSpPr>
      <dsp:spPr>
        <a:xfrm>
          <a:off x="4521301" y="2313552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5. Asegurar la correcta identificación del paciente</a:t>
          </a:r>
          <a:endParaRPr lang="es-ES" sz="800" b="0" kern="1200" dirty="0"/>
        </a:p>
      </dsp:txBody>
      <dsp:txXfrm>
        <a:off x="4521301" y="2313552"/>
        <a:ext cx="1515759" cy="462121"/>
      </dsp:txXfrm>
    </dsp:sp>
    <dsp:sp modelId="{6D306873-8C85-4A5B-961B-6C7A687BEA17}">
      <dsp:nvSpPr>
        <dsp:cNvPr id="0" name=""/>
        <dsp:cNvSpPr/>
      </dsp:nvSpPr>
      <dsp:spPr>
        <a:xfrm>
          <a:off x="4521301" y="2891205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6. Mejorar la seguridad en los procedimientos quirúrgicos</a:t>
          </a:r>
          <a:endParaRPr lang="es-ES" sz="800" b="0" kern="1200" dirty="0"/>
        </a:p>
      </dsp:txBody>
      <dsp:txXfrm>
        <a:off x="4521301" y="2891205"/>
        <a:ext cx="1515759" cy="462121"/>
      </dsp:txXfrm>
    </dsp:sp>
    <dsp:sp modelId="{09CF83B8-AA69-4FCA-A6AC-BB48EADF4ADF}">
      <dsp:nvSpPr>
        <dsp:cNvPr id="0" name=""/>
        <dsp:cNvSpPr/>
      </dsp:nvSpPr>
      <dsp:spPr>
        <a:xfrm>
          <a:off x="4521301" y="3468857"/>
          <a:ext cx="1515759" cy="46212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7. Procesos para la y reducción de la frecuencia de caídas</a:t>
          </a:r>
          <a:endParaRPr lang="es-ES" sz="800" b="1" kern="1200" dirty="0"/>
        </a:p>
      </dsp:txBody>
      <dsp:txXfrm>
        <a:off x="4521301" y="3468857"/>
        <a:ext cx="1515759" cy="462121"/>
      </dsp:txXfrm>
    </dsp:sp>
    <dsp:sp modelId="{A3CB82B3-AEFE-4A2A-B106-42E9F9490E87}">
      <dsp:nvSpPr>
        <dsp:cNvPr id="0" name=""/>
        <dsp:cNvSpPr/>
      </dsp:nvSpPr>
      <dsp:spPr>
        <a:xfrm>
          <a:off x="4521301" y="4046509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8. PREVENIR LAS ÚLCERAS POR PRESIÓN</a:t>
          </a:r>
          <a:endParaRPr lang="es-ES" sz="800" kern="1200" dirty="0"/>
        </a:p>
      </dsp:txBody>
      <dsp:txXfrm>
        <a:off x="4521301" y="4046509"/>
        <a:ext cx="1515759" cy="462121"/>
      </dsp:txXfrm>
    </dsp:sp>
    <dsp:sp modelId="{7546A222-FD07-4418-AEC0-8BA95AC0288B}">
      <dsp:nvSpPr>
        <dsp:cNvPr id="0" name=""/>
        <dsp:cNvSpPr/>
      </dsp:nvSpPr>
      <dsp:spPr>
        <a:xfrm>
          <a:off x="4521301" y="462416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9. GARANTIZAR LA ATENCIÓN SEGURA DEL BIONOMIO MADRE HIJ</a:t>
          </a:r>
          <a:endParaRPr lang="es-ES" sz="800" kern="1200" dirty="0"/>
        </a:p>
      </dsp:txBody>
      <dsp:txXfrm>
        <a:off x="4521301" y="4624162"/>
        <a:ext cx="1515759" cy="462121"/>
      </dsp:txXfrm>
    </dsp:sp>
    <dsp:sp modelId="{7830BD59-D7D4-4F73-82CD-9CE138947916}">
      <dsp:nvSpPr>
        <dsp:cNvPr id="0" name=""/>
        <dsp:cNvSpPr/>
      </dsp:nvSpPr>
      <dsp:spPr>
        <a:xfrm>
          <a:off x="4521301" y="5201814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10. PREVENIR COMPLICACIONES ASOCIADAS A LA DISPONIBILIDAD Y MANEJO DE SANGRE Y COMPONENTES Y A LA TRANSFUSIÓN SANGUÍNEAO</a:t>
          </a:r>
          <a:endParaRPr lang="es-ES" sz="700" kern="1200" dirty="0"/>
        </a:p>
      </dsp:txBody>
      <dsp:txXfrm>
        <a:off x="4521301" y="5201814"/>
        <a:ext cx="1515759" cy="46212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10D14-18F9-4080-932C-3CDFCB54D310}">
      <dsp:nvSpPr>
        <dsp:cNvPr id="0" name=""/>
        <dsp:cNvSpPr/>
      </dsp:nvSpPr>
      <dsp:spPr>
        <a:xfrm>
          <a:off x="527" y="152024"/>
          <a:ext cx="2056869" cy="1234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Evidencia documental del análisis de causa del evento adverso</a:t>
          </a:r>
          <a:endParaRPr lang="es-ES" sz="1300" kern="1200" dirty="0"/>
        </a:p>
      </dsp:txBody>
      <dsp:txXfrm>
        <a:off x="527" y="152024"/>
        <a:ext cx="2056869" cy="1234121"/>
      </dsp:txXfrm>
    </dsp:sp>
    <dsp:sp modelId="{5D57B0BA-55A6-41C6-8231-49E6E1C63947}">
      <dsp:nvSpPr>
        <dsp:cNvPr id="0" name=""/>
        <dsp:cNvSpPr/>
      </dsp:nvSpPr>
      <dsp:spPr>
        <a:xfrm>
          <a:off x="2263083" y="152024"/>
          <a:ext cx="2056869" cy="1234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Clasificar el riesgo de caída a los usuarios</a:t>
          </a:r>
          <a:endParaRPr lang="es-ES" sz="1300" kern="1200" dirty="0"/>
        </a:p>
      </dsp:txBody>
      <dsp:txXfrm>
        <a:off x="2263083" y="152024"/>
        <a:ext cx="2056869" cy="1234121"/>
      </dsp:txXfrm>
    </dsp:sp>
    <dsp:sp modelId="{D737B9A2-FA52-4841-81FF-19D437AB2B0F}">
      <dsp:nvSpPr>
        <dsp:cNvPr id="0" name=""/>
        <dsp:cNvSpPr/>
      </dsp:nvSpPr>
      <dsp:spPr>
        <a:xfrm>
          <a:off x="527" y="1591832"/>
          <a:ext cx="2056869" cy="1234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Protocolo para la minimización de riesgos de caída</a:t>
          </a:r>
          <a:endParaRPr lang="es-ES" sz="1300" kern="1200" dirty="0"/>
        </a:p>
      </dsp:txBody>
      <dsp:txXfrm>
        <a:off x="527" y="1591832"/>
        <a:ext cx="2056869" cy="1234121"/>
      </dsp:txXfrm>
    </dsp:sp>
    <dsp:sp modelId="{275AA90E-2F21-4976-8CE1-5DD92FF2ACB4}">
      <dsp:nvSpPr>
        <dsp:cNvPr id="0" name=""/>
        <dsp:cNvSpPr/>
      </dsp:nvSpPr>
      <dsp:spPr>
        <a:xfrm>
          <a:off x="2263083" y="1591832"/>
          <a:ext cx="2056869" cy="1234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Medición semestral de adherencia al protocolo para la minimización de riesgos de caída de los usuarios y documentación de acciones de mejora si aplica</a:t>
          </a:r>
          <a:endParaRPr lang="es-ES" sz="1300" kern="1200" dirty="0"/>
        </a:p>
      </dsp:txBody>
      <dsp:txXfrm>
        <a:off x="2263083" y="1591832"/>
        <a:ext cx="2056869" cy="123412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608F-ED5D-4FDC-92BA-427D1D4A2297}">
      <dsp:nvSpPr>
        <dsp:cNvPr id="0" name=""/>
        <dsp:cNvSpPr/>
      </dsp:nvSpPr>
      <dsp:spPr>
        <a:xfrm>
          <a:off x="4218149" y="2833440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599435"/>
              </a:lnTo>
              <a:lnTo>
                <a:pt x="303151" y="2599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4067731"/>
        <a:ext cx="130852" cy="130852"/>
      </dsp:txXfrm>
    </dsp:sp>
    <dsp:sp modelId="{E944159A-E35F-402B-8BAE-6FE951CFC496}">
      <dsp:nvSpPr>
        <dsp:cNvPr id="0" name=""/>
        <dsp:cNvSpPr/>
      </dsp:nvSpPr>
      <dsp:spPr>
        <a:xfrm>
          <a:off x="4218149" y="2833440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021783"/>
              </a:lnTo>
              <a:lnTo>
                <a:pt x="303151" y="2021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3793222"/>
        <a:ext cx="102219" cy="102219"/>
      </dsp:txXfrm>
    </dsp:sp>
    <dsp:sp modelId="{38E001FC-C35C-46B4-9C5C-3BE7581A3C3C}">
      <dsp:nvSpPr>
        <dsp:cNvPr id="0" name=""/>
        <dsp:cNvSpPr/>
      </dsp:nvSpPr>
      <dsp:spPr>
        <a:xfrm>
          <a:off x="4218149" y="2833440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1444130"/>
              </a:lnTo>
              <a:lnTo>
                <a:pt x="303151" y="144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3518615"/>
        <a:ext cx="73780" cy="73780"/>
      </dsp:txXfrm>
    </dsp:sp>
    <dsp:sp modelId="{7860745B-7482-482A-92B4-DF1AFB3DB759}">
      <dsp:nvSpPr>
        <dsp:cNvPr id="0" name=""/>
        <dsp:cNvSpPr/>
      </dsp:nvSpPr>
      <dsp:spPr>
        <a:xfrm>
          <a:off x="4218149" y="2833440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866478"/>
              </a:lnTo>
              <a:lnTo>
                <a:pt x="303151" y="866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3243729"/>
        <a:ext cx="45898" cy="45898"/>
      </dsp:txXfrm>
    </dsp:sp>
    <dsp:sp modelId="{0CC6DBDA-DC1A-4FA5-9151-32215D876A46}">
      <dsp:nvSpPr>
        <dsp:cNvPr id="0" name=""/>
        <dsp:cNvSpPr/>
      </dsp:nvSpPr>
      <dsp:spPr>
        <a:xfrm>
          <a:off x="4218149" y="2833440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88826"/>
              </a:lnTo>
              <a:lnTo>
                <a:pt x="303151" y="288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967385"/>
        <a:ext cx="20935" cy="20935"/>
      </dsp:txXfrm>
    </dsp:sp>
    <dsp:sp modelId="{901515A2-D1D8-4C15-93C6-622FC98B8820}">
      <dsp:nvSpPr>
        <dsp:cNvPr id="0" name=""/>
        <dsp:cNvSpPr/>
      </dsp:nvSpPr>
      <dsp:spPr>
        <a:xfrm>
          <a:off x="4218149" y="2544613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288826"/>
              </a:moveTo>
              <a:lnTo>
                <a:pt x="151575" y="288826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678559"/>
        <a:ext cx="20935" cy="20935"/>
      </dsp:txXfrm>
    </dsp:sp>
    <dsp:sp modelId="{D3126220-989F-4D6F-9577-CF50E6496C31}">
      <dsp:nvSpPr>
        <dsp:cNvPr id="0" name=""/>
        <dsp:cNvSpPr/>
      </dsp:nvSpPr>
      <dsp:spPr>
        <a:xfrm>
          <a:off x="4218149" y="1966961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866478"/>
              </a:moveTo>
              <a:lnTo>
                <a:pt x="151575" y="866478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2377251"/>
        <a:ext cx="45898" cy="45898"/>
      </dsp:txXfrm>
    </dsp:sp>
    <dsp:sp modelId="{FF17AF4D-E98E-4498-961E-1A016ADFEB2C}">
      <dsp:nvSpPr>
        <dsp:cNvPr id="0" name=""/>
        <dsp:cNvSpPr/>
      </dsp:nvSpPr>
      <dsp:spPr>
        <a:xfrm>
          <a:off x="4218149" y="1389309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1444130"/>
              </a:moveTo>
              <a:lnTo>
                <a:pt x="151575" y="1444130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2074484"/>
        <a:ext cx="73780" cy="73780"/>
      </dsp:txXfrm>
    </dsp:sp>
    <dsp:sp modelId="{7A79FC17-FE2D-4030-A367-5A9EED8329D3}">
      <dsp:nvSpPr>
        <dsp:cNvPr id="0" name=""/>
        <dsp:cNvSpPr/>
      </dsp:nvSpPr>
      <dsp:spPr>
        <a:xfrm>
          <a:off x="4218149" y="811656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2021783"/>
              </a:moveTo>
              <a:lnTo>
                <a:pt x="151575" y="2021783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1771438"/>
        <a:ext cx="102219" cy="102219"/>
      </dsp:txXfrm>
    </dsp:sp>
    <dsp:sp modelId="{F1971FDD-E277-4ACB-B816-1170FB6A0E34}">
      <dsp:nvSpPr>
        <dsp:cNvPr id="0" name=""/>
        <dsp:cNvSpPr/>
      </dsp:nvSpPr>
      <dsp:spPr>
        <a:xfrm>
          <a:off x="4218149" y="234004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2599435"/>
              </a:moveTo>
              <a:lnTo>
                <a:pt x="151575" y="2599435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1468295"/>
        <a:ext cx="130852" cy="130852"/>
      </dsp:txXfrm>
    </dsp:sp>
    <dsp:sp modelId="{B523E963-F3AA-40E1-A0CD-F59E0F0E9131}">
      <dsp:nvSpPr>
        <dsp:cNvPr id="0" name=""/>
        <dsp:cNvSpPr/>
      </dsp:nvSpPr>
      <dsp:spPr>
        <a:xfrm rot="16200000">
          <a:off x="2629969" y="2602379"/>
          <a:ext cx="2714236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BUENAS PRÁCTICAS DE SEGURIDAD DE PACIENTES 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OBLIGATORIAS EN EL SISTEMA ÚNICO DE HABILITACIÓN</a:t>
          </a:r>
          <a:endParaRPr lang="es-ES" sz="800" kern="1200" dirty="0"/>
        </a:p>
      </dsp:txBody>
      <dsp:txXfrm>
        <a:off x="2629969" y="2602379"/>
        <a:ext cx="2714236" cy="462121"/>
      </dsp:txXfrm>
    </dsp:sp>
    <dsp:sp modelId="{DA1699C8-AA81-4D7E-BF47-415135F007B5}">
      <dsp:nvSpPr>
        <dsp:cNvPr id="0" name=""/>
        <dsp:cNvSpPr/>
      </dsp:nvSpPr>
      <dsp:spPr>
        <a:xfrm>
          <a:off x="4521301" y="2943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1. Contar con un Programa de Seguridad del Paciente</a:t>
          </a:r>
          <a:endParaRPr lang="es-ES" sz="800" b="1" kern="1200" dirty="0"/>
        </a:p>
      </dsp:txBody>
      <dsp:txXfrm>
        <a:off x="4521301" y="2943"/>
        <a:ext cx="1515759" cy="462121"/>
      </dsp:txXfrm>
    </dsp:sp>
    <dsp:sp modelId="{1CB15BE7-EDCE-4F93-8E1A-AD910EBF6B75}">
      <dsp:nvSpPr>
        <dsp:cNvPr id="0" name=""/>
        <dsp:cNvSpPr/>
      </dsp:nvSpPr>
      <dsp:spPr>
        <a:xfrm>
          <a:off x="4521301" y="580595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2. Monitorización de aspectos relacionados con la seguridad del paciente</a:t>
          </a:r>
          <a:endParaRPr lang="es-ES" sz="800" b="0" kern="1200" dirty="0"/>
        </a:p>
      </dsp:txBody>
      <dsp:txXfrm>
        <a:off x="4521301" y="580595"/>
        <a:ext cx="1515759" cy="462121"/>
      </dsp:txXfrm>
    </dsp:sp>
    <dsp:sp modelId="{4596144E-C9DB-4DEB-B41D-ED48E66B4A73}">
      <dsp:nvSpPr>
        <dsp:cNvPr id="0" name=""/>
        <dsp:cNvSpPr/>
      </dsp:nvSpPr>
      <dsp:spPr>
        <a:xfrm>
          <a:off x="4521301" y="1158248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3. Detectar, prevenir y reducir el riesgo de infecciones asociadas a la atención en salud</a:t>
          </a:r>
          <a:endParaRPr lang="es-ES" sz="800" b="0" kern="1200" dirty="0"/>
        </a:p>
      </dsp:txBody>
      <dsp:txXfrm>
        <a:off x="4521301" y="1158248"/>
        <a:ext cx="1515759" cy="462121"/>
      </dsp:txXfrm>
    </dsp:sp>
    <dsp:sp modelId="{40AD1130-8052-43BD-9CC1-AE8B1BB3C99D}">
      <dsp:nvSpPr>
        <dsp:cNvPr id="0" name=""/>
        <dsp:cNvSpPr/>
      </dsp:nvSpPr>
      <dsp:spPr>
        <a:xfrm>
          <a:off x="4521301" y="1735900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4. Mejorar la seguridad en la utilización de medicamentos</a:t>
          </a:r>
          <a:endParaRPr lang="es-ES" sz="800" b="0" kern="1200" dirty="0"/>
        </a:p>
      </dsp:txBody>
      <dsp:txXfrm>
        <a:off x="4521301" y="1735900"/>
        <a:ext cx="1515759" cy="462121"/>
      </dsp:txXfrm>
    </dsp:sp>
    <dsp:sp modelId="{739E280E-0B76-41C0-995E-EB75AA47B0BB}">
      <dsp:nvSpPr>
        <dsp:cNvPr id="0" name=""/>
        <dsp:cNvSpPr/>
      </dsp:nvSpPr>
      <dsp:spPr>
        <a:xfrm>
          <a:off x="4521301" y="2313552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5. Asegurar la correcta identificación del paciente</a:t>
          </a:r>
          <a:endParaRPr lang="es-ES" sz="800" b="0" kern="1200" dirty="0"/>
        </a:p>
      </dsp:txBody>
      <dsp:txXfrm>
        <a:off x="4521301" y="2313552"/>
        <a:ext cx="1515759" cy="462121"/>
      </dsp:txXfrm>
    </dsp:sp>
    <dsp:sp modelId="{6D306873-8C85-4A5B-961B-6C7A687BEA17}">
      <dsp:nvSpPr>
        <dsp:cNvPr id="0" name=""/>
        <dsp:cNvSpPr/>
      </dsp:nvSpPr>
      <dsp:spPr>
        <a:xfrm>
          <a:off x="4521301" y="2891205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6. Mejorar la seguridad en los procedimientos quirúrgicos</a:t>
          </a:r>
          <a:endParaRPr lang="es-ES" sz="800" b="0" kern="1200" dirty="0"/>
        </a:p>
      </dsp:txBody>
      <dsp:txXfrm>
        <a:off x="4521301" y="2891205"/>
        <a:ext cx="1515759" cy="462121"/>
      </dsp:txXfrm>
    </dsp:sp>
    <dsp:sp modelId="{09CF83B8-AA69-4FCA-A6AC-BB48EADF4ADF}">
      <dsp:nvSpPr>
        <dsp:cNvPr id="0" name=""/>
        <dsp:cNvSpPr/>
      </dsp:nvSpPr>
      <dsp:spPr>
        <a:xfrm>
          <a:off x="4521301" y="3468857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7. Procesos para la y reducción de la frecuencia de caídas</a:t>
          </a:r>
          <a:endParaRPr lang="es-ES" sz="800" b="0" kern="1200" dirty="0"/>
        </a:p>
      </dsp:txBody>
      <dsp:txXfrm>
        <a:off x="4521301" y="3468857"/>
        <a:ext cx="1515759" cy="462121"/>
      </dsp:txXfrm>
    </dsp:sp>
    <dsp:sp modelId="{A3CB82B3-AEFE-4A2A-B106-42E9F9490E87}">
      <dsp:nvSpPr>
        <dsp:cNvPr id="0" name=""/>
        <dsp:cNvSpPr/>
      </dsp:nvSpPr>
      <dsp:spPr>
        <a:xfrm>
          <a:off x="4521301" y="4046509"/>
          <a:ext cx="1515759" cy="46212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8. Prevenir las úlceras por presión</a:t>
          </a:r>
          <a:endParaRPr lang="es-ES" sz="800" b="1" kern="1200" dirty="0"/>
        </a:p>
      </dsp:txBody>
      <dsp:txXfrm>
        <a:off x="4521301" y="4046509"/>
        <a:ext cx="1515759" cy="462121"/>
      </dsp:txXfrm>
    </dsp:sp>
    <dsp:sp modelId="{7546A222-FD07-4418-AEC0-8BA95AC0288B}">
      <dsp:nvSpPr>
        <dsp:cNvPr id="0" name=""/>
        <dsp:cNvSpPr/>
      </dsp:nvSpPr>
      <dsp:spPr>
        <a:xfrm>
          <a:off x="4521301" y="462416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9. GARANTIZAR LA ATENCIÓN SEGURA DEL BIONOMIO MADRE HIJ</a:t>
          </a:r>
          <a:endParaRPr lang="es-ES" sz="800" kern="1200" dirty="0"/>
        </a:p>
      </dsp:txBody>
      <dsp:txXfrm>
        <a:off x="4521301" y="4624162"/>
        <a:ext cx="1515759" cy="462121"/>
      </dsp:txXfrm>
    </dsp:sp>
    <dsp:sp modelId="{7830BD59-D7D4-4F73-82CD-9CE138947916}">
      <dsp:nvSpPr>
        <dsp:cNvPr id="0" name=""/>
        <dsp:cNvSpPr/>
      </dsp:nvSpPr>
      <dsp:spPr>
        <a:xfrm>
          <a:off x="4521301" y="5201814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10. PREVENIR COMPLICACIONES ASOCIADAS A LA DISPONIBILIDAD Y MANEJO DE SANGRE Y COMPONENTES Y A LA TRANSFUSIÓN SANGUÍNEAO</a:t>
          </a:r>
          <a:endParaRPr lang="es-ES" sz="700" kern="1200" dirty="0"/>
        </a:p>
      </dsp:txBody>
      <dsp:txXfrm>
        <a:off x="4521301" y="5201814"/>
        <a:ext cx="1515759" cy="46212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ACA36-C91E-416E-9A9F-CBD9C736B1F3}">
      <dsp:nvSpPr>
        <dsp:cNvPr id="0" name=""/>
        <dsp:cNvSpPr/>
      </dsp:nvSpPr>
      <dsp:spPr>
        <a:xfrm>
          <a:off x="553" y="117355"/>
          <a:ext cx="2159712" cy="1295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Evidencia documental del análisis de causa del evento adverso: </a:t>
          </a:r>
        </a:p>
      </dsp:txBody>
      <dsp:txXfrm>
        <a:off x="553" y="117355"/>
        <a:ext cx="2159712" cy="1295827"/>
      </dsp:txXfrm>
    </dsp:sp>
    <dsp:sp modelId="{A1F6B8DF-B702-4411-8BFB-B56C1A639AE4}">
      <dsp:nvSpPr>
        <dsp:cNvPr id="0" name=""/>
        <dsp:cNvSpPr/>
      </dsp:nvSpPr>
      <dsp:spPr>
        <a:xfrm>
          <a:off x="2376237" y="117355"/>
          <a:ext cx="2159712" cy="1295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Clasificar el riesgo de úlceras por presión</a:t>
          </a:r>
          <a:endParaRPr lang="es-ES" sz="1300" kern="1200" dirty="0"/>
        </a:p>
      </dsp:txBody>
      <dsp:txXfrm>
        <a:off x="2376237" y="117355"/>
        <a:ext cx="2159712" cy="1295827"/>
      </dsp:txXfrm>
    </dsp:sp>
    <dsp:sp modelId="{063B2B76-C54E-4952-87FD-63156762A2B1}">
      <dsp:nvSpPr>
        <dsp:cNvPr id="0" name=""/>
        <dsp:cNvSpPr/>
      </dsp:nvSpPr>
      <dsp:spPr>
        <a:xfrm>
          <a:off x="0" y="1619591"/>
          <a:ext cx="2159712" cy="1295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Protocolo para la minimización de riesgos de caída</a:t>
          </a:r>
          <a:endParaRPr lang="es-ES" sz="1300" kern="1200" dirty="0"/>
        </a:p>
      </dsp:txBody>
      <dsp:txXfrm>
        <a:off x="0" y="1619591"/>
        <a:ext cx="2159712" cy="1295827"/>
      </dsp:txXfrm>
    </dsp:sp>
    <dsp:sp modelId="{AAF5A940-D8B6-4E25-81C0-267381949663}">
      <dsp:nvSpPr>
        <dsp:cNvPr id="0" name=""/>
        <dsp:cNvSpPr/>
      </dsp:nvSpPr>
      <dsp:spPr>
        <a:xfrm>
          <a:off x="2376237" y="1629154"/>
          <a:ext cx="2159712" cy="1295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Medición semestral de adherencia al protocolo para la minimización de riesgos de caída de los usuarios y documentación de acciones de mejora si aplica</a:t>
          </a:r>
          <a:endParaRPr lang="es-ES" sz="1300" kern="1200" dirty="0"/>
        </a:p>
      </dsp:txBody>
      <dsp:txXfrm>
        <a:off x="2376237" y="1629154"/>
        <a:ext cx="2159712" cy="12958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94A5E-47BB-CD40-9282-0BDFEE1C698B}">
      <dsp:nvSpPr>
        <dsp:cNvPr id="0" name=""/>
        <dsp:cNvSpPr/>
      </dsp:nvSpPr>
      <dsp:spPr>
        <a:xfrm rot="5400000">
          <a:off x="393043" y="2468110"/>
          <a:ext cx="1173104" cy="19520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4E1E60-2A82-8145-9B9C-CE746007CCEB}">
      <dsp:nvSpPr>
        <dsp:cNvPr id="0" name=""/>
        <dsp:cNvSpPr/>
      </dsp:nvSpPr>
      <dsp:spPr>
        <a:xfrm>
          <a:off x="197223" y="3051344"/>
          <a:ext cx="1762293" cy="1544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Medir mensualmente indicadores para las buenas prácticas obligatorias</a:t>
          </a:r>
        </a:p>
      </dsp:txBody>
      <dsp:txXfrm>
        <a:off x="197223" y="3051344"/>
        <a:ext cx="1762293" cy="1544753"/>
      </dsp:txXfrm>
    </dsp:sp>
    <dsp:sp modelId="{8F840AE2-97AE-814C-9289-EB076D25424B}">
      <dsp:nvSpPr>
        <dsp:cNvPr id="0" name=""/>
        <dsp:cNvSpPr/>
      </dsp:nvSpPr>
      <dsp:spPr>
        <a:xfrm>
          <a:off x="1627009" y="2324401"/>
          <a:ext cx="332508" cy="3325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0B1EE-1F11-4691-A4BF-3ADD1B8C03E3}">
      <dsp:nvSpPr>
        <dsp:cNvPr id="0" name=""/>
        <dsp:cNvSpPr/>
      </dsp:nvSpPr>
      <dsp:spPr>
        <a:xfrm rot="5400000">
          <a:off x="2550435" y="1934262"/>
          <a:ext cx="1173104" cy="19520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1FDAB6-31C1-48CF-A1D8-95520A6AA088}">
      <dsp:nvSpPr>
        <dsp:cNvPr id="0" name=""/>
        <dsp:cNvSpPr/>
      </dsp:nvSpPr>
      <dsp:spPr>
        <a:xfrm>
          <a:off x="2354615" y="2517495"/>
          <a:ext cx="1762293" cy="1544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Evaluar semestralmente guías clínicas asociadas a las buenas prácticas</a:t>
          </a:r>
        </a:p>
      </dsp:txBody>
      <dsp:txXfrm>
        <a:off x="2354615" y="2517495"/>
        <a:ext cx="1762293" cy="1544753"/>
      </dsp:txXfrm>
    </dsp:sp>
    <dsp:sp modelId="{E1C915D8-F9E7-4DB6-9ED9-9026F60F8EFD}">
      <dsp:nvSpPr>
        <dsp:cNvPr id="0" name=""/>
        <dsp:cNvSpPr/>
      </dsp:nvSpPr>
      <dsp:spPr>
        <a:xfrm>
          <a:off x="3784401" y="1790552"/>
          <a:ext cx="332508" cy="3325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B4DB95-B039-9B40-8A8B-25457FED2DC1}">
      <dsp:nvSpPr>
        <dsp:cNvPr id="0" name=""/>
        <dsp:cNvSpPr/>
      </dsp:nvSpPr>
      <dsp:spPr>
        <a:xfrm rot="5400000">
          <a:off x="4707827" y="1400413"/>
          <a:ext cx="1173104" cy="19520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8BC965-FBBA-3F43-B921-1817E97F4E42}">
      <dsp:nvSpPr>
        <dsp:cNvPr id="0" name=""/>
        <dsp:cNvSpPr/>
      </dsp:nvSpPr>
      <dsp:spPr>
        <a:xfrm>
          <a:off x="4512007" y="1983646"/>
          <a:ext cx="1762293" cy="1544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Implementar acciones para mejorar el resultado</a:t>
          </a:r>
        </a:p>
      </dsp:txBody>
      <dsp:txXfrm>
        <a:off x="4512007" y="1983646"/>
        <a:ext cx="1762293" cy="1544753"/>
      </dsp:txXfrm>
    </dsp:sp>
    <dsp:sp modelId="{24424508-F51B-2741-A8AB-9B26289C38F6}">
      <dsp:nvSpPr>
        <dsp:cNvPr id="0" name=""/>
        <dsp:cNvSpPr/>
      </dsp:nvSpPr>
      <dsp:spPr>
        <a:xfrm>
          <a:off x="5941793" y="1256703"/>
          <a:ext cx="332508" cy="3325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1A20DE-254B-C443-B4E7-F2F690D0A458}">
      <dsp:nvSpPr>
        <dsp:cNvPr id="0" name=""/>
        <dsp:cNvSpPr/>
      </dsp:nvSpPr>
      <dsp:spPr>
        <a:xfrm rot="5400000">
          <a:off x="6865219" y="866564"/>
          <a:ext cx="1173104" cy="19520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32FAE8-0164-D740-BDAA-2C1172A4B305}">
      <dsp:nvSpPr>
        <dsp:cNvPr id="0" name=""/>
        <dsp:cNvSpPr/>
      </dsp:nvSpPr>
      <dsp:spPr>
        <a:xfrm>
          <a:off x="6669399" y="1449797"/>
          <a:ext cx="1762293" cy="1544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Seguimiento desde la alta gerencia</a:t>
          </a:r>
        </a:p>
      </dsp:txBody>
      <dsp:txXfrm>
        <a:off x="6669399" y="1449797"/>
        <a:ext cx="1762293" cy="154475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3A7F1-8DB8-BF47-A434-BAC543EBD05C}">
      <dsp:nvSpPr>
        <dsp:cNvPr id="0" name=""/>
        <dsp:cNvSpPr/>
      </dsp:nvSpPr>
      <dsp:spPr>
        <a:xfrm>
          <a:off x="2749443" y="2724336"/>
          <a:ext cx="677796" cy="112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898" y="0"/>
              </a:lnTo>
              <a:lnTo>
                <a:pt x="338898" y="1124842"/>
              </a:lnTo>
              <a:lnTo>
                <a:pt x="677796" y="11248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2F2B20"/>
            </a:solidFill>
          </a:endParaRPr>
        </a:p>
      </dsp:txBody>
      <dsp:txXfrm>
        <a:off x="3055509" y="3253925"/>
        <a:ext cx="65663" cy="65663"/>
      </dsp:txXfrm>
    </dsp:sp>
    <dsp:sp modelId="{43120AE6-93AE-AB42-BCAA-D71FD69CCD97}">
      <dsp:nvSpPr>
        <dsp:cNvPr id="0" name=""/>
        <dsp:cNvSpPr/>
      </dsp:nvSpPr>
      <dsp:spPr>
        <a:xfrm>
          <a:off x="2749443" y="1441254"/>
          <a:ext cx="677796" cy="1283081"/>
        </a:xfrm>
        <a:custGeom>
          <a:avLst/>
          <a:gdLst/>
          <a:ahLst/>
          <a:cxnLst/>
          <a:rect l="0" t="0" r="0" b="0"/>
          <a:pathLst>
            <a:path>
              <a:moveTo>
                <a:pt x="0" y="1283081"/>
              </a:moveTo>
              <a:lnTo>
                <a:pt x="338898" y="1283081"/>
              </a:lnTo>
              <a:lnTo>
                <a:pt x="338898" y="0"/>
              </a:lnTo>
              <a:lnTo>
                <a:pt x="67779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solidFill>
              <a:srgbClr val="2F2B20"/>
            </a:solidFill>
          </a:endParaRPr>
        </a:p>
      </dsp:txBody>
      <dsp:txXfrm>
        <a:off x="3052063" y="2046517"/>
        <a:ext cx="72555" cy="72555"/>
      </dsp:txXfrm>
    </dsp:sp>
    <dsp:sp modelId="{F660F058-1427-5D49-8E24-E2F967664A14}">
      <dsp:nvSpPr>
        <dsp:cNvPr id="0" name=""/>
        <dsp:cNvSpPr/>
      </dsp:nvSpPr>
      <dsp:spPr>
        <a:xfrm rot="16200000">
          <a:off x="35618" y="2207722"/>
          <a:ext cx="4394421" cy="10332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000" kern="1200" dirty="0"/>
            <a:t>Procesos seguros</a:t>
          </a:r>
        </a:p>
      </dsp:txBody>
      <dsp:txXfrm>
        <a:off x="35618" y="2207722"/>
        <a:ext cx="4394421" cy="1033226"/>
      </dsp:txXfrm>
    </dsp:sp>
    <dsp:sp modelId="{E650C33D-0448-1346-9863-BB490076EB7C}">
      <dsp:nvSpPr>
        <dsp:cNvPr id="0" name=""/>
        <dsp:cNvSpPr/>
      </dsp:nvSpPr>
      <dsp:spPr>
        <a:xfrm>
          <a:off x="3427239" y="445564"/>
          <a:ext cx="3388983" cy="19913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Evidencia de la gestión de riesgo para procesos misionales priorizados </a:t>
          </a:r>
        </a:p>
      </dsp:txBody>
      <dsp:txXfrm>
        <a:off x="3427239" y="445564"/>
        <a:ext cx="3388983" cy="1991379"/>
      </dsp:txXfrm>
    </dsp:sp>
    <dsp:sp modelId="{ADCB7183-70FF-564A-9E69-CF4570700A2E}">
      <dsp:nvSpPr>
        <dsp:cNvPr id="0" name=""/>
        <dsp:cNvSpPr/>
      </dsp:nvSpPr>
      <dsp:spPr>
        <a:xfrm>
          <a:off x="3427239" y="2695250"/>
          <a:ext cx="3388983" cy="23078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Documentación, implementación y adherencia de guías clínicas asociadas a las buenas prácticas seguras </a:t>
          </a:r>
        </a:p>
      </dsp:txBody>
      <dsp:txXfrm>
        <a:off x="3427239" y="2695250"/>
        <a:ext cx="3388983" cy="2307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608F-ED5D-4FDC-92BA-427D1D4A2297}">
      <dsp:nvSpPr>
        <dsp:cNvPr id="0" name=""/>
        <dsp:cNvSpPr/>
      </dsp:nvSpPr>
      <dsp:spPr>
        <a:xfrm>
          <a:off x="4218149" y="2833440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599435"/>
              </a:lnTo>
              <a:lnTo>
                <a:pt x="303151" y="2599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4067731"/>
        <a:ext cx="130852" cy="130852"/>
      </dsp:txXfrm>
    </dsp:sp>
    <dsp:sp modelId="{E944159A-E35F-402B-8BAE-6FE951CFC496}">
      <dsp:nvSpPr>
        <dsp:cNvPr id="0" name=""/>
        <dsp:cNvSpPr/>
      </dsp:nvSpPr>
      <dsp:spPr>
        <a:xfrm>
          <a:off x="4218149" y="2833440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021783"/>
              </a:lnTo>
              <a:lnTo>
                <a:pt x="303151" y="2021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3793222"/>
        <a:ext cx="102219" cy="102219"/>
      </dsp:txXfrm>
    </dsp:sp>
    <dsp:sp modelId="{38E001FC-C35C-46B4-9C5C-3BE7581A3C3C}">
      <dsp:nvSpPr>
        <dsp:cNvPr id="0" name=""/>
        <dsp:cNvSpPr/>
      </dsp:nvSpPr>
      <dsp:spPr>
        <a:xfrm>
          <a:off x="4218149" y="2833440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1444130"/>
              </a:lnTo>
              <a:lnTo>
                <a:pt x="303151" y="144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3518615"/>
        <a:ext cx="73780" cy="73780"/>
      </dsp:txXfrm>
    </dsp:sp>
    <dsp:sp modelId="{7860745B-7482-482A-92B4-DF1AFB3DB759}">
      <dsp:nvSpPr>
        <dsp:cNvPr id="0" name=""/>
        <dsp:cNvSpPr/>
      </dsp:nvSpPr>
      <dsp:spPr>
        <a:xfrm>
          <a:off x="4218149" y="2833440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866478"/>
              </a:lnTo>
              <a:lnTo>
                <a:pt x="303151" y="866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3243729"/>
        <a:ext cx="45898" cy="45898"/>
      </dsp:txXfrm>
    </dsp:sp>
    <dsp:sp modelId="{0CC6DBDA-DC1A-4FA5-9151-32215D876A46}">
      <dsp:nvSpPr>
        <dsp:cNvPr id="0" name=""/>
        <dsp:cNvSpPr/>
      </dsp:nvSpPr>
      <dsp:spPr>
        <a:xfrm>
          <a:off x="4218149" y="2833440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88826"/>
              </a:lnTo>
              <a:lnTo>
                <a:pt x="303151" y="288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967385"/>
        <a:ext cx="20935" cy="20935"/>
      </dsp:txXfrm>
    </dsp:sp>
    <dsp:sp modelId="{901515A2-D1D8-4C15-93C6-622FC98B8820}">
      <dsp:nvSpPr>
        <dsp:cNvPr id="0" name=""/>
        <dsp:cNvSpPr/>
      </dsp:nvSpPr>
      <dsp:spPr>
        <a:xfrm>
          <a:off x="4218149" y="2544613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288826"/>
              </a:moveTo>
              <a:lnTo>
                <a:pt x="151575" y="288826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678559"/>
        <a:ext cx="20935" cy="20935"/>
      </dsp:txXfrm>
    </dsp:sp>
    <dsp:sp modelId="{D3126220-989F-4D6F-9577-CF50E6496C31}">
      <dsp:nvSpPr>
        <dsp:cNvPr id="0" name=""/>
        <dsp:cNvSpPr/>
      </dsp:nvSpPr>
      <dsp:spPr>
        <a:xfrm>
          <a:off x="4218149" y="1966961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866478"/>
              </a:moveTo>
              <a:lnTo>
                <a:pt x="151575" y="866478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2377251"/>
        <a:ext cx="45898" cy="45898"/>
      </dsp:txXfrm>
    </dsp:sp>
    <dsp:sp modelId="{FF17AF4D-E98E-4498-961E-1A016ADFEB2C}">
      <dsp:nvSpPr>
        <dsp:cNvPr id="0" name=""/>
        <dsp:cNvSpPr/>
      </dsp:nvSpPr>
      <dsp:spPr>
        <a:xfrm>
          <a:off x="4218149" y="1389309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1444130"/>
              </a:moveTo>
              <a:lnTo>
                <a:pt x="151575" y="1444130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2074484"/>
        <a:ext cx="73780" cy="73780"/>
      </dsp:txXfrm>
    </dsp:sp>
    <dsp:sp modelId="{7A79FC17-FE2D-4030-A367-5A9EED8329D3}">
      <dsp:nvSpPr>
        <dsp:cNvPr id="0" name=""/>
        <dsp:cNvSpPr/>
      </dsp:nvSpPr>
      <dsp:spPr>
        <a:xfrm>
          <a:off x="4218149" y="811656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2021783"/>
              </a:moveTo>
              <a:lnTo>
                <a:pt x="151575" y="2021783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1771438"/>
        <a:ext cx="102219" cy="102219"/>
      </dsp:txXfrm>
    </dsp:sp>
    <dsp:sp modelId="{F1971FDD-E277-4ACB-B816-1170FB6A0E34}">
      <dsp:nvSpPr>
        <dsp:cNvPr id="0" name=""/>
        <dsp:cNvSpPr/>
      </dsp:nvSpPr>
      <dsp:spPr>
        <a:xfrm>
          <a:off x="4218149" y="234004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2599435"/>
              </a:moveTo>
              <a:lnTo>
                <a:pt x="151575" y="2599435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1468295"/>
        <a:ext cx="130852" cy="130852"/>
      </dsp:txXfrm>
    </dsp:sp>
    <dsp:sp modelId="{B523E963-F3AA-40E1-A0CD-F59E0F0E9131}">
      <dsp:nvSpPr>
        <dsp:cNvPr id="0" name=""/>
        <dsp:cNvSpPr/>
      </dsp:nvSpPr>
      <dsp:spPr>
        <a:xfrm rot="16200000">
          <a:off x="2629969" y="2602379"/>
          <a:ext cx="2714236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BUENAS PRÁCTICAS DE SEGURIDAD DE PACIENTES 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OBLIGATORIAS EN EL SISTEMA ÚNICO DE HABILITACIÓN</a:t>
          </a:r>
          <a:endParaRPr lang="es-ES" sz="800" kern="1200" dirty="0"/>
        </a:p>
      </dsp:txBody>
      <dsp:txXfrm>
        <a:off x="2629969" y="2602379"/>
        <a:ext cx="2714236" cy="462121"/>
      </dsp:txXfrm>
    </dsp:sp>
    <dsp:sp modelId="{DA1699C8-AA81-4D7E-BF47-415135F007B5}">
      <dsp:nvSpPr>
        <dsp:cNvPr id="0" name=""/>
        <dsp:cNvSpPr/>
      </dsp:nvSpPr>
      <dsp:spPr>
        <a:xfrm>
          <a:off x="4521301" y="2943"/>
          <a:ext cx="1515759" cy="46212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1. Contar con un Programa de Seguridad del Paciente</a:t>
          </a:r>
          <a:endParaRPr lang="es-ES" sz="800" b="1" kern="1200" dirty="0"/>
        </a:p>
      </dsp:txBody>
      <dsp:txXfrm>
        <a:off x="4521301" y="2943"/>
        <a:ext cx="1515759" cy="462121"/>
      </dsp:txXfrm>
    </dsp:sp>
    <dsp:sp modelId="{1CB15BE7-EDCE-4F93-8E1A-AD910EBF6B75}">
      <dsp:nvSpPr>
        <dsp:cNvPr id="0" name=""/>
        <dsp:cNvSpPr/>
      </dsp:nvSpPr>
      <dsp:spPr>
        <a:xfrm>
          <a:off x="4521301" y="580595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2. Monitorización de aspectos relacionados con la seguridad del paciente</a:t>
          </a:r>
          <a:endParaRPr lang="es-ES" sz="800" kern="1200" dirty="0"/>
        </a:p>
      </dsp:txBody>
      <dsp:txXfrm>
        <a:off x="4521301" y="580595"/>
        <a:ext cx="1515759" cy="462121"/>
      </dsp:txXfrm>
    </dsp:sp>
    <dsp:sp modelId="{4596144E-C9DB-4DEB-B41D-ED48E66B4A73}">
      <dsp:nvSpPr>
        <dsp:cNvPr id="0" name=""/>
        <dsp:cNvSpPr/>
      </dsp:nvSpPr>
      <dsp:spPr>
        <a:xfrm>
          <a:off x="4521301" y="1158248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3. Detectar, prevenir y reducir el riesgo de infecciones asociadas a la atención en salud</a:t>
          </a:r>
          <a:endParaRPr lang="es-ES" sz="800" kern="1200" dirty="0"/>
        </a:p>
      </dsp:txBody>
      <dsp:txXfrm>
        <a:off x="4521301" y="1158248"/>
        <a:ext cx="1515759" cy="462121"/>
      </dsp:txXfrm>
    </dsp:sp>
    <dsp:sp modelId="{40AD1130-8052-43BD-9CC1-AE8B1BB3C99D}">
      <dsp:nvSpPr>
        <dsp:cNvPr id="0" name=""/>
        <dsp:cNvSpPr/>
      </dsp:nvSpPr>
      <dsp:spPr>
        <a:xfrm>
          <a:off x="4521301" y="1735900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4. Mejorar la seguridad en la utilización de medicamentos</a:t>
          </a:r>
          <a:endParaRPr lang="es-ES" sz="800" kern="1200" dirty="0"/>
        </a:p>
      </dsp:txBody>
      <dsp:txXfrm>
        <a:off x="4521301" y="1735900"/>
        <a:ext cx="1515759" cy="462121"/>
      </dsp:txXfrm>
    </dsp:sp>
    <dsp:sp modelId="{739E280E-0B76-41C0-995E-EB75AA47B0BB}">
      <dsp:nvSpPr>
        <dsp:cNvPr id="0" name=""/>
        <dsp:cNvSpPr/>
      </dsp:nvSpPr>
      <dsp:spPr>
        <a:xfrm>
          <a:off x="4521301" y="231355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5. Asegurar la correcta identificación del paciente</a:t>
          </a:r>
          <a:endParaRPr lang="es-ES" sz="800" kern="1200" dirty="0"/>
        </a:p>
      </dsp:txBody>
      <dsp:txXfrm>
        <a:off x="4521301" y="2313552"/>
        <a:ext cx="1515759" cy="462121"/>
      </dsp:txXfrm>
    </dsp:sp>
    <dsp:sp modelId="{6D306873-8C85-4A5B-961B-6C7A687BEA17}">
      <dsp:nvSpPr>
        <dsp:cNvPr id="0" name=""/>
        <dsp:cNvSpPr/>
      </dsp:nvSpPr>
      <dsp:spPr>
        <a:xfrm>
          <a:off x="4521301" y="2891205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6. Mejorar la seguridad en los procedimientos quirúrgicos</a:t>
          </a:r>
          <a:endParaRPr lang="es-ES" sz="800" kern="1200" dirty="0"/>
        </a:p>
      </dsp:txBody>
      <dsp:txXfrm>
        <a:off x="4521301" y="2891205"/>
        <a:ext cx="1515759" cy="462121"/>
      </dsp:txXfrm>
    </dsp:sp>
    <dsp:sp modelId="{09CF83B8-AA69-4FCA-A6AC-BB48EADF4ADF}">
      <dsp:nvSpPr>
        <dsp:cNvPr id="0" name=""/>
        <dsp:cNvSpPr/>
      </dsp:nvSpPr>
      <dsp:spPr>
        <a:xfrm>
          <a:off x="4521301" y="3468857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7. Procesos para la y reducción de la frecuencia de caídas</a:t>
          </a:r>
          <a:endParaRPr lang="es-ES" sz="800" kern="1200" dirty="0"/>
        </a:p>
      </dsp:txBody>
      <dsp:txXfrm>
        <a:off x="4521301" y="3468857"/>
        <a:ext cx="1515759" cy="462121"/>
      </dsp:txXfrm>
    </dsp:sp>
    <dsp:sp modelId="{A3CB82B3-AEFE-4A2A-B106-42E9F9490E87}">
      <dsp:nvSpPr>
        <dsp:cNvPr id="0" name=""/>
        <dsp:cNvSpPr/>
      </dsp:nvSpPr>
      <dsp:spPr>
        <a:xfrm>
          <a:off x="4521301" y="4046509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8. PREVENIR LAS ÚLCERAS POR PRESIÓN</a:t>
          </a:r>
          <a:endParaRPr lang="es-ES" sz="800" kern="1200" dirty="0"/>
        </a:p>
      </dsp:txBody>
      <dsp:txXfrm>
        <a:off x="4521301" y="4046509"/>
        <a:ext cx="1515759" cy="462121"/>
      </dsp:txXfrm>
    </dsp:sp>
    <dsp:sp modelId="{7546A222-FD07-4418-AEC0-8BA95AC0288B}">
      <dsp:nvSpPr>
        <dsp:cNvPr id="0" name=""/>
        <dsp:cNvSpPr/>
      </dsp:nvSpPr>
      <dsp:spPr>
        <a:xfrm>
          <a:off x="4521301" y="462416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9. GARANTIZAR LA ATENCIÓN SEGURA DEL BIONOMIO MADRE HIJ</a:t>
          </a:r>
          <a:endParaRPr lang="es-ES" sz="800" kern="1200" dirty="0"/>
        </a:p>
      </dsp:txBody>
      <dsp:txXfrm>
        <a:off x="4521301" y="4624162"/>
        <a:ext cx="1515759" cy="462121"/>
      </dsp:txXfrm>
    </dsp:sp>
    <dsp:sp modelId="{7830BD59-D7D4-4F73-82CD-9CE138947916}">
      <dsp:nvSpPr>
        <dsp:cNvPr id="0" name=""/>
        <dsp:cNvSpPr/>
      </dsp:nvSpPr>
      <dsp:spPr>
        <a:xfrm>
          <a:off x="4521301" y="5201814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10. PREVENIR COMPLICACIONES ASOCIADAS A LA DISPONIBILIDAD Y MANEJO DE SANGRE Y COMPONENTES Y A LA TRANSFUSIÓN SANGUÍNEAO</a:t>
          </a:r>
          <a:endParaRPr lang="es-ES" sz="700" kern="1200" dirty="0"/>
        </a:p>
      </dsp:txBody>
      <dsp:txXfrm>
        <a:off x="4521301" y="5201814"/>
        <a:ext cx="1515759" cy="4621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EDEB8-1BF0-488F-852F-A67ECD7E9295}">
      <dsp:nvSpPr>
        <dsp:cNvPr id="0" name=""/>
        <dsp:cNvSpPr/>
      </dsp:nvSpPr>
      <dsp:spPr>
        <a:xfrm>
          <a:off x="2721950" y="1518748"/>
          <a:ext cx="3520586" cy="35205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PROCESOS SEGUROS</a:t>
          </a:r>
        </a:p>
      </dsp:txBody>
      <dsp:txXfrm>
        <a:off x="3237528" y="2034326"/>
        <a:ext cx="2489430" cy="2489430"/>
      </dsp:txXfrm>
    </dsp:sp>
    <dsp:sp modelId="{B9788C35-968A-42E1-B00D-4B59C40F4C45}">
      <dsp:nvSpPr>
        <dsp:cNvPr id="0" name=""/>
        <dsp:cNvSpPr/>
      </dsp:nvSpPr>
      <dsp:spPr>
        <a:xfrm>
          <a:off x="3602097" y="108618"/>
          <a:ext cx="1760293" cy="1760293"/>
        </a:xfrm>
        <a:prstGeom prst="ellipse">
          <a:avLst/>
        </a:prstGeom>
        <a:solidFill>
          <a:schemeClr val="accent3">
            <a:alpha val="50000"/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BRONCOSCOPIA FIBRO-OPTICA CON LAVADO BRONQUIAL</a:t>
          </a:r>
        </a:p>
      </dsp:txBody>
      <dsp:txXfrm>
        <a:off x="3859886" y="366407"/>
        <a:ext cx="1244715" cy="1244715"/>
      </dsp:txXfrm>
    </dsp:sp>
    <dsp:sp modelId="{0BA0625F-2CD6-40CE-9BF4-B66994FC42A9}">
      <dsp:nvSpPr>
        <dsp:cNvPr id="0" name=""/>
        <dsp:cNvSpPr/>
      </dsp:nvSpPr>
      <dsp:spPr>
        <a:xfrm>
          <a:off x="5780280" y="1691160"/>
          <a:ext cx="1760293" cy="1760293"/>
        </a:xfrm>
        <a:prstGeom prst="ellipse">
          <a:avLst/>
        </a:prstGeom>
        <a:solidFill>
          <a:schemeClr val="accent3">
            <a:alpha val="50000"/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ECOGRAFÍA ENDOSCÓPICA DE TRAQUEA,BRONQUIOS Y MEDIASTINO</a:t>
          </a:r>
        </a:p>
      </dsp:txBody>
      <dsp:txXfrm>
        <a:off x="6038069" y="1948949"/>
        <a:ext cx="1244715" cy="1244715"/>
      </dsp:txXfrm>
    </dsp:sp>
    <dsp:sp modelId="{CFFA88CC-8335-442C-9ECB-ED8921A7FD4D}">
      <dsp:nvSpPr>
        <dsp:cNvPr id="0" name=""/>
        <dsp:cNvSpPr/>
      </dsp:nvSpPr>
      <dsp:spPr>
        <a:xfrm>
          <a:off x="4948288" y="4251768"/>
          <a:ext cx="1760293" cy="1760293"/>
        </a:xfrm>
        <a:prstGeom prst="ellipse">
          <a:avLst/>
        </a:prstGeom>
        <a:solidFill>
          <a:schemeClr val="accent3">
            <a:alpha val="50000"/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DILATACIÓN DE BRONQUIO VÍA ENDOSCOPICA</a:t>
          </a:r>
        </a:p>
      </dsp:txBody>
      <dsp:txXfrm>
        <a:off x="5206077" y="4509557"/>
        <a:ext cx="1244715" cy="1244715"/>
      </dsp:txXfrm>
    </dsp:sp>
    <dsp:sp modelId="{396392CA-3643-48C6-8C9A-3AC3C496F365}">
      <dsp:nvSpPr>
        <dsp:cNvPr id="0" name=""/>
        <dsp:cNvSpPr/>
      </dsp:nvSpPr>
      <dsp:spPr>
        <a:xfrm>
          <a:off x="2255906" y="4251768"/>
          <a:ext cx="1760293" cy="1760293"/>
        </a:xfrm>
        <a:prstGeom prst="ellipse">
          <a:avLst/>
        </a:prstGeom>
        <a:solidFill>
          <a:schemeClr val="accent3">
            <a:alpha val="50000"/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BRONCOSCOPIA RIGIDA</a:t>
          </a:r>
        </a:p>
      </dsp:txBody>
      <dsp:txXfrm>
        <a:off x="2513695" y="4509557"/>
        <a:ext cx="1244715" cy="1244715"/>
      </dsp:txXfrm>
    </dsp:sp>
    <dsp:sp modelId="{2702EFED-1348-4A4C-91A7-3CD41FD24CA2}">
      <dsp:nvSpPr>
        <dsp:cNvPr id="0" name=""/>
        <dsp:cNvSpPr/>
      </dsp:nvSpPr>
      <dsp:spPr>
        <a:xfrm>
          <a:off x="1423914" y="1691160"/>
          <a:ext cx="1760293" cy="1760293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/>
            <a:t>BRONCOSCOPIA FIBRO-OPTICA CON CEPILLADO BRONQUIAL</a:t>
          </a:r>
          <a:endParaRPr lang="es-CO" sz="1200" kern="1200" dirty="0"/>
        </a:p>
      </dsp:txBody>
      <dsp:txXfrm>
        <a:off x="1681703" y="1948949"/>
        <a:ext cx="1244715" cy="124471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A528A-BC43-F244-A5A2-E73E69679FAB}">
      <dsp:nvSpPr>
        <dsp:cNvPr id="0" name=""/>
        <dsp:cNvSpPr/>
      </dsp:nvSpPr>
      <dsp:spPr>
        <a:xfrm>
          <a:off x="617219" y="0"/>
          <a:ext cx="6995160" cy="322637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ADCF63-7650-7B49-89AE-3F22167D3E54}">
      <dsp:nvSpPr>
        <dsp:cNvPr id="0" name=""/>
        <dsp:cNvSpPr/>
      </dsp:nvSpPr>
      <dsp:spPr>
        <a:xfrm>
          <a:off x="0" y="967911"/>
          <a:ext cx="8229600" cy="12905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/>
            <a:t>Hoy es un compromiso de País….</a:t>
          </a:r>
        </a:p>
      </dsp:txBody>
      <dsp:txXfrm>
        <a:off x="62999" y="1030910"/>
        <a:ext cx="8103602" cy="116455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07383-A957-8E46-8228-B1568ADB2FE6}">
      <dsp:nvSpPr>
        <dsp:cNvPr id="0" name=""/>
        <dsp:cNvSpPr/>
      </dsp:nvSpPr>
      <dsp:spPr>
        <a:xfrm>
          <a:off x="0" y="144013"/>
          <a:ext cx="5480286" cy="1217785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Decreto 780 de 2006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Res 3100 de 2019</a:t>
          </a:r>
        </a:p>
      </dsp:txBody>
      <dsp:txXfrm>
        <a:off x="59447" y="203460"/>
        <a:ext cx="5361392" cy="109889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20576-10CF-914F-9D5E-73C912C64031}">
      <dsp:nvSpPr>
        <dsp:cNvPr id="0" name=""/>
        <dsp:cNvSpPr/>
      </dsp:nvSpPr>
      <dsp:spPr>
        <a:xfrm>
          <a:off x="0" y="4359"/>
          <a:ext cx="2802833" cy="71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Lineamientos de Política de Seguridad del Paciente</a:t>
          </a:r>
        </a:p>
      </dsp:txBody>
      <dsp:txXfrm>
        <a:off x="34726" y="39085"/>
        <a:ext cx="2733381" cy="64190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93F6E-F0D0-E742-A555-42EB0489EEA4}">
      <dsp:nvSpPr>
        <dsp:cNvPr id="0" name=""/>
        <dsp:cNvSpPr/>
      </dsp:nvSpPr>
      <dsp:spPr>
        <a:xfrm>
          <a:off x="0" y="860"/>
          <a:ext cx="2802833" cy="1078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solidFill>
                <a:schemeClr val="bg1"/>
              </a:solidFill>
            </a:rPr>
            <a:t>Guía Técnica No. 1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solidFill>
                <a:schemeClr val="bg1"/>
              </a:solidFill>
            </a:rPr>
            <a:t>Buenas Prácticas para la Seguridad de Pacientes</a:t>
          </a:r>
        </a:p>
      </dsp:txBody>
      <dsp:txXfrm>
        <a:off x="52643" y="53503"/>
        <a:ext cx="2697547" cy="97311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DB8C8-B57D-344F-A90D-C9AE0B3D0526}">
      <dsp:nvSpPr>
        <dsp:cNvPr id="0" name=""/>
        <dsp:cNvSpPr/>
      </dsp:nvSpPr>
      <dsp:spPr>
        <a:xfrm>
          <a:off x="0" y="7975"/>
          <a:ext cx="2219353" cy="992160"/>
        </a:xfrm>
        <a:prstGeom prst="roundRect">
          <a:avLst/>
        </a:prstGeom>
        <a:solidFill>
          <a:schemeClr val="accent1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Paquetes Instruccionales para las Buenas prácticas en Seguridad de Pacientes</a:t>
          </a:r>
        </a:p>
      </dsp:txBody>
      <dsp:txXfrm>
        <a:off x="48433" y="56408"/>
        <a:ext cx="2122487" cy="89529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1D890-2D5C-E94A-B47D-55158E703E6E}">
      <dsp:nvSpPr>
        <dsp:cNvPr id="0" name=""/>
        <dsp:cNvSpPr/>
      </dsp:nvSpPr>
      <dsp:spPr>
        <a:xfrm>
          <a:off x="0" y="0"/>
          <a:ext cx="3024336" cy="8353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Software para la Gestión del Evento adverso</a:t>
          </a:r>
        </a:p>
      </dsp:txBody>
      <dsp:txXfrm>
        <a:off x="40780" y="40780"/>
        <a:ext cx="2942776" cy="75381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7D64B-4E5A-5A46-B5C2-FB1819293053}">
      <dsp:nvSpPr>
        <dsp:cNvPr id="0" name=""/>
        <dsp:cNvSpPr/>
      </dsp:nvSpPr>
      <dsp:spPr>
        <a:xfrm>
          <a:off x="0" y="129922"/>
          <a:ext cx="2674455" cy="67626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>
              <a:solidFill>
                <a:schemeClr val="tx1"/>
              </a:solidFill>
            </a:rPr>
            <a:t>Indicador del Sistema de Información para la Calidad</a:t>
          </a:r>
          <a:endParaRPr lang="es-ES" sz="1700" kern="1200" dirty="0"/>
        </a:p>
      </dsp:txBody>
      <dsp:txXfrm>
        <a:off x="33012" y="162934"/>
        <a:ext cx="2608431" cy="61023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7BCF2-B202-E149-92D8-6370A7CE14E6}">
      <dsp:nvSpPr>
        <dsp:cNvPr id="0" name=""/>
        <dsp:cNvSpPr/>
      </dsp:nvSpPr>
      <dsp:spPr>
        <a:xfrm>
          <a:off x="4118" y="1363584"/>
          <a:ext cx="1276824" cy="34849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Gran disparidad en la </a:t>
          </a:r>
          <a:r>
            <a:rPr lang="es-ES" sz="1200" kern="1200" dirty="0"/>
            <a:t>implementación</a:t>
          </a:r>
          <a:r>
            <a:rPr lang="es-ES" sz="1400" kern="1200" dirty="0"/>
            <a:t> de las buenas prácticas de seguridad de pacientes</a:t>
          </a:r>
        </a:p>
      </dsp:txBody>
      <dsp:txXfrm>
        <a:off x="41515" y="1400981"/>
        <a:ext cx="1202030" cy="3410197"/>
      </dsp:txXfrm>
    </dsp:sp>
    <dsp:sp modelId="{D85EB851-95CC-F749-9114-06CB11A6DBBE}">
      <dsp:nvSpPr>
        <dsp:cNvPr id="0" name=""/>
        <dsp:cNvSpPr/>
      </dsp:nvSpPr>
      <dsp:spPr>
        <a:xfrm>
          <a:off x="1408625" y="2947753"/>
          <a:ext cx="270686" cy="316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solidFill>
              <a:schemeClr val="tx1"/>
            </a:solidFill>
          </a:endParaRPr>
        </a:p>
      </dsp:txBody>
      <dsp:txXfrm>
        <a:off x="1408625" y="3011083"/>
        <a:ext cx="189480" cy="189992"/>
      </dsp:txXfrm>
    </dsp:sp>
    <dsp:sp modelId="{66FF6F86-1360-E345-B5A4-058AF54135BC}">
      <dsp:nvSpPr>
        <dsp:cNvPr id="0" name=""/>
        <dsp:cNvSpPr/>
      </dsp:nvSpPr>
      <dsp:spPr>
        <a:xfrm>
          <a:off x="1791673" y="1430249"/>
          <a:ext cx="1276824" cy="3351661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No apoyo de los niveles directivos de los prestadores de servicios de salud</a:t>
          </a:r>
          <a:endParaRPr lang="es-ES" sz="1400" kern="1200" dirty="0"/>
        </a:p>
      </dsp:txBody>
      <dsp:txXfrm>
        <a:off x="1829070" y="1467646"/>
        <a:ext cx="1202030" cy="3276867"/>
      </dsp:txXfrm>
    </dsp:sp>
    <dsp:sp modelId="{B7361046-F670-1F46-AF48-47A7895FE7E3}">
      <dsp:nvSpPr>
        <dsp:cNvPr id="0" name=""/>
        <dsp:cNvSpPr/>
      </dsp:nvSpPr>
      <dsp:spPr>
        <a:xfrm>
          <a:off x="3196180" y="2947753"/>
          <a:ext cx="270686" cy="316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solidFill>
              <a:schemeClr val="tx1"/>
            </a:solidFill>
          </a:endParaRPr>
        </a:p>
      </dsp:txBody>
      <dsp:txXfrm>
        <a:off x="3196180" y="3011083"/>
        <a:ext cx="189480" cy="189992"/>
      </dsp:txXfrm>
    </dsp:sp>
    <dsp:sp modelId="{7905E65B-44AC-6142-933C-1F840504A7CF}">
      <dsp:nvSpPr>
        <dsp:cNvPr id="0" name=""/>
        <dsp:cNvSpPr/>
      </dsp:nvSpPr>
      <dsp:spPr>
        <a:xfrm>
          <a:off x="3579227" y="1430249"/>
          <a:ext cx="1276824" cy="3351661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 se aplica la seguridad del paciente para el </a:t>
          </a:r>
          <a:r>
            <a:rPr lang="es-ES" sz="1400" kern="1200" dirty="0"/>
            <a:t>mejoramiento</a:t>
          </a:r>
          <a:r>
            <a:rPr lang="es-ES" sz="1600" kern="1200" dirty="0"/>
            <a:t> continuo</a:t>
          </a:r>
        </a:p>
      </dsp:txBody>
      <dsp:txXfrm>
        <a:off x="3616624" y="1467646"/>
        <a:ext cx="1202030" cy="3276867"/>
      </dsp:txXfrm>
    </dsp:sp>
    <dsp:sp modelId="{53F5DA18-A866-904F-84D3-F3CC65833955}">
      <dsp:nvSpPr>
        <dsp:cNvPr id="0" name=""/>
        <dsp:cNvSpPr/>
      </dsp:nvSpPr>
      <dsp:spPr>
        <a:xfrm>
          <a:off x="4983734" y="2947753"/>
          <a:ext cx="270686" cy="316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solidFill>
              <a:schemeClr val="tx1"/>
            </a:solidFill>
          </a:endParaRPr>
        </a:p>
      </dsp:txBody>
      <dsp:txXfrm>
        <a:off x="4983734" y="3011083"/>
        <a:ext cx="189480" cy="189992"/>
      </dsp:txXfrm>
    </dsp:sp>
    <dsp:sp modelId="{C5C166E9-375A-3A41-8714-BDB3D0975E8A}">
      <dsp:nvSpPr>
        <dsp:cNvPr id="0" name=""/>
        <dsp:cNvSpPr/>
      </dsp:nvSpPr>
      <dsp:spPr>
        <a:xfrm>
          <a:off x="5366782" y="1430249"/>
          <a:ext cx="1276824" cy="3351661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 considera que es un atributo del Sistema de garantía de calidad en salud. </a:t>
          </a:r>
        </a:p>
      </dsp:txBody>
      <dsp:txXfrm>
        <a:off x="5404179" y="1467646"/>
        <a:ext cx="1202030" cy="3276867"/>
      </dsp:txXfrm>
    </dsp:sp>
    <dsp:sp modelId="{142B7018-F04C-3D4C-9F5C-12195E27451D}">
      <dsp:nvSpPr>
        <dsp:cNvPr id="0" name=""/>
        <dsp:cNvSpPr/>
      </dsp:nvSpPr>
      <dsp:spPr>
        <a:xfrm>
          <a:off x="6771289" y="2947753"/>
          <a:ext cx="270686" cy="316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>
            <a:solidFill>
              <a:schemeClr val="tx1"/>
            </a:solidFill>
          </a:endParaRPr>
        </a:p>
      </dsp:txBody>
      <dsp:txXfrm>
        <a:off x="6771289" y="3011083"/>
        <a:ext cx="189480" cy="189992"/>
      </dsp:txXfrm>
    </dsp:sp>
    <dsp:sp modelId="{4CB2F75A-0ED3-CB4C-86C9-AFB3C1879B34}">
      <dsp:nvSpPr>
        <dsp:cNvPr id="0" name=""/>
        <dsp:cNvSpPr/>
      </dsp:nvSpPr>
      <dsp:spPr>
        <a:xfrm>
          <a:off x="7154336" y="1430249"/>
          <a:ext cx="1276824" cy="335166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 se está realizando análisis de causa para los errores</a:t>
          </a:r>
        </a:p>
      </dsp:txBody>
      <dsp:txXfrm>
        <a:off x="7191733" y="1467646"/>
        <a:ext cx="1202030" cy="327686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66C3B-930C-4B0E-B076-C1FD306937FF}">
      <dsp:nvSpPr>
        <dsp:cNvPr id="0" name=""/>
        <dsp:cNvSpPr/>
      </dsp:nvSpPr>
      <dsp:spPr>
        <a:xfrm>
          <a:off x="3303" y="1989"/>
          <a:ext cx="8222993" cy="1410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10 Buenas prácticas de seguridad de pacientes  quedaron dentro del Sistema Único de Habilitación:</a:t>
          </a:r>
          <a:endParaRPr lang="es-ES" sz="2900" kern="1200" dirty="0">
            <a:solidFill>
              <a:schemeClr val="tx1"/>
            </a:solidFill>
          </a:endParaRPr>
        </a:p>
      </dsp:txBody>
      <dsp:txXfrm>
        <a:off x="44603" y="43289"/>
        <a:ext cx="8140393" cy="1327491"/>
      </dsp:txXfrm>
    </dsp:sp>
    <dsp:sp modelId="{F7D5D4F8-D03B-4C07-89F1-004A5A989476}">
      <dsp:nvSpPr>
        <dsp:cNvPr id="0" name=""/>
        <dsp:cNvSpPr/>
      </dsp:nvSpPr>
      <dsp:spPr>
        <a:xfrm>
          <a:off x="3303" y="1699666"/>
          <a:ext cx="1541040" cy="28243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Contar con un Programa de Seguridad del Paciente que provea una adecuada caja de herramientas para la identificación y gestión de eventos adversos 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8439" y="1744802"/>
        <a:ext cx="1450768" cy="2734034"/>
      </dsp:txXfrm>
    </dsp:sp>
    <dsp:sp modelId="{96ADE9EB-295B-4745-B67B-3BC9E1B910C6}">
      <dsp:nvSpPr>
        <dsp:cNvPr id="0" name=""/>
        <dsp:cNvSpPr/>
      </dsp:nvSpPr>
      <dsp:spPr>
        <a:xfrm>
          <a:off x="1673791" y="1699666"/>
          <a:ext cx="1541040" cy="28243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Monitorización de aspectos relacionados con la seguridad del paciente </a:t>
          </a:r>
        </a:p>
      </dsp:txBody>
      <dsp:txXfrm>
        <a:off x="1718927" y="1744802"/>
        <a:ext cx="1450768" cy="2734034"/>
      </dsp:txXfrm>
    </dsp:sp>
    <dsp:sp modelId="{DDEE4C2A-5BE0-487B-9A50-D43AAD914EAA}">
      <dsp:nvSpPr>
        <dsp:cNvPr id="0" name=""/>
        <dsp:cNvSpPr/>
      </dsp:nvSpPr>
      <dsp:spPr>
        <a:xfrm>
          <a:off x="3344279" y="1699666"/>
          <a:ext cx="1541040" cy="28243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Detectar, prevenir y reducir el riesgo de infecciones asociadas con la atención</a:t>
          </a:r>
        </a:p>
      </dsp:txBody>
      <dsp:txXfrm>
        <a:off x="3389415" y="1744802"/>
        <a:ext cx="1450768" cy="2734034"/>
      </dsp:txXfrm>
    </dsp:sp>
    <dsp:sp modelId="{7960458C-5DB6-45E7-9CD0-655FB54196F6}">
      <dsp:nvSpPr>
        <dsp:cNvPr id="0" name=""/>
        <dsp:cNvSpPr/>
      </dsp:nvSpPr>
      <dsp:spPr>
        <a:xfrm>
          <a:off x="5014767" y="1699666"/>
          <a:ext cx="1541040" cy="28243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>
              <a:solidFill>
                <a:schemeClr val="tx1"/>
              </a:solidFill>
            </a:rPr>
            <a:t>Mejorar la seguridad en la utilización de medicamentos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5059903" y="1744802"/>
        <a:ext cx="1450768" cy="2734034"/>
      </dsp:txXfrm>
    </dsp:sp>
    <dsp:sp modelId="{D0A97C6E-EF72-45B6-B60C-975608C4E2C5}">
      <dsp:nvSpPr>
        <dsp:cNvPr id="0" name=""/>
        <dsp:cNvSpPr/>
      </dsp:nvSpPr>
      <dsp:spPr>
        <a:xfrm>
          <a:off x="6685256" y="1699666"/>
          <a:ext cx="1541040" cy="28243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Asegurar la correcta identificación del paciente en los procesos asistenciales</a:t>
          </a:r>
        </a:p>
      </dsp:txBody>
      <dsp:txXfrm>
        <a:off x="6730392" y="1744802"/>
        <a:ext cx="1450768" cy="2734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31793-6E5F-4D63-9295-1E885F77134B}">
      <dsp:nvSpPr>
        <dsp:cNvPr id="0" name=""/>
        <dsp:cNvSpPr/>
      </dsp:nvSpPr>
      <dsp:spPr>
        <a:xfrm>
          <a:off x="659" y="56985"/>
          <a:ext cx="2571086" cy="1542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a. Plataforma Estratégica de la Seguridad</a:t>
          </a:r>
          <a:endParaRPr lang="es-ES" sz="2000" b="1" kern="1200" dirty="0"/>
        </a:p>
      </dsp:txBody>
      <dsp:txXfrm>
        <a:off x="659" y="56985"/>
        <a:ext cx="2571086" cy="1542651"/>
      </dsp:txXfrm>
    </dsp:sp>
    <dsp:sp modelId="{7EB034D7-AF5C-4484-A154-F6A7E86D8125}">
      <dsp:nvSpPr>
        <dsp:cNvPr id="0" name=""/>
        <dsp:cNvSpPr/>
      </dsp:nvSpPr>
      <dsp:spPr>
        <a:xfrm>
          <a:off x="2828854" y="56985"/>
          <a:ext cx="2571086" cy="1542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b. Fortalecimiento de la Cultura institucional</a:t>
          </a:r>
          <a:endParaRPr lang="es-ES" sz="2000" b="1" kern="1200" dirty="0"/>
        </a:p>
      </dsp:txBody>
      <dsp:txXfrm>
        <a:off x="2828854" y="56985"/>
        <a:ext cx="2571086" cy="1542651"/>
      </dsp:txXfrm>
    </dsp:sp>
    <dsp:sp modelId="{ED27E12B-EE41-4222-862A-A0339ED86C37}">
      <dsp:nvSpPr>
        <dsp:cNvPr id="0" name=""/>
        <dsp:cNvSpPr/>
      </dsp:nvSpPr>
      <dsp:spPr>
        <a:xfrm>
          <a:off x="10635" y="1872203"/>
          <a:ext cx="2571086" cy="1542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c. Reporte, medición, análisis y gestión de los eventos adversos</a:t>
          </a:r>
          <a:endParaRPr lang="es-ES" sz="2000" b="1" kern="1200" dirty="0"/>
        </a:p>
      </dsp:txBody>
      <dsp:txXfrm>
        <a:off x="10635" y="1872203"/>
        <a:ext cx="2571086" cy="1542651"/>
      </dsp:txXfrm>
    </dsp:sp>
    <dsp:sp modelId="{A5FF06D5-07DB-40D4-A912-958161244422}">
      <dsp:nvSpPr>
        <dsp:cNvPr id="0" name=""/>
        <dsp:cNvSpPr/>
      </dsp:nvSpPr>
      <dsp:spPr>
        <a:xfrm>
          <a:off x="2828854" y="1856746"/>
          <a:ext cx="2571086" cy="1542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</a:t>
          </a:r>
          <a:r>
            <a:rPr lang="es-ES" sz="2000" b="1" kern="1200" dirty="0">
              <a:hlinkClick xmlns:r="http://schemas.openxmlformats.org/officeDocument/2006/relationships" r:id="" action="ppaction://hlinksldjump"/>
            </a:rPr>
            <a:t>.</a:t>
          </a:r>
          <a:r>
            <a:rPr lang="es-ES" sz="2000" b="1" kern="1200" dirty="0"/>
            <a:t> Procesos Seguros</a:t>
          </a:r>
        </a:p>
      </dsp:txBody>
      <dsp:txXfrm>
        <a:off x="2828854" y="1856746"/>
        <a:ext cx="2571086" cy="15426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71ECC-1B7E-41F4-967C-664925F6940E}">
      <dsp:nvSpPr>
        <dsp:cNvPr id="0" name=""/>
        <dsp:cNvSpPr/>
      </dsp:nvSpPr>
      <dsp:spPr>
        <a:xfrm>
          <a:off x="0" y="158781"/>
          <a:ext cx="82296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Prevenir complicaciones asociadas a la disponibilidad y manejo de sangre y</a:t>
          </a:r>
          <a:br>
            <a:rPr lang="es-ES" sz="2000" kern="1200" dirty="0"/>
          </a:br>
          <a:r>
            <a:rPr lang="es-ES" sz="2000" kern="1200" dirty="0"/>
            <a:t>componentes y a la transfusión sanguínea</a:t>
          </a:r>
        </a:p>
      </dsp:txBody>
      <dsp:txXfrm>
        <a:off x="38838" y="197619"/>
        <a:ext cx="8151924" cy="717924"/>
      </dsp:txXfrm>
    </dsp:sp>
    <dsp:sp modelId="{5C4E6066-DF61-4FAF-B140-D5F26341D15E}">
      <dsp:nvSpPr>
        <dsp:cNvPr id="0" name=""/>
        <dsp:cNvSpPr/>
      </dsp:nvSpPr>
      <dsp:spPr>
        <a:xfrm>
          <a:off x="0" y="1011981"/>
          <a:ext cx="8229600" cy="79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Atención segura del binomio madre – hijo</a:t>
          </a:r>
        </a:p>
      </dsp:txBody>
      <dsp:txXfrm>
        <a:off x="38838" y="1050819"/>
        <a:ext cx="8151924" cy="717924"/>
      </dsp:txXfrm>
    </dsp:sp>
    <dsp:sp modelId="{F5656A60-E8A3-E246-A96B-55EAB95D9153}">
      <dsp:nvSpPr>
        <dsp:cNvPr id="0" name=""/>
        <dsp:cNvSpPr/>
      </dsp:nvSpPr>
      <dsp:spPr>
        <a:xfrm>
          <a:off x="0" y="1865181"/>
          <a:ext cx="8229600" cy="79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Mejorar la seguridad en los procedimientos quirúrgicos</a:t>
          </a:r>
        </a:p>
      </dsp:txBody>
      <dsp:txXfrm>
        <a:off x="38838" y="1904019"/>
        <a:ext cx="8151924" cy="717924"/>
      </dsp:txXfrm>
    </dsp:sp>
    <dsp:sp modelId="{333E77CC-C6EB-FD4D-A0E6-60040033A8A0}">
      <dsp:nvSpPr>
        <dsp:cNvPr id="0" name=""/>
        <dsp:cNvSpPr/>
      </dsp:nvSpPr>
      <dsp:spPr>
        <a:xfrm>
          <a:off x="0" y="2718381"/>
          <a:ext cx="8229600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Prevención de escaras o ulceras por presión (decúbito)</a:t>
          </a:r>
        </a:p>
      </dsp:txBody>
      <dsp:txXfrm>
        <a:off x="38838" y="2757219"/>
        <a:ext cx="8151924" cy="717924"/>
      </dsp:txXfrm>
    </dsp:sp>
    <dsp:sp modelId="{AF0FF5D7-2D6E-B74A-8C18-6BE485DF7364}">
      <dsp:nvSpPr>
        <dsp:cNvPr id="0" name=""/>
        <dsp:cNvSpPr/>
      </dsp:nvSpPr>
      <dsp:spPr>
        <a:xfrm>
          <a:off x="0" y="3571581"/>
          <a:ext cx="8229600" cy="79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Procesos para la prevención y reducción de la frecuencia de caídas</a:t>
          </a:r>
          <a:endParaRPr lang="es-ES" sz="2000" kern="1200" dirty="0"/>
        </a:p>
      </dsp:txBody>
      <dsp:txXfrm>
        <a:off x="38838" y="3610419"/>
        <a:ext cx="8151924" cy="717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608F-ED5D-4FDC-92BA-427D1D4A2297}">
      <dsp:nvSpPr>
        <dsp:cNvPr id="0" name=""/>
        <dsp:cNvSpPr/>
      </dsp:nvSpPr>
      <dsp:spPr>
        <a:xfrm>
          <a:off x="4218149" y="2833440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599435"/>
              </a:lnTo>
              <a:lnTo>
                <a:pt x="303151" y="2599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4067731"/>
        <a:ext cx="130852" cy="130852"/>
      </dsp:txXfrm>
    </dsp:sp>
    <dsp:sp modelId="{E944159A-E35F-402B-8BAE-6FE951CFC496}">
      <dsp:nvSpPr>
        <dsp:cNvPr id="0" name=""/>
        <dsp:cNvSpPr/>
      </dsp:nvSpPr>
      <dsp:spPr>
        <a:xfrm>
          <a:off x="4218149" y="2833440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021783"/>
              </a:lnTo>
              <a:lnTo>
                <a:pt x="303151" y="2021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3793222"/>
        <a:ext cx="102219" cy="102219"/>
      </dsp:txXfrm>
    </dsp:sp>
    <dsp:sp modelId="{38E001FC-C35C-46B4-9C5C-3BE7581A3C3C}">
      <dsp:nvSpPr>
        <dsp:cNvPr id="0" name=""/>
        <dsp:cNvSpPr/>
      </dsp:nvSpPr>
      <dsp:spPr>
        <a:xfrm>
          <a:off x="4218149" y="2833440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1444130"/>
              </a:lnTo>
              <a:lnTo>
                <a:pt x="303151" y="144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3518615"/>
        <a:ext cx="73780" cy="73780"/>
      </dsp:txXfrm>
    </dsp:sp>
    <dsp:sp modelId="{7860745B-7482-482A-92B4-DF1AFB3DB759}">
      <dsp:nvSpPr>
        <dsp:cNvPr id="0" name=""/>
        <dsp:cNvSpPr/>
      </dsp:nvSpPr>
      <dsp:spPr>
        <a:xfrm>
          <a:off x="4218149" y="2833440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866478"/>
              </a:lnTo>
              <a:lnTo>
                <a:pt x="303151" y="866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3243729"/>
        <a:ext cx="45898" cy="45898"/>
      </dsp:txXfrm>
    </dsp:sp>
    <dsp:sp modelId="{0CC6DBDA-DC1A-4FA5-9151-32215D876A46}">
      <dsp:nvSpPr>
        <dsp:cNvPr id="0" name=""/>
        <dsp:cNvSpPr/>
      </dsp:nvSpPr>
      <dsp:spPr>
        <a:xfrm>
          <a:off x="4218149" y="2833440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88826"/>
              </a:lnTo>
              <a:lnTo>
                <a:pt x="303151" y="288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967385"/>
        <a:ext cx="20935" cy="20935"/>
      </dsp:txXfrm>
    </dsp:sp>
    <dsp:sp modelId="{901515A2-D1D8-4C15-93C6-622FC98B8820}">
      <dsp:nvSpPr>
        <dsp:cNvPr id="0" name=""/>
        <dsp:cNvSpPr/>
      </dsp:nvSpPr>
      <dsp:spPr>
        <a:xfrm>
          <a:off x="4218149" y="2544613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288826"/>
              </a:moveTo>
              <a:lnTo>
                <a:pt x="151575" y="288826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678559"/>
        <a:ext cx="20935" cy="20935"/>
      </dsp:txXfrm>
    </dsp:sp>
    <dsp:sp modelId="{D3126220-989F-4D6F-9577-CF50E6496C31}">
      <dsp:nvSpPr>
        <dsp:cNvPr id="0" name=""/>
        <dsp:cNvSpPr/>
      </dsp:nvSpPr>
      <dsp:spPr>
        <a:xfrm>
          <a:off x="4218149" y="1966961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866478"/>
              </a:moveTo>
              <a:lnTo>
                <a:pt x="151575" y="866478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2377251"/>
        <a:ext cx="45898" cy="45898"/>
      </dsp:txXfrm>
    </dsp:sp>
    <dsp:sp modelId="{FF17AF4D-E98E-4498-961E-1A016ADFEB2C}">
      <dsp:nvSpPr>
        <dsp:cNvPr id="0" name=""/>
        <dsp:cNvSpPr/>
      </dsp:nvSpPr>
      <dsp:spPr>
        <a:xfrm>
          <a:off x="4218149" y="1389309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1444130"/>
              </a:moveTo>
              <a:lnTo>
                <a:pt x="151575" y="1444130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2074484"/>
        <a:ext cx="73780" cy="73780"/>
      </dsp:txXfrm>
    </dsp:sp>
    <dsp:sp modelId="{7A79FC17-FE2D-4030-A367-5A9EED8329D3}">
      <dsp:nvSpPr>
        <dsp:cNvPr id="0" name=""/>
        <dsp:cNvSpPr/>
      </dsp:nvSpPr>
      <dsp:spPr>
        <a:xfrm>
          <a:off x="4218149" y="811656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2021783"/>
              </a:moveTo>
              <a:lnTo>
                <a:pt x="151575" y="2021783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1771438"/>
        <a:ext cx="102219" cy="102219"/>
      </dsp:txXfrm>
    </dsp:sp>
    <dsp:sp modelId="{F1971FDD-E277-4ACB-B816-1170FB6A0E34}">
      <dsp:nvSpPr>
        <dsp:cNvPr id="0" name=""/>
        <dsp:cNvSpPr/>
      </dsp:nvSpPr>
      <dsp:spPr>
        <a:xfrm>
          <a:off x="4218149" y="234004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2599435"/>
              </a:moveTo>
              <a:lnTo>
                <a:pt x="151575" y="2599435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1468295"/>
        <a:ext cx="130852" cy="130852"/>
      </dsp:txXfrm>
    </dsp:sp>
    <dsp:sp modelId="{B523E963-F3AA-40E1-A0CD-F59E0F0E9131}">
      <dsp:nvSpPr>
        <dsp:cNvPr id="0" name=""/>
        <dsp:cNvSpPr/>
      </dsp:nvSpPr>
      <dsp:spPr>
        <a:xfrm rot="16200000">
          <a:off x="2629969" y="2602379"/>
          <a:ext cx="2714236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BUENAS PRÁCTICAS DE SEGURIDAD DE PACIENTES 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OBLIGATORIAS EN EL SISTEMA ÚNICO DE HABILITACIÓN</a:t>
          </a:r>
          <a:endParaRPr lang="es-ES" sz="800" kern="1200" dirty="0"/>
        </a:p>
      </dsp:txBody>
      <dsp:txXfrm>
        <a:off x="2629969" y="2602379"/>
        <a:ext cx="2714236" cy="462121"/>
      </dsp:txXfrm>
    </dsp:sp>
    <dsp:sp modelId="{DA1699C8-AA81-4D7E-BF47-415135F007B5}">
      <dsp:nvSpPr>
        <dsp:cNvPr id="0" name=""/>
        <dsp:cNvSpPr/>
      </dsp:nvSpPr>
      <dsp:spPr>
        <a:xfrm>
          <a:off x="4521301" y="2943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1. Contar con un Programa de Seguridad del Paciente</a:t>
          </a:r>
          <a:endParaRPr lang="es-ES" sz="800" b="1" kern="1200" dirty="0"/>
        </a:p>
      </dsp:txBody>
      <dsp:txXfrm>
        <a:off x="4521301" y="2943"/>
        <a:ext cx="1515759" cy="462121"/>
      </dsp:txXfrm>
    </dsp:sp>
    <dsp:sp modelId="{1CB15BE7-EDCE-4F93-8E1A-AD910EBF6B75}">
      <dsp:nvSpPr>
        <dsp:cNvPr id="0" name=""/>
        <dsp:cNvSpPr/>
      </dsp:nvSpPr>
      <dsp:spPr>
        <a:xfrm>
          <a:off x="4521301" y="580595"/>
          <a:ext cx="1515759" cy="46212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2. Monitorización de aspectos relacionados con la seguridad del paciente</a:t>
          </a:r>
          <a:endParaRPr lang="es-ES" sz="800" b="1" kern="1200" dirty="0"/>
        </a:p>
      </dsp:txBody>
      <dsp:txXfrm>
        <a:off x="4521301" y="580595"/>
        <a:ext cx="1515759" cy="462121"/>
      </dsp:txXfrm>
    </dsp:sp>
    <dsp:sp modelId="{4596144E-C9DB-4DEB-B41D-ED48E66B4A73}">
      <dsp:nvSpPr>
        <dsp:cNvPr id="0" name=""/>
        <dsp:cNvSpPr/>
      </dsp:nvSpPr>
      <dsp:spPr>
        <a:xfrm>
          <a:off x="4521301" y="1158248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3. Detectar, prevenir y reducir el riesgo de infecciones asociadas a la atención en salud</a:t>
          </a:r>
          <a:endParaRPr lang="es-ES" sz="800" kern="1200" dirty="0"/>
        </a:p>
      </dsp:txBody>
      <dsp:txXfrm>
        <a:off x="4521301" y="1158248"/>
        <a:ext cx="1515759" cy="462121"/>
      </dsp:txXfrm>
    </dsp:sp>
    <dsp:sp modelId="{40AD1130-8052-43BD-9CC1-AE8B1BB3C99D}">
      <dsp:nvSpPr>
        <dsp:cNvPr id="0" name=""/>
        <dsp:cNvSpPr/>
      </dsp:nvSpPr>
      <dsp:spPr>
        <a:xfrm>
          <a:off x="4521301" y="1735900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4. Mejorar la seguridad en la utilización de medicamentos</a:t>
          </a:r>
          <a:endParaRPr lang="es-ES" sz="800" kern="1200" dirty="0"/>
        </a:p>
      </dsp:txBody>
      <dsp:txXfrm>
        <a:off x="4521301" y="1735900"/>
        <a:ext cx="1515759" cy="462121"/>
      </dsp:txXfrm>
    </dsp:sp>
    <dsp:sp modelId="{739E280E-0B76-41C0-995E-EB75AA47B0BB}">
      <dsp:nvSpPr>
        <dsp:cNvPr id="0" name=""/>
        <dsp:cNvSpPr/>
      </dsp:nvSpPr>
      <dsp:spPr>
        <a:xfrm>
          <a:off x="4521301" y="231355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5. Asegurar la correcta identificación del paciente</a:t>
          </a:r>
          <a:endParaRPr lang="es-ES" sz="800" kern="1200" dirty="0"/>
        </a:p>
      </dsp:txBody>
      <dsp:txXfrm>
        <a:off x="4521301" y="2313552"/>
        <a:ext cx="1515759" cy="462121"/>
      </dsp:txXfrm>
    </dsp:sp>
    <dsp:sp modelId="{6D306873-8C85-4A5B-961B-6C7A687BEA17}">
      <dsp:nvSpPr>
        <dsp:cNvPr id="0" name=""/>
        <dsp:cNvSpPr/>
      </dsp:nvSpPr>
      <dsp:spPr>
        <a:xfrm>
          <a:off x="4521301" y="2891205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6. Mejorar la seguridad en los procedimientos quirúrgicos</a:t>
          </a:r>
          <a:endParaRPr lang="es-ES" sz="800" kern="1200" dirty="0"/>
        </a:p>
      </dsp:txBody>
      <dsp:txXfrm>
        <a:off x="4521301" y="2891205"/>
        <a:ext cx="1515759" cy="462121"/>
      </dsp:txXfrm>
    </dsp:sp>
    <dsp:sp modelId="{09CF83B8-AA69-4FCA-A6AC-BB48EADF4ADF}">
      <dsp:nvSpPr>
        <dsp:cNvPr id="0" name=""/>
        <dsp:cNvSpPr/>
      </dsp:nvSpPr>
      <dsp:spPr>
        <a:xfrm>
          <a:off x="4521301" y="3468857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7. Procesos para la y reducción de la frecuencia de caídas</a:t>
          </a:r>
          <a:endParaRPr lang="es-ES" sz="800" kern="1200" dirty="0"/>
        </a:p>
      </dsp:txBody>
      <dsp:txXfrm>
        <a:off x="4521301" y="3468857"/>
        <a:ext cx="1515759" cy="462121"/>
      </dsp:txXfrm>
    </dsp:sp>
    <dsp:sp modelId="{A3CB82B3-AEFE-4A2A-B106-42E9F9490E87}">
      <dsp:nvSpPr>
        <dsp:cNvPr id="0" name=""/>
        <dsp:cNvSpPr/>
      </dsp:nvSpPr>
      <dsp:spPr>
        <a:xfrm>
          <a:off x="4521301" y="4046509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8. PREVENIR LAS ÚLCERAS POR PRESIÓN</a:t>
          </a:r>
          <a:endParaRPr lang="es-ES" sz="800" kern="1200" dirty="0"/>
        </a:p>
      </dsp:txBody>
      <dsp:txXfrm>
        <a:off x="4521301" y="4046509"/>
        <a:ext cx="1515759" cy="462121"/>
      </dsp:txXfrm>
    </dsp:sp>
    <dsp:sp modelId="{7546A222-FD07-4418-AEC0-8BA95AC0288B}">
      <dsp:nvSpPr>
        <dsp:cNvPr id="0" name=""/>
        <dsp:cNvSpPr/>
      </dsp:nvSpPr>
      <dsp:spPr>
        <a:xfrm>
          <a:off x="4521301" y="462416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9. GARANTIZAR LA ATENCIÓN SEGURA DEL BIONOMIO MADRE HIJ</a:t>
          </a:r>
          <a:endParaRPr lang="es-ES" sz="800" kern="1200" dirty="0"/>
        </a:p>
      </dsp:txBody>
      <dsp:txXfrm>
        <a:off x="4521301" y="4624162"/>
        <a:ext cx="1515759" cy="462121"/>
      </dsp:txXfrm>
    </dsp:sp>
    <dsp:sp modelId="{7830BD59-D7D4-4F73-82CD-9CE138947916}">
      <dsp:nvSpPr>
        <dsp:cNvPr id="0" name=""/>
        <dsp:cNvSpPr/>
      </dsp:nvSpPr>
      <dsp:spPr>
        <a:xfrm>
          <a:off x="4521301" y="5201814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10. PREVENIR COMPLICACIONES ASOCIADAS A LA DISPONIBILIDAD Y MANEJO DE SANGRE Y COMPONENTES Y A LA TRANSFUSIÓN SANGUÍNEAO</a:t>
          </a:r>
          <a:endParaRPr lang="es-ES" sz="700" kern="1200" dirty="0"/>
        </a:p>
      </dsp:txBody>
      <dsp:txXfrm>
        <a:off x="4521301" y="5201814"/>
        <a:ext cx="1515759" cy="462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7A473-1DDA-4755-B3AD-9AD575A21DE8}">
      <dsp:nvSpPr>
        <dsp:cNvPr id="0" name=""/>
        <dsp:cNvSpPr/>
      </dsp:nvSpPr>
      <dsp:spPr>
        <a:xfrm>
          <a:off x="1276429" y="63"/>
          <a:ext cx="2547877" cy="152872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La Institución evalúa semestralmente la adherencia a las guías de manejo Clínico asociadas a las buenas prácticas de seguridad del paciente obligatorias que le apliquen y evidencia el mejoramiento continuo de dicha adherencia</a:t>
          </a:r>
          <a:endParaRPr lang="es-ES" sz="1200" kern="1200" dirty="0"/>
        </a:p>
      </dsp:txBody>
      <dsp:txXfrm>
        <a:off x="1276429" y="63"/>
        <a:ext cx="2547877" cy="1528726"/>
      </dsp:txXfrm>
    </dsp:sp>
    <dsp:sp modelId="{D87B7C14-56A9-4EAD-999C-DE5D9324CC2E}">
      <dsp:nvSpPr>
        <dsp:cNvPr id="0" name=""/>
        <dsp:cNvSpPr/>
      </dsp:nvSpPr>
      <dsp:spPr>
        <a:xfrm>
          <a:off x="1276429" y="1783577"/>
          <a:ext cx="2547877" cy="152872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La institución realiza seguimiento mensual a los indicadores de calidad reglamentarios y a aquellos que aplican a las Buenas Prácticas de Seguridad de Pacientes que quedaron obligatorios en el Sistema Único de Habilitación y que le apliquen</a:t>
          </a:r>
          <a:endParaRPr lang="es-ES" sz="1200" kern="1200" dirty="0"/>
        </a:p>
      </dsp:txBody>
      <dsp:txXfrm>
        <a:off x="1276429" y="1783577"/>
        <a:ext cx="2547877" cy="1528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608F-ED5D-4FDC-92BA-427D1D4A2297}">
      <dsp:nvSpPr>
        <dsp:cNvPr id="0" name=""/>
        <dsp:cNvSpPr/>
      </dsp:nvSpPr>
      <dsp:spPr>
        <a:xfrm>
          <a:off x="4218149" y="2833440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599435"/>
              </a:lnTo>
              <a:lnTo>
                <a:pt x="303151" y="2599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4067731"/>
        <a:ext cx="130852" cy="130852"/>
      </dsp:txXfrm>
    </dsp:sp>
    <dsp:sp modelId="{E944159A-E35F-402B-8BAE-6FE951CFC496}">
      <dsp:nvSpPr>
        <dsp:cNvPr id="0" name=""/>
        <dsp:cNvSpPr/>
      </dsp:nvSpPr>
      <dsp:spPr>
        <a:xfrm>
          <a:off x="4218149" y="2833440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021783"/>
              </a:lnTo>
              <a:lnTo>
                <a:pt x="303151" y="2021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3793222"/>
        <a:ext cx="102219" cy="102219"/>
      </dsp:txXfrm>
    </dsp:sp>
    <dsp:sp modelId="{38E001FC-C35C-46B4-9C5C-3BE7581A3C3C}">
      <dsp:nvSpPr>
        <dsp:cNvPr id="0" name=""/>
        <dsp:cNvSpPr/>
      </dsp:nvSpPr>
      <dsp:spPr>
        <a:xfrm>
          <a:off x="4218149" y="2833440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1444130"/>
              </a:lnTo>
              <a:lnTo>
                <a:pt x="303151" y="144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3518615"/>
        <a:ext cx="73780" cy="73780"/>
      </dsp:txXfrm>
    </dsp:sp>
    <dsp:sp modelId="{7860745B-7482-482A-92B4-DF1AFB3DB759}">
      <dsp:nvSpPr>
        <dsp:cNvPr id="0" name=""/>
        <dsp:cNvSpPr/>
      </dsp:nvSpPr>
      <dsp:spPr>
        <a:xfrm>
          <a:off x="4218149" y="2833440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866478"/>
              </a:lnTo>
              <a:lnTo>
                <a:pt x="303151" y="866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3243729"/>
        <a:ext cx="45898" cy="45898"/>
      </dsp:txXfrm>
    </dsp:sp>
    <dsp:sp modelId="{0CC6DBDA-DC1A-4FA5-9151-32215D876A46}">
      <dsp:nvSpPr>
        <dsp:cNvPr id="0" name=""/>
        <dsp:cNvSpPr/>
      </dsp:nvSpPr>
      <dsp:spPr>
        <a:xfrm>
          <a:off x="4218149" y="2833440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88826"/>
              </a:lnTo>
              <a:lnTo>
                <a:pt x="303151" y="288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967385"/>
        <a:ext cx="20935" cy="20935"/>
      </dsp:txXfrm>
    </dsp:sp>
    <dsp:sp modelId="{901515A2-D1D8-4C15-93C6-622FC98B8820}">
      <dsp:nvSpPr>
        <dsp:cNvPr id="0" name=""/>
        <dsp:cNvSpPr/>
      </dsp:nvSpPr>
      <dsp:spPr>
        <a:xfrm>
          <a:off x="4218149" y="2544613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288826"/>
              </a:moveTo>
              <a:lnTo>
                <a:pt x="151575" y="288826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678559"/>
        <a:ext cx="20935" cy="20935"/>
      </dsp:txXfrm>
    </dsp:sp>
    <dsp:sp modelId="{D3126220-989F-4D6F-9577-CF50E6496C31}">
      <dsp:nvSpPr>
        <dsp:cNvPr id="0" name=""/>
        <dsp:cNvSpPr/>
      </dsp:nvSpPr>
      <dsp:spPr>
        <a:xfrm>
          <a:off x="4218149" y="1966961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866478"/>
              </a:moveTo>
              <a:lnTo>
                <a:pt x="151575" y="866478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2377251"/>
        <a:ext cx="45898" cy="45898"/>
      </dsp:txXfrm>
    </dsp:sp>
    <dsp:sp modelId="{FF17AF4D-E98E-4498-961E-1A016ADFEB2C}">
      <dsp:nvSpPr>
        <dsp:cNvPr id="0" name=""/>
        <dsp:cNvSpPr/>
      </dsp:nvSpPr>
      <dsp:spPr>
        <a:xfrm>
          <a:off x="4218149" y="1389309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1444130"/>
              </a:moveTo>
              <a:lnTo>
                <a:pt x="151575" y="1444130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2074484"/>
        <a:ext cx="73780" cy="73780"/>
      </dsp:txXfrm>
    </dsp:sp>
    <dsp:sp modelId="{7A79FC17-FE2D-4030-A367-5A9EED8329D3}">
      <dsp:nvSpPr>
        <dsp:cNvPr id="0" name=""/>
        <dsp:cNvSpPr/>
      </dsp:nvSpPr>
      <dsp:spPr>
        <a:xfrm>
          <a:off x="4218149" y="811656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2021783"/>
              </a:moveTo>
              <a:lnTo>
                <a:pt x="151575" y="2021783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1771438"/>
        <a:ext cx="102219" cy="102219"/>
      </dsp:txXfrm>
    </dsp:sp>
    <dsp:sp modelId="{F1971FDD-E277-4ACB-B816-1170FB6A0E34}">
      <dsp:nvSpPr>
        <dsp:cNvPr id="0" name=""/>
        <dsp:cNvSpPr/>
      </dsp:nvSpPr>
      <dsp:spPr>
        <a:xfrm>
          <a:off x="4218149" y="234004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2599435"/>
              </a:moveTo>
              <a:lnTo>
                <a:pt x="151575" y="2599435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1468295"/>
        <a:ext cx="130852" cy="130852"/>
      </dsp:txXfrm>
    </dsp:sp>
    <dsp:sp modelId="{B523E963-F3AA-40E1-A0CD-F59E0F0E9131}">
      <dsp:nvSpPr>
        <dsp:cNvPr id="0" name=""/>
        <dsp:cNvSpPr/>
      </dsp:nvSpPr>
      <dsp:spPr>
        <a:xfrm rot="16200000">
          <a:off x="2629969" y="2602379"/>
          <a:ext cx="2714236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BUENAS PRÁCTICAS DE SEGURIDAD DE PACIENTES 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OBLIGATORIAS EN EL SISTEMA ÚNICO DE HABILITACIÓN</a:t>
          </a:r>
          <a:endParaRPr lang="es-ES" sz="800" kern="1200" dirty="0"/>
        </a:p>
      </dsp:txBody>
      <dsp:txXfrm>
        <a:off x="2629969" y="2602379"/>
        <a:ext cx="2714236" cy="462121"/>
      </dsp:txXfrm>
    </dsp:sp>
    <dsp:sp modelId="{DA1699C8-AA81-4D7E-BF47-415135F007B5}">
      <dsp:nvSpPr>
        <dsp:cNvPr id="0" name=""/>
        <dsp:cNvSpPr/>
      </dsp:nvSpPr>
      <dsp:spPr>
        <a:xfrm>
          <a:off x="4521301" y="2943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1. Contar con un Programa de Seguridad del Paciente</a:t>
          </a:r>
          <a:endParaRPr lang="es-ES" sz="800" b="1" kern="1200" dirty="0"/>
        </a:p>
      </dsp:txBody>
      <dsp:txXfrm>
        <a:off x="4521301" y="2943"/>
        <a:ext cx="1515759" cy="462121"/>
      </dsp:txXfrm>
    </dsp:sp>
    <dsp:sp modelId="{1CB15BE7-EDCE-4F93-8E1A-AD910EBF6B75}">
      <dsp:nvSpPr>
        <dsp:cNvPr id="0" name=""/>
        <dsp:cNvSpPr/>
      </dsp:nvSpPr>
      <dsp:spPr>
        <a:xfrm>
          <a:off x="4521301" y="580595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2. Monitorización de aspectos relacionados con la seguridad del paciente</a:t>
          </a:r>
          <a:endParaRPr lang="es-ES" sz="800" b="0" kern="1200" dirty="0"/>
        </a:p>
      </dsp:txBody>
      <dsp:txXfrm>
        <a:off x="4521301" y="580595"/>
        <a:ext cx="1515759" cy="462121"/>
      </dsp:txXfrm>
    </dsp:sp>
    <dsp:sp modelId="{4596144E-C9DB-4DEB-B41D-ED48E66B4A73}">
      <dsp:nvSpPr>
        <dsp:cNvPr id="0" name=""/>
        <dsp:cNvSpPr/>
      </dsp:nvSpPr>
      <dsp:spPr>
        <a:xfrm>
          <a:off x="4521301" y="1158248"/>
          <a:ext cx="1515759" cy="46212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3. Detectar, prevenir y reducir el riesgo de infecciones asociadas a la atención en salud</a:t>
          </a:r>
          <a:endParaRPr lang="es-ES" sz="800" b="1" kern="1200" dirty="0"/>
        </a:p>
      </dsp:txBody>
      <dsp:txXfrm>
        <a:off x="4521301" y="1158248"/>
        <a:ext cx="1515759" cy="462121"/>
      </dsp:txXfrm>
    </dsp:sp>
    <dsp:sp modelId="{40AD1130-8052-43BD-9CC1-AE8B1BB3C99D}">
      <dsp:nvSpPr>
        <dsp:cNvPr id="0" name=""/>
        <dsp:cNvSpPr/>
      </dsp:nvSpPr>
      <dsp:spPr>
        <a:xfrm>
          <a:off x="4521301" y="1735900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4. Mejorar la seguridad en la utilización de medicamentos</a:t>
          </a:r>
          <a:endParaRPr lang="es-ES" sz="800" kern="1200" dirty="0"/>
        </a:p>
      </dsp:txBody>
      <dsp:txXfrm>
        <a:off x="4521301" y="1735900"/>
        <a:ext cx="1515759" cy="462121"/>
      </dsp:txXfrm>
    </dsp:sp>
    <dsp:sp modelId="{739E280E-0B76-41C0-995E-EB75AA47B0BB}">
      <dsp:nvSpPr>
        <dsp:cNvPr id="0" name=""/>
        <dsp:cNvSpPr/>
      </dsp:nvSpPr>
      <dsp:spPr>
        <a:xfrm>
          <a:off x="4521301" y="231355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5. Asegurar la correcta identificación del paciente</a:t>
          </a:r>
          <a:endParaRPr lang="es-ES" sz="800" kern="1200" dirty="0"/>
        </a:p>
      </dsp:txBody>
      <dsp:txXfrm>
        <a:off x="4521301" y="2313552"/>
        <a:ext cx="1515759" cy="462121"/>
      </dsp:txXfrm>
    </dsp:sp>
    <dsp:sp modelId="{6D306873-8C85-4A5B-961B-6C7A687BEA17}">
      <dsp:nvSpPr>
        <dsp:cNvPr id="0" name=""/>
        <dsp:cNvSpPr/>
      </dsp:nvSpPr>
      <dsp:spPr>
        <a:xfrm>
          <a:off x="4521301" y="2891205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6. Mejorar la seguridad en los procedimientos quirúrgicos</a:t>
          </a:r>
          <a:endParaRPr lang="es-ES" sz="800" kern="1200" dirty="0"/>
        </a:p>
      </dsp:txBody>
      <dsp:txXfrm>
        <a:off x="4521301" y="2891205"/>
        <a:ext cx="1515759" cy="462121"/>
      </dsp:txXfrm>
    </dsp:sp>
    <dsp:sp modelId="{09CF83B8-AA69-4FCA-A6AC-BB48EADF4ADF}">
      <dsp:nvSpPr>
        <dsp:cNvPr id="0" name=""/>
        <dsp:cNvSpPr/>
      </dsp:nvSpPr>
      <dsp:spPr>
        <a:xfrm>
          <a:off x="4521301" y="3468857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7. Procesos para la y reducción de la frecuencia de caídas</a:t>
          </a:r>
          <a:endParaRPr lang="es-ES" sz="800" kern="1200" dirty="0"/>
        </a:p>
      </dsp:txBody>
      <dsp:txXfrm>
        <a:off x="4521301" y="3468857"/>
        <a:ext cx="1515759" cy="462121"/>
      </dsp:txXfrm>
    </dsp:sp>
    <dsp:sp modelId="{A3CB82B3-AEFE-4A2A-B106-42E9F9490E87}">
      <dsp:nvSpPr>
        <dsp:cNvPr id="0" name=""/>
        <dsp:cNvSpPr/>
      </dsp:nvSpPr>
      <dsp:spPr>
        <a:xfrm>
          <a:off x="4521301" y="4046509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8. PREVENIR LAS ÚLCERAS POR PRESIÓN</a:t>
          </a:r>
          <a:endParaRPr lang="es-ES" sz="800" kern="1200" dirty="0"/>
        </a:p>
      </dsp:txBody>
      <dsp:txXfrm>
        <a:off x="4521301" y="4046509"/>
        <a:ext cx="1515759" cy="462121"/>
      </dsp:txXfrm>
    </dsp:sp>
    <dsp:sp modelId="{7546A222-FD07-4418-AEC0-8BA95AC0288B}">
      <dsp:nvSpPr>
        <dsp:cNvPr id="0" name=""/>
        <dsp:cNvSpPr/>
      </dsp:nvSpPr>
      <dsp:spPr>
        <a:xfrm>
          <a:off x="4521301" y="462416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9. GARANTIZAR LA ATENCIÓN SEGURA DEL BIONOMIO MADRE HIJ</a:t>
          </a:r>
          <a:endParaRPr lang="es-ES" sz="800" kern="1200" dirty="0"/>
        </a:p>
      </dsp:txBody>
      <dsp:txXfrm>
        <a:off x="4521301" y="4624162"/>
        <a:ext cx="1515759" cy="462121"/>
      </dsp:txXfrm>
    </dsp:sp>
    <dsp:sp modelId="{7830BD59-D7D4-4F73-82CD-9CE138947916}">
      <dsp:nvSpPr>
        <dsp:cNvPr id="0" name=""/>
        <dsp:cNvSpPr/>
      </dsp:nvSpPr>
      <dsp:spPr>
        <a:xfrm>
          <a:off x="4521301" y="5201814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10. PREVENIR COMPLICACIONES ASOCIADAS A LA DISPONIBILIDAD Y MANEJO DE SANGRE Y COMPONENTES Y A LA TRANSFUSIÓN SANGUÍNEAO</a:t>
          </a:r>
          <a:endParaRPr lang="es-ES" sz="700" kern="1200" dirty="0"/>
        </a:p>
      </dsp:txBody>
      <dsp:txXfrm>
        <a:off x="4521301" y="5201814"/>
        <a:ext cx="1515759" cy="462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D225-6CA0-46C2-BB3E-0FD0FBB8EB57}">
      <dsp:nvSpPr>
        <dsp:cNvPr id="0" name=""/>
        <dsp:cNvSpPr/>
      </dsp:nvSpPr>
      <dsp:spPr>
        <a:xfrm>
          <a:off x="1420423" y="2958262"/>
          <a:ext cx="229085" cy="476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>
              <a:solidFill>
                <a:schemeClr val="bg1"/>
              </a:solidFill>
            </a:rPr>
            <a:t>DETECTAR, PREVENIR Y REDUCIR EL  RIESGO DE INFECCIONES ASOCIADAS A LA ATENCIÓN EN SALUD</a:t>
          </a:r>
        </a:p>
      </dsp:txBody>
      <dsp:txXfrm>
        <a:off x="1427133" y="2964972"/>
        <a:ext cx="215665" cy="462872"/>
      </dsp:txXfrm>
    </dsp:sp>
    <dsp:sp modelId="{11D8DD44-470A-46AE-A64D-FF2B60EC233C}">
      <dsp:nvSpPr>
        <dsp:cNvPr id="0" name=""/>
        <dsp:cNvSpPr/>
      </dsp:nvSpPr>
      <dsp:spPr>
        <a:xfrm rot="17010461">
          <a:off x="713115" y="1997064"/>
          <a:ext cx="244353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443538" y="113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1873796" y="1947346"/>
        <a:ext cx="122176" cy="122176"/>
      </dsp:txXfrm>
    </dsp:sp>
    <dsp:sp modelId="{4BF36473-64A6-46B4-B316-112727889FA3}">
      <dsp:nvSpPr>
        <dsp:cNvPr id="0" name=""/>
        <dsp:cNvSpPr/>
      </dsp:nvSpPr>
      <dsp:spPr>
        <a:xfrm>
          <a:off x="2220260" y="441506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HIGIENE Y LAVADO DE MANOS</a:t>
          </a:r>
        </a:p>
      </dsp:txBody>
      <dsp:txXfrm>
        <a:off x="2242458" y="463704"/>
        <a:ext cx="1471422" cy="713513"/>
      </dsp:txXfrm>
    </dsp:sp>
    <dsp:sp modelId="{C8A381F8-81DD-4A1D-BCD3-98BC9864A4F5}">
      <dsp:nvSpPr>
        <dsp:cNvPr id="0" name=""/>
        <dsp:cNvSpPr/>
      </dsp:nvSpPr>
      <dsp:spPr>
        <a:xfrm rot="19457599">
          <a:off x="3665895" y="591192"/>
          <a:ext cx="74669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46694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4020575" y="583895"/>
        <a:ext cx="37334" cy="37334"/>
      </dsp:txXfrm>
    </dsp:sp>
    <dsp:sp modelId="{CB1BEE44-3435-4A38-B502-61D8FD020476}">
      <dsp:nvSpPr>
        <dsp:cNvPr id="0" name=""/>
        <dsp:cNvSpPr/>
      </dsp:nvSpPr>
      <dsp:spPr>
        <a:xfrm>
          <a:off x="4342406" y="5709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MEDICIÓN DE ADHERENCIA SEMESTRAL</a:t>
          </a:r>
        </a:p>
      </dsp:txBody>
      <dsp:txXfrm>
        <a:off x="4364604" y="27907"/>
        <a:ext cx="1471422" cy="713513"/>
      </dsp:txXfrm>
    </dsp:sp>
    <dsp:sp modelId="{3197B326-8707-4228-BE84-14597CF7F575}">
      <dsp:nvSpPr>
        <dsp:cNvPr id="0" name=""/>
        <dsp:cNvSpPr/>
      </dsp:nvSpPr>
      <dsp:spPr>
        <a:xfrm rot="2142401">
          <a:off x="3665895" y="1026989"/>
          <a:ext cx="74669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46694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4020575" y="1019693"/>
        <a:ext cx="37334" cy="37334"/>
      </dsp:txXfrm>
    </dsp:sp>
    <dsp:sp modelId="{009FD7E3-268F-414D-9F19-E96AD1A1440F}">
      <dsp:nvSpPr>
        <dsp:cNvPr id="0" name=""/>
        <dsp:cNvSpPr/>
      </dsp:nvSpPr>
      <dsp:spPr>
        <a:xfrm>
          <a:off x="4342406" y="877304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INSUMOS</a:t>
          </a:r>
        </a:p>
      </dsp:txBody>
      <dsp:txXfrm>
        <a:off x="4364604" y="899502"/>
        <a:ext cx="1471422" cy="713513"/>
      </dsp:txXfrm>
    </dsp:sp>
    <dsp:sp modelId="{2C7FF585-CCB0-4276-9C79-1AC5A622C0CF}">
      <dsp:nvSpPr>
        <dsp:cNvPr id="0" name=""/>
        <dsp:cNvSpPr/>
      </dsp:nvSpPr>
      <dsp:spPr>
        <a:xfrm rot="18723044">
          <a:off x="1508816" y="2868660"/>
          <a:ext cx="85213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52136" y="113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1913581" y="2858727"/>
        <a:ext cx="42606" cy="42606"/>
      </dsp:txXfrm>
    </dsp:sp>
    <dsp:sp modelId="{A65ECC7B-42C1-4B57-A325-54C0B0E543D8}">
      <dsp:nvSpPr>
        <dsp:cNvPr id="0" name=""/>
        <dsp:cNvSpPr/>
      </dsp:nvSpPr>
      <dsp:spPr>
        <a:xfrm>
          <a:off x="2220260" y="2184698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PROTOCOLO DE VENOPUNCIÓN</a:t>
          </a:r>
        </a:p>
      </dsp:txBody>
      <dsp:txXfrm>
        <a:off x="2242458" y="2206896"/>
        <a:ext cx="1471422" cy="713513"/>
      </dsp:txXfrm>
    </dsp:sp>
    <dsp:sp modelId="{05FFA622-3CAD-4221-8A1C-FBD51C16076E}">
      <dsp:nvSpPr>
        <dsp:cNvPr id="0" name=""/>
        <dsp:cNvSpPr/>
      </dsp:nvSpPr>
      <dsp:spPr>
        <a:xfrm rot="19457599">
          <a:off x="3665895" y="2334383"/>
          <a:ext cx="74669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46694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4020575" y="2327086"/>
        <a:ext cx="37334" cy="37334"/>
      </dsp:txXfrm>
    </dsp:sp>
    <dsp:sp modelId="{EC60039F-524C-44C0-BC99-757DCFC3E222}">
      <dsp:nvSpPr>
        <dsp:cNvPr id="0" name=""/>
        <dsp:cNvSpPr/>
      </dsp:nvSpPr>
      <dsp:spPr>
        <a:xfrm>
          <a:off x="4342406" y="1748900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/>
            <a:t>PROTOCOLO DE MANEJO Y COLOCACIÓN DE SONDA</a:t>
          </a:r>
          <a:endParaRPr lang="es-CO" sz="1000" kern="1200" dirty="0"/>
        </a:p>
      </dsp:txBody>
      <dsp:txXfrm>
        <a:off x="4364604" y="1771098"/>
        <a:ext cx="1471422" cy="713513"/>
      </dsp:txXfrm>
    </dsp:sp>
    <dsp:sp modelId="{B9E91CF2-2611-4AD9-8570-38F931D82881}">
      <dsp:nvSpPr>
        <dsp:cNvPr id="0" name=""/>
        <dsp:cNvSpPr/>
      </dsp:nvSpPr>
      <dsp:spPr>
        <a:xfrm rot="2142401">
          <a:off x="3665895" y="2770181"/>
          <a:ext cx="74669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746694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4020575" y="2762884"/>
        <a:ext cx="37334" cy="37334"/>
      </dsp:txXfrm>
    </dsp:sp>
    <dsp:sp modelId="{8F056922-703F-4325-8D53-113E0AFCFDB0}">
      <dsp:nvSpPr>
        <dsp:cNvPr id="0" name=""/>
        <dsp:cNvSpPr/>
      </dsp:nvSpPr>
      <dsp:spPr>
        <a:xfrm>
          <a:off x="4342406" y="2620496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INFECCION ASOCIADA AL DISPOSITIVO Y OTROS EA</a:t>
          </a:r>
        </a:p>
      </dsp:txBody>
      <dsp:txXfrm>
        <a:off x="4364604" y="2642694"/>
        <a:ext cx="1471422" cy="713513"/>
      </dsp:txXfrm>
    </dsp:sp>
    <dsp:sp modelId="{00FA60B0-92B2-4F94-9E79-4A3575E5749C}">
      <dsp:nvSpPr>
        <dsp:cNvPr id="0" name=""/>
        <dsp:cNvSpPr/>
      </dsp:nvSpPr>
      <dsp:spPr>
        <a:xfrm rot="2986104">
          <a:off x="1493043" y="3522357"/>
          <a:ext cx="88368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883681" y="113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1912792" y="3511635"/>
        <a:ext cx="44184" cy="44184"/>
      </dsp:txXfrm>
    </dsp:sp>
    <dsp:sp modelId="{F261C13C-C0FC-415A-8C1F-7CBF47174E1D}">
      <dsp:nvSpPr>
        <dsp:cNvPr id="0" name=""/>
        <dsp:cNvSpPr/>
      </dsp:nvSpPr>
      <dsp:spPr>
        <a:xfrm>
          <a:off x="2220260" y="3492092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GUIAS PARA EL AISLAMIENTO DE PACIENTES</a:t>
          </a:r>
        </a:p>
      </dsp:txBody>
      <dsp:txXfrm>
        <a:off x="2242458" y="3514290"/>
        <a:ext cx="1471422" cy="713513"/>
      </dsp:txXfrm>
    </dsp:sp>
    <dsp:sp modelId="{DCCFC1A3-08D6-497C-A61D-BD23B35ABBF3}">
      <dsp:nvSpPr>
        <dsp:cNvPr id="0" name=""/>
        <dsp:cNvSpPr/>
      </dsp:nvSpPr>
      <dsp:spPr>
        <a:xfrm>
          <a:off x="3736078" y="3859676"/>
          <a:ext cx="60632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06327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4024084" y="3855888"/>
        <a:ext cx="30316" cy="30316"/>
      </dsp:txXfrm>
    </dsp:sp>
    <dsp:sp modelId="{78ED3F54-D3B6-4AB6-9FA2-BC357001C16F}">
      <dsp:nvSpPr>
        <dsp:cNvPr id="0" name=""/>
        <dsp:cNvSpPr/>
      </dsp:nvSpPr>
      <dsp:spPr>
        <a:xfrm>
          <a:off x="4342406" y="3492092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MEDICIÓN SEMESTRAL</a:t>
          </a:r>
        </a:p>
      </dsp:txBody>
      <dsp:txXfrm>
        <a:off x="4364604" y="3514290"/>
        <a:ext cx="1471422" cy="713513"/>
      </dsp:txXfrm>
    </dsp:sp>
    <dsp:sp modelId="{EB159061-1C94-452E-949E-9442EA5B65BE}">
      <dsp:nvSpPr>
        <dsp:cNvPr id="0" name=""/>
        <dsp:cNvSpPr/>
      </dsp:nvSpPr>
      <dsp:spPr>
        <a:xfrm rot="4184383">
          <a:off x="1110779" y="3958154"/>
          <a:ext cx="1648209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48209" y="113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1893679" y="3928320"/>
        <a:ext cx="82410" cy="82410"/>
      </dsp:txXfrm>
    </dsp:sp>
    <dsp:sp modelId="{2E531573-5E94-4061-BC3F-0670A9F90AA3}">
      <dsp:nvSpPr>
        <dsp:cNvPr id="0" name=""/>
        <dsp:cNvSpPr/>
      </dsp:nvSpPr>
      <dsp:spPr>
        <a:xfrm>
          <a:off x="2220260" y="4363687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MANUAL DE BIOSEGURIDAD</a:t>
          </a:r>
        </a:p>
      </dsp:txBody>
      <dsp:txXfrm>
        <a:off x="2242458" y="4385885"/>
        <a:ext cx="1471422" cy="713513"/>
      </dsp:txXfrm>
    </dsp:sp>
    <dsp:sp modelId="{992F0037-D5FA-4140-B5AC-2C444E9B2042}">
      <dsp:nvSpPr>
        <dsp:cNvPr id="0" name=""/>
        <dsp:cNvSpPr/>
      </dsp:nvSpPr>
      <dsp:spPr>
        <a:xfrm>
          <a:off x="3736078" y="4731271"/>
          <a:ext cx="60632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06327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4024084" y="4727484"/>
        <a:ext cx="30316" cy="30316"/>
      </dsp:txXfrm>
    </dsp:sp>
    <dsp:sp modelId="{6E9E8403-E302-44B3-88A8-4E51D4334A1D}">
      <dsp:nvSpPr>
        <dsp:cNvPr id="0" name=""/>
        <dsp:cNvSpPr/>
      </dsp:nvSpPr>
      <dsp:spPr>
        <a:xfrm>
          <a:off x="4342406" y="4363687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MEDICIÓN SEMESTRAL DE ADHERENCIA</a:t>
          </a:r>
        </a:p>
      </dsp:txBody>
      <dsp:txXfrm>
        <a:off x="4364604" y="4385885"/>
        <a:ext cx="1471422" cy="713513"/>
      </dsp:txXfrm>
    </dsp:sp>
    <dsp:sp modelId="{C6B641A8-C09B-42CE-8D6E-1ADC8E01C864}">
      <dsp:nvSpPr>
        <dsp:cNvPr id="0" name=""/>
        <dsp:cNvSpPr/>
      </dsp:nvSpPr>
      <dsp:spPr>
        <a:xfrm rot="4603077">
          <a:off x="692743" y="4393952"/>
          <a:ext cx="248428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484281" y="1137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1872777" y="4343216"/>
        <a:ext cx="124214" cy="124214"/>
      </dsp:txXfrm>
    </dsp:sp>
    <dsp:sp modelId="{1D7C6801-BB32-4F10-A138-E53DB6E0FB10}">
      <dsp:nvSpPr>
        <dsp:cNvPr id="0" name=""/>
        <dsp:cNvSpPr/>
      </dsp:nvSpPr>
      <dsp:spPr>
        <a:xfrm>
          <a:off x="2220260" y="5235283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ANALISIS DE CAUSA EA</a:t>
          </a:r>
        </a:p>
      </dsp:txBody>
      <dsp:txXfrm>
        <a:off x="2242458" y="5257481"/>
        <a:ext cx="1471422" cy="713513"/>
      </dsp:txXfrm>
    </dsp:sp>
    <dsp:sp modelId="{264C9658-E501-4721-99AC-3E290F7CD319}">
      <dsp:nvSpPr>
        <dsp:cNvPr id="0" name=""/>
        <dsp:cNvSpPr/>
      </dsp:nvSpPr>
      <dsp:spPr>
        <a:xfrm>
          <a:off x="3736078" y="5602867"/>
          <a:ext cx="60632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606327" y="113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4024084" y="5599080"/>
        <a:ext cx="30316" cy="30316"/>
      </dsp:txXfrm>
    </dsp:sp>
    <dsp:sp modelId="{1CFA117F-98A9-4C0F-945E-24EFC21258A3}">
      <dsp:nvSpPr>
        <dsp:cNvPr id="0" name=""/>
        <dsp:cNvSpPr/>
      </dsp:nvSpPr>
      <dsp:spPr>
        <a:xfrm>
          <a:off x="4342406" y="5235283"/>
          <a:ext cx="1515818" cy="757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ANÁLISIS DE CAUSAS DE EA - INDICADORES</a:t>
          </a:r>
        </a:p>
      </dsp:txBody>
      <dsp:txXfrm>
        <a:off x="4364604" y="5257481"/>
        <a:ext cx="1471422" cy="7135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8608F-ED5D-4FDC-92BA-427D1D4A2297}">
      <dsp:nvSpPr>
        <dsp:cNvPr id="0" name=""/>
        <dsp:cNvSpPr/>
      </dsp:nvSpPr>
      <dsp:spPr>
        <a:xfrm>
          <a:off x="4218149" y="2833440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599435"/>
              </a:lnTo>
              <a:lnTo>
                <a:pt x="303151" y="2599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4067731"/>
        <a:ext cx="130852" cy="130852"/>
      </dsp:txXfrm>
    </dsp:sp>
    <dsp:sp modelId="{E944159A-E35F-402B-8BAE-6FE951CFC496}">
      <dsp:nvSpPr>
        <dsp:cNvPr id="0" name=""/>
        <dsp:cNvSpPr/>
      </dsp:nvSpPr>
      <dsp:spPr>
        <a:xfrm>
          <a:off x="4218149" y="2833440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021783"/>
              </a:lnTo>
              <a:lnTo>
                <a:pt x="303151" y="2021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3793222"/>
        <a:ext cx="102219" cy="102219"/>
      </dsp:txXfrm>
    </dsp:sp>
    <dsp:sp modelId="{38E001FC-C35C-46B4-9C5C-3BE7581A3C3C}">
      <dsp:nvSpPr>
        <dsp:cNvPr id="0" name=""/>
        <dsp:cNvSpPr/>
      </dsp:nvSpPr>
      <dsp:spPr>
        <a:xfrm>
          <a:off x="4218149" y="2833440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1444130"/>
              </a:lnTo>
              <a:lnTo>
                <a:pt x="303151" y="1444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3518615"/>
        <a:ext cx="73780" cy="73780"/>
      </dsp:txXfrm>
    </dsp:sp>
    <dsp:sp modelId="{7860745B-7482-482A-92B4-DF1AFB3DB759}">
      <dsp:nvSpPr>
        <dsp:cNvPr id="0" name=""/>
        <dsp:cNvSpPr/>
      </dsp:nvSpPr>
      <dsp:spPr>
        <a:xfrm>
          <a:off x="4218149" y="2833440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866478"/>
              </a:lnTo>
              <a:lnTo>
                <a:pt x="303151" y="866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3243729"/>
        <a:ext cx="45898" cy="45898"/>
      </dsp:txXfrm>
    </dsp:sp>
    <dsp:sp modelId="{0CC6DBDA-DC1A-4FA5-9151-32215D876A46}">
      <dsp:nvSpPr>
        <dsp:cNvPr id="0" name=""/>
        <dsp:cNvSpPr/>
      </dsp:nvSpPr>
      <dsp:spPr>
        <a:xfrm>
          <a:off x="4218149" y="2833440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575" y="0"/>
              </a:lnTo>
              <a:lnTo>
                <a:pt x="151575" y="288826"/>
              </a:lnTo>
              <a:lnTo>
                <a:pt x="303151" y="288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967385"/>
        <a:ext cx="20935" cy="20935"/>
      </dsp:txXfrm>
    </dsp:sp>
    <dsp:sp modelId="{901515A2-D1D8-4C15-93C6-622FC98B8820}">
      <dsp:nvSpPr>
        <dsp:cNvPr id="0" name=""/>
        <dsp:cNvSpPr/>
      </dsp:nvSpPr>
      <dsp:spPr>
        <a:xfrm>
          <a:off x="4218149" y="2544613"/>
          <a:ext cx="303151" cy="288826"/>
        </a:xfrm>
        <a:custGeom>
          <a:avLst/>
          <a:gdLst/>
          <a:ahLst/>
          <a:cxnLst/>
          <a:rect l="0" t="0" r="0" b="0"/>
          <a:pathLst>
            <a:path>
              <a:moveTo>
                <a:pt x="0" y="288826"/>
              </a:moveTo>
              <a:lnTo>
                <a:pt x="151575" y="288826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59257" y="2678559"/>
        <a:ext cx="20935" cy="20935"/>
      </dsp:txXfrm>
    </dsp:sp>
    <dsp:sp modelId="{D3126220-989F-4D6F-9577-CF50E6496C31}">
      <dsp:nvSpPr>
        <dsp:cNvPr id="0" name=""/>
        <dsp:cNvSpPr/>
      </dsp:nvSpPr>
      <dsp:spPr>
        <a:xfrm>
          <a:off x="4218149" y="1966961"/>
          <a:ext cx="303151" cy="866478"/>
        </a:xfrm>
        <a:custGeom>
          <a:avLst/>
          <a:gdLst/>
          <a:ahLst/>
          <a:cxnLst/>
          <a:rect l="0" t="0" r="0" b="0"/>
          <a:pathLst>
            <a:path>
              <a:moveTo>
                <a:pt x="0" y="866478"/>
              </a:moveTo>
              <a:lnTo>
                <a:pt x="151575" y="866478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46775" y="2377251"/>
        <a:ext cx="45898" cy="45898"/>
      </dsp:txXfrm>
    </dsp:sp>
    <dsp:sp modelId="{FF17AF4D-E98E-4498-961E-1A016ADFEB2C}">
      <dsp:nvSpPr>
        <dsp:cNvPr id="0" name=""/>
        <dsp:cNvSpPr/>
      </dsp:nvSpPr>
      <dsp:spPr>
        <a:xfrm>
          <a:off x="4218149" y="1389309"/>
          <a:ext cx="303151" cy="1444130"/>
        </a:xfrm>
        <a:custGeom>
          <a:avLst/>
          <a:gdLst/>
          <a:ahLst/>
          <a:cxnLst/>
          <a:rect l="0" t="0" r="0" b="0"/>
          <a:pathLst>
            <a:path>
              <a:moveTo>
                <a:pt x="0" y="1444130"/>
              </a:moveTo>
              <a:lnTo>
                <a:pt x="151575" y="1444130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32834" y="2074484"/>
        <a:ext cx="73780" cy="73780"/>
      </dsp:txXfrm>
    </dsp:sp>
    <dsp:sp modelId="{7A79FC17-FE2D-4030-A367-5A9EED8329D3}">
      <dsp:nvSpPr>
        <dsp:cNvPr id="0" name=""/>
        <dsp:cNvSpPr/>
      </dsp:nvSpPr>
      <dsp:spPr>
        <a:xfrm>
          <a:off x="4218149" y="811656"/>
          <a:ext cx="303151" cy="2021783"/>
        </a:xfrm>
        <a:custGeom>
          <a:avLst/>
          <a:gdLst/>
          <a:ahLst/>
          <a:cxnLst/>
          <a:rect l="0" t="0" r="0" b="0"/>
          <a:pathLst>
            <a:path>
              <a:moveTo>
                <a:pt x="0" y="2021783"/>
              </a:moveTo>
              <a:lnTo>
                <a:pt x="151575" y="2021783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18615" y="1771438"/>
        <a:ext cx="102219" cy="102219"/>
      </dsp:txXfrm>
    </dsp:sp>
    <dsp:sp modelId="{F1971FDD-E277-4ACB-B816-1170FB6A0E34}">
      <dsp:nvSpPr>
        <dsp:cNvPr id="0" name=""/>
        <dsp:cNvSpPr/>
      </dsp:nvSpPr>
      <dsp:spPr>
        <a:xfrm>
          <a:off x="4218149" y="234004"/>
          <a:ext cx="303151" cy="2599435"/>
        </a:xfrm>
        <a:custGeom>
          <a:avLst/>
          <a:gdLst/>
          <a:ahLst/>
          <a:cxnLst/>
          <a:rect l="0" t="0" r="0" b="0"/>
          <a:pathLst>
            <a:path>
              <a:moveTo>
                <a:pt x="0" y="2599435"/>
              </a:moveTo>
              <a:lnTo>
                <a:pt x="151575" y="2599435"/>
              </a:lnTo>
              <a:lnTo>
                <a:pt x="151575" y="0"/>
              </a:lnTo>
              <a:lnTo>
                <a:pt x="3031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4304298" y="1468295"/>
        <a:ext cx="130852" cy="130852"/>
      </dsp:txXfrm>
    </dsp:sp>
    <dsp:sp modelId="{B523E963-F3AA-40E1-A0CD-F59E0F0E9131}">
      <dsp:nvSpPr>
        <dsp:cNvPr id="0" name=""/>
        <dsp:cNvSpPr/>
      </dsp:nvSpPr>
      <dsp:spPr>
        <a:xfrm rot="16200000">
          <a:off x="2629969" y="2602379"/>
          <a:ext cx="2714236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BUENAS PRÁCTICAS DE SEGURIDAD DE PACIENTES </a:t>
          </a:r>
          <a:endParaRPr lang="es-E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OBLIGATORIAS EN EL SISTEMA ÚNICO DE HABILITACIÓN</a:t>
          </a:r>
          <a:endParaRPr lang="es-ES" sz="800" kern="1200" dirty="0"/>
        </a:p>
      </dsp:txBody>
      <dsp:txXfrm>
        <a:off x="2629969" y="2602379"/>
        <a:ext cx="2714236" cy="462121"/>
      </dsp:txXfrm>
    </dsp:sp>
    <dsp:sp modelId="{DA1699C8-AA81-4D7E-BF47-415135F007B5}">
      <dsp:nvSpPr>
        <dsp:cNvPr id="0" name=""/>
        <dsp:cNvSpPr/>
      </dsp:nvSpPr>
      <dsp:spPr>
        <a:xfrm>
          <a:off x="4521301" y="2943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1. Contar con un Programa de Seguridad del Paciente</a:t>
          </a:r>
          <a:endParaRPr lang="es-ES" sz="800" b="1" kern="1200" dirty="0"/>
        </a:p>
      </dsp:txBody>
      <dsp:txXfrm>
        <a:off x="4521301" y="2943"/>
        <a:ext cx="1515759" cy="462121"/>
      </dsp:txXfrm>
    </dsp:sp>
    <dsp:sp modelId="{1CB15BE7-EDCE-4F93-8E1A-AD910EBF6B75}">
      <dsp:nvSpPr>
        <dsp:cNvPr id="0" name=""/>
        <dsp:cNvSpPr/>
      </dsp:nvSpPr>
      <dsp:spPr>
        <a:xfrm>
          <a:off x="4521301" y="580595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2. Monitorización de aspectos relacionados con la seguridad del paciente</a:t>
          </a:r>
          <a:endParaRPr lang="es-ES" sz="800" b="0" kern="1200" dirty="0"/>
        </a:p>
      </dsp:txBody>
      <dsp:txXfrm>
        <a:off x="4521301" y="580595"/>
        <a:ext cx="1515759" cy="462121"/>
      </dsp:txXfrm>
    </dsp:sp>
    <dsp:sp modelId="{4596144E-C9DB-4DEB-B41D-ED48E66B4A73}">
      <dsp:nvSpPr>
        <dsp:cNvPr id="0" name=""/>
        <dsp:cNvSpPr/>
      </dsp:nvSpPr>
      <dsp:spPr>
        <a:xfrm>
          <a:off x="4521301" y="1158248"/>
          <a:ext cx="1515759" cy="46212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kern="1200" dirty="0"/>
            <a:t>3. Detectar, prevenir y reducir el riesgo de infecciones asociadas a la atención en salud</a:t>
          </a:r>
          <a:endParaRPr lang="es-ES" sz="800" b="0" kern="1200" dirty="0"/>
        </a:p>
      </dsp:txBody>
      <dsp:txXfrm>
        <a:off x="4521301" y="1158248"/>
        <a:ext cx="1515759" cy="462121"/>
      </dsp:txXfrm>
    </dsp:sp>
    <dsp:sp modelId="{40AD1130-8052-43BD-9CC1-AE8B1BB3C99D}">
      <dsp:nvSpPr>
        <dsp:cNvPr id="0" name=""/>
        <dsp:cNvSpPr/>
      </dsp:nvSpPr>
      <dsp:spPr>
        <a:xfrm>
          <a:off x="4521301" y="1735900"/>
          <a:ext cx="1515759" cy="46212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1" kern="1200" dirty="0"/>
            <a:t>4. Mejorar la seguridad en la utilización de medicamentos</a:t>
          </a:r>
          <a:endParaRPr lang="es-ES" sz="800" b="1" kern="1200" dirty="0"/>
        </a:p>
      </dsp:txBody>
      <dsp:txXfrm>
        <a:off x="4521301" y="1735900"/>
        <a:ext cx="1515759" cy="462121"/>
      </dsp:txXfrm>
    </dsp:sp>
    <dsp:sp modelId="{739E280E-0B76-41C0-995E-EB75AA47B0BB}">
      <dsp:nvSpPr>
        <dsp:cNvPr id="0" name=""/>
        <dsp:cNvSpPr/>
      </dsp:nvSpPr>
      <dsp:spPr>
        <a:xfrm>
          <a:off x="4521301" y="231355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5. Asegurar la correcta identificación del paciente</a:t>
          </a:r>
          <a:endParaRPr lang="es-ES" sz="800" kern="1200" dirty="0"/>
        </a:p>
      </dsp:txBody>
      <dsp:txXfrm>
        <a:off x="4521301" y="2313552"/>
        <a:ext cx="1515759" cy="462121"/>
      </dsp:txXfrm>
    </dsp:sp>
    <dsp:sp modelId="{6D306873-8C85-4A5B-961B-6C7A687BEA17}">
      <dsp:nvSpPr>
        <dsp:cNvPr id="0" name=""/>
        <dsp:cNvSpPr/>
      </dsp:nvSpPr>
      <dsp:spPr>
        <a:xfrm>
          <a:off x="4521301" y="2891205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6. Mejorar la seguridad en los procedimientos quirúrgicos</a:t>
          </a:r>
          <a:endParaRPr lang="es-ES" sz="800" kern="1200" dirty="0"/>
        </a:p>
      </dsp:txBody>
      <dsp:txXfrm>
        <a:off x="4521301" y="2891205"/>
        <a:ext cx="1515759" cy="462121"/>
      </dsp:txXfrm>
    </dsp:sp>
    <dsp:sp modelId="{09CF83B8-AA69-4FCA-A6AC-BB48EADF4ADF}">
      <dsp:nvSpPr>
        <dsp:cNvPr id="0" name=""/>
        <dsp:cNvSpPr/>
      </dsp:nvSpPr>
      <dsp:spPr>
        <a:xfrm>
          <a:off x="4521301" y="3468857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7. Procesos para la y reducción de la frecuencia de caídas</a:t>
          </a:r>
          <a:endParaRPr lang="es-ES" sz="800" kern="1200" dirty="0"/>
        </a:p>
      </dsp:txBody>
      <dsp:txXfrm>
        <a:off x="4521301" y="3468857"/>
        <a:ext cx="1515759" cy="462121"/>
      </dsp:txXfrm>
    </dsp:sp>
    <dsp:sp modelId="{A3CB82B3-AEFE-4A2A-B106-42E9F9490E87}">
      <dsp:nvSpPr>
        <dsp:cNvPr id="0" name=""/>
        <dsp:cNvSpPr/>
      </dsp:nvSpPr>
      <dsp:spPr>
        <a:xfrm>
          <a:off x="4521301" y="4046509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8. PREVENIR LAS ÚLCERAS POR PRESIÓN</a:t>
          </a:r>
          <a:endParaRPr lang="es-ES" sz="800" kern="1200" dirty="0"/>
        </a:p>
      </dsp:txBody>
      <dsp:txXfrm>
        <a:off x="4521301" y="4046509"/>
        <a:ext cx="1515759" cy="462121"/>
      </dsp:txXfrm>
    </dsp:sp>
    <dsp:sp modelId="{7546A222-FD07-4418-AEC0-8BA95AC0288B}">
      <dsp:nvSpPr>
        <dsp:cNvPr id="0" name=""/>
        <dsp:cNvSpPr/>
      </dsp:nvSpPr>
      <dsp:spPr>
        <a:xfrm>
          <a:off x="4521301" y="4624162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9. GARANTIZAR LA ATENCIÓN SEGURA DEL BIONOMIO MADRE HIJ</a:t>
          </a:r>
          <a:endParaRPr lang="es-ES" sz="800" kern="1200" dirty="0"/>
        </a:p>
      </dsp:txBody>
      <dsp:txXfrm>
        <a:off x="4521301" y="4624162"/>
        <a:ext cx="1515759" cy="462121"/>
      </dsp:txXfrm>
    </dsp:sp>
    <dsp:sp modelId="{7830BD59-D7D4-4F73-82CD-9CE138947916}">
      <dsp:nvSpPr>
        <dsp:cNvPr id="0" name=""/>
        <dsp:cNvSpPr/>
      </dsp:nvSpPr>
      <dsp:spPr>
        <a:xfrm>
          <a:off x="4521301" y="5201814"/>
          <a:ext cx="1515759" cy="46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10. PREVENIR COMPLICACIONES ASOCIADAS A LA DISPONIBILIDAD Y MANEJO DE SANGRE Y COMPONENTES Y A LA TRANSFUSIÓN SANGUÍNEAO</a:t>
          </a:r>
          <a:endParaRPr lang="es-ES" sz="700" kern="1200" dirty="0"/>
        </a:p>
      </dsp:txBody>
      <dsp:txXfrm>
        <a:off x="4521301" y="5201814"/>
        <a:ext cx="1515759" cy="4621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9E4D7-F187-4D50-89A7-D641B222010F}">
      <dsp:nvSpPr>
        <dsp:cNvPr id="0" name=""/>
        <dsp:cNvSpPr/>
      </dsp:nvSpPr>
      <dsp:spPr>
        <a:xfrm>
          <a:off x="3473171" y="2880320"/>
          <a:ext cx="364956" cy="2597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478" y="0"/>
              </a:lnTo>
              <a:lnTo>
                <a:pt x="182478" y="2597249"/>
              </a:lnTo>
              <a:lnTo>
                <a:pt x="364956" y="259724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/>
        </a:p>
      </dsp:txBody>
      <dsp:txXfrm>
        <a:off x="3590080" y="4113375"/>
        <a:ext cx="131138" cy="131138"/>
      </dsp:txXfrm>
    </dsp:sp>
    <dsp:sp modelId="{39BBB316-BD1D-46A2-8363-1F89F9FAF3F2}">
      <dsp:nvSpPr>
        <dsp:cNvPr id="0" name=""/>
        <dsp:cNvSpPr/>
      </dsp:nvSpPr>
      <dsp:spPr>
        <a:xfrm>
          <a:off x="3473171" y="2880320"/>
          <a:ext cx="364956" cy="1901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478" y="0"/>
              </a:lnTo>
              <a:lnTo>
                <a:pt x="182478" y="1901828"/>
              </a:lnTo>
              <a:lnTo>
                <a:pt x="364956" y="190182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/>
        </a:p>
      </dsp:txBody>
      <dsp:txXfrm>
        <a:off x="3607236" y="3782821"/>
        <a:ext cx="96826" cy="96826"/>
      </dsp:txXfrm>
    </dsp:sp>
    <dsp:sp modelId="{D7DA534C-722E-4B6B-BFFA-8906BCB1FA7E}">
      <dsp:nvSpPr>
        <dsp:cNvPr id="0" name=""/>
        <dsp:cNvSpPr/>
      </dsp:nvSpPr>
      <dsp:spPr>
        <a:xfrm>
          <a:off x="3473171" y="2880320"/>
          <a:ext cx="364956" cy="120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478" y="0"/>
              </a:lnTo>
              <a:lnTo>
                <a:pt x="182478" y="1206407"/>
              </a:lnTo>
              <a:lnTo>
                <a:pt x="364956" y="120640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/>
        </a:p>
      </dsp:txBody>
      <dsp:txXfrm>
        <a:off x="3624139" y="3452013"/>
        <a:ext cx="63020" cy="63020"/>
      </dsp:txXfrm>
    </dsp:sp>
    <dsp:sp modelId="{13C478F6-DE83-4F59-845C-83C733624C76}">
      <dsp:nvSpPr>
        <dsp:cNvPr id="0" name=""/>
        <dsp:cNvSpPr/>
      </dsp:nvSpPr>
      <dsp:spPr>
        <a:xfrm>
          <a:off x="5662913" y="3345586"/>
          <a:ext cx="3649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956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/>
        </a:p>
      </dsp:txBody>
      <dsp:txXfrm>
        <a:off x="5836267" y="3382183"/>
        <a:ext cx="18247" cy="18247"/>
      </dsp:txXfrm>
    </dsp:sp>
    <dsp:sp modelId="{1E57CB8A-750A-4D0D-927A-7BA6F54D7936}">
      <dsp:nvSpPr>
        <dsp:cNvPr id="0" name=""/>
        <dsp:cNvSpPr/>
      </dsp:nvSpPr>
      <dsp:spPr>
        <a:xfrm>
          <a:off x="3473171" y="2880320"/>
          <a:ext cx="364956" cy="510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478" y="0"/>
              </a:lnTo>
              <a:lnTo>
                <a:pt x="182478" y="510986"/>
              </a:lnTo>
              <a:lnTo>
                <a:pt x="364956" y="51098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/>
        </a:p>
      </dsp:txBody>
      <dsp:txXfrm>
        <a:off x="3639951" y="3120115"/>
        <a:ext cx="31396" cy="31396"/>
      </dsp:txXfrm>
    </dsp:sp>
    <dsp:sp modelId="{34B6640D-EAAA-4FE2-88C8-F838965C9A10}">
      <dsp:nvSpPr>
        <dsp:cNvPr id="0" name=""/>
        <dsp:cNvSpPr/>
      </dsp:nvSpPr>
      <dsp:spPr>
        <a:xfrm>
          <a:off x="5662913" y="2323613"/>
          <a:ext cx="3649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956" y="4572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/>
        </a:p>
      </dsp:txBody>
      <dsp:txXfrm>
        <a:off x="5836267" y="2360209"/>
        <a:ext cx="18247" cy="18247"/>
      </dsp:txXfrm>
    </dsp:sp>
    <dsp:sp modelId="{667AA424-1C32-47D9-9307-303D46006921}">
      <dsp:nvSpPr>
        <dsp:cNvPr id="0" name=""/>
        <dsp:cNvSpPr/>
      </dsp:nvSpPr>
      <dsp:spPr>
        <a:xfrm>
          <a:off x="3473171" y="2369333"/>
          <a:ext cx="364956" cy="510986"/>
        </a:xfrm>
        <a:custGeom>
          <a:avLst/>
          <a:gdLst/>
          <a:ahLst/>
          <a:cxnLst/>
          <a:rect l="0" t="0" r="0" b="0"/>
          <a:pathLst>
            <a:path>
              <a:moveTo>
                <a:pt x="0" y="510986"/>
              </a:moveTo>
              <a:lnTo>
                <a:pt x="182478" y="510986"/>
              </a:lnTo>
              <a:lnTo>
                <a:pt x="182478" y="0"/>
              </a:lnTo>
              <a:lnTo>
                <a:pt x="36495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/>
        </a:p>
      </dsp:txBody>
      <dsp:txXfrm>
        <a:off x="3639951" y="2609128"/>
        <a:ext cx="31396" cy="31396"/>
      </dsp:txXfrm>
    </dsp:sp>
    <dsp:sp modelId="{ACB1F938-13B5-4FC6-819C-6271CE2AAF3B}">
      <dsp:nvSpPr>
        <dsp:cNvPr id="0" name=""/>
        <dsp:cNvSpPr/>
      </dsp:nvSpPr>
      <dsp:spPr>
        <a:xfrm>
          <a:off x="3473171" y="1673912"/>
          <a:ext cx="364956" cy="1206407"/>
        </a:xfrm>
        <a:custGeom>
          <a:avLst/>
          <a:gdLst/>
          <a:ahLst/>
          <a:cxnLst/>
          <a:rect l="0" t="0" r="0" b="0"/>
          <a:pathLst>
            <a:path>
              <a:moveTo>
                <a:pt x="0" y="1206407"/>
              </a:moveTo>
              <a:lnTo>
                <a:pt x="182478" y="1206407"/>
              </a:lnTo>
              <a:lnTo>
                <a:pt x="182478" y="0"/>
              </a:lnTo>
              <a:lnTo>
                <a:pt x="36495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/>
        </a:p>
      </dsp:txBody>
      <dsp:txXfrm>
        <a:off x="3624139" y="2245605"/>
        <a:ext cx="63020" cy="63020"/>
      </dsp:txXfrm>
    </dsp:sp>
    <dsp:sp modelId="{0D556095-4C85-4630-A1E4-5E01A081EF8B}">
      <dsp:nvSpPr>
        <dsp:cNvPr id="0" name=""/>
        <dsp:cNvSpPr/>
      </dsp:nvSpPr>
      <dsp:spPr>
        <a:xfrm>
          <a:off x="3473171" y="978491"/>
          <a:ext cx="364956" cy="1901828"/>
        </a:xfrm>
        <a:custGeom>
          <a:avLst/>
          <a:gdLst/>
          <a:ahLst/>
          <a:cxnLst/>
          <a:rect l="0" t="0" r="0" b="0"/>
          <a:pathLst>
            <a:path>
              <a:moveTo>
                <a:pt x="0" y="1901828"/>
              </a:moveTo>
              <a:lnTo>
                <a:pt x="182478" y="1901828"/>
              </a:lnTo>
              <a:lnTo>
                <a:pt x="182478" y="0"/>
              </a:lnTo>
              <a:lnTo>
                <a:pt x="36495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/>
        </a:p>
      </dsp:txBody>
      <dsp:txXfrm>
        <a:off x="3607236" y="1880992"/>
        <a:ext cx="96826" cy="96826"/>
      </dsp:txXfrm>
    </dsp:sp>
    <dsp:sp modelId="{2E08C9A9-17F7-428D-AD4C-DA4B68BC18C7}">
      <dsp:nvSpPr>
        <dsp:cNvPr id="0" name=""/>
        <dsp:cNvSpPr/>
      </dsp:nvSpPr>
      <dsp:spPr>
        <a:xfrm>
          <a:off x="3473171" y="283070"/>
          <a:ext cx="364956" cy="2597249"/>
        </a:xfrm>
        <a:custGeom>
          <a:avLst/>
          <a:gdLst/>
          <a:ahLst/>
          <a:cxnLst/>
          <a:rect l="0" t="0" r="0" b="0"/>
          <a:pathLst>
            <a:path>
              <a:moveTo>
                <a:pt x="0" y="2597249"/>
              </a:moveTo>
              <a:lnTo>
                <a:pt x="182478" y="2597249"/>
              </a:lnTo>
              <a:lnTo>
                <a:pt x="182478" y="0"/>
              </a:lnTo>
              <a:lnTo>
                <a:pt x="364956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b="1" kern="1200"/>
        </a:p>
      </dsp:txBody>
      <dsp:txXfrm>
        <a:off x="3590080" y="1516125"/>
        <a:ext cx="131138" cy="131138"/>
      </dsp:txXfrm>
    </dsp:sp>
    <dsp:sp modelId="{D41DF090-E481-4657-87DA-5945D7AF0D82}">
      <dsp:nvSpPr>
        <dsp:cNvPr id="0" name=""/>
        <dsp:cNvSpPr/>
      </dsp:nvSpPr>
      <dsp:spPr>
        <a:xfrm rot="16200000">
          <a:off x="1730958" y="2602151"/>
          <a:ext cx="2928088" cy="556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solidFill>
                <a:schemeClr val="bg1"/>
              </a:solidFill>
            </a:rPr>
            <a:t>MEJORAR LA SEGURIDAD EN LA UTILIZACIÓN DE MEDICAMENTOS</a:t>
          </a:r>
        </a:p>
      </dsp:txBody>
      <dsp:txXfrm>
        <a:off x="1730958" y="2602151"/>
        <a:ext cx="2928088" cy="556336"/>
      </dsp:txXfrm>
    </dsp:sp>
    <dsp:sp modelId="{6319C708-0C33-40FE-9775-5A9F4BDCFA69}">
      <dsp:nvSpPr>
        <dsp:cNvPr id="0" name=""/>
        <dsp:cNvSpPr/>
      </dsp:nvSpPr>
      <dsp:spPr>
        <a:xfrm>
          <a:off x="3838128" y="4901"/>
          <a:ext cx="1824784" cy="556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ANÁLISIS DEL EVENTO ADVERSO</a:t>
          </a:r>
        </a:p>
      </dsp:txBody>
      <dsp:txXfrm>
        <a:off x="3838128" y="4901"/>
        <a:ext cx="1824784" cy="556336"/>
      </dsp:txXfrm>
    </dsp:sp>
    <dsp:sp modelId="{EF54C52A-2D55-49A5-9DE5-908DFCDC760A}">
      <dsp:nvSpPr>
        <dsp:cNvPr id="0" name=""/>
        <dsp:cNvSpPr/>
      </dsp:nvSpPr>
      <dsp:spPr>
        <a:xfrm>
          <a:off x="3838128" y="700322"/>
          <a:ext cx="1824784" cy="556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DISPENSACIÓN SEGURDA DE MEDICAMENTOS</a:t>
          </a:r>
        </a:p>
      </dsp:txBody>
      <dsp:txXfrm>
        <a:off x="3838128" y="700322"/>
        <a:ext cx="1824784" cy="556336"/>
      </dsp:txXfrm>
    </dsp:sp>
    <dsp:sp modelId="{72178988-B90F-483C-80E3-1C9281A103CB}">
      <dsp:nvSpPr>
        <dsp:cNvPr id="0" name=""/>
        <dsp:cNvSpPr/>
      </dsp:nvSpPr>
      <dsp:spPr>
        <a:xfrm>
          <a:off x="3838128" y="1395743"/>
          <a:ext cx="1824784" cy="556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MEDICIÓN SEMESTRAL A LA DISPENSACIÓN SEGURA</a:t>
          </a:r>
        </a:p>
      </dsp:txBody>
      <dsp:txXfrm>
        <a:off x="3838128" y="1395743"/>
        <a:ext cx="1824784" cy="556336"/>
      </dsp:txXfrm>
    </dsp:sp>
    <dsp:sp modelId="{3423220B-5B01-49F7-8559-84981BA41FA5}">
      <dsp:nvSpPr>
        <dsp:cNvPr id="0" name=""/>
        <dsp:cNvSpPr/>
      </dsp:nvSpPr>
      <dsp:spPr>
        <a:xfrm>
          <a:off x="3838128" y="2091164"/>
          <a:ext cx="1824784" cy="556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ADMINISTRACIÓN SEGURA DE MEDICAMENTOS</a:t>
          </a:r>
        </a:p>
      </dsp:txBody>
      <dsp:txXfrm>
        <a:off x="3838128" y="2091164"/>
        <a:ext cx="1824784" cy="556336"/>
      </dsp:txXfrm>
    </dsp:sp>
    <dsp:sp modelId="{608D912D-C0D4-4658-A82A-AAE96E11495A}">
      <dsp:nvSpPr>
        <dsp:cNvPr id="0" name=""/>
        <dsp:cNvSpPr/>
      </dsp:nvSpPr>
      <dsp:spPr>
        <a:xfrm>
          <a:off x="6027870" y="1932302"/>
          <a:ext cx="1352439" cy="8740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kern="1200" dirty="0"/>
            <a:t>MEDICIÓN SEMESTRAL A LA ADMON SEGURA</a:t>
          </a:r>
        </a:p>
      </dsp:txBody>
      <dsp:txXfrm>
        <a:off x="6027870" y="1932302"/>
        <a:ext cx="1352439" cy="874060"/>
      </dsp:txXfrm>
    </dsp:sp>
    <dsp:sp modelId="{766A5FA5-0763-43FE-AE9C-4259D3553AC0}">
      <dsp:nvSpPr>
        <dsp:cNvPr id="0" name=""/>
        <dsp:cNvSpPr/>
      </dsp:nvSpPr>
      <dsp:spPr>
        <a:xfrm>
          <a:off x="3838128" y="3113138"/>
          <a:ext cx="1824784" cy="556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PROTOCOLO DE USO RACIONAL DE ANTIBIÓTICOS</a:t>
          </a:r>
        </a:p>
      </dsp:txBody>
      <dsp:txXfrm>
        <a:off x="3838128" y="3113138"/>
        <a:ext cx="1824784" cy="556336"/>
      </dsp:txXfrm>
    </dsp:sp>
    <dsp:sp modelId="{FA216134-A628-427A-9941-4E5A148CDC44}">
      <dsp:nvSpPr>
        <dsp:cNvPr id="0" name=""/>
        <dsp:cNvSpPr/>
      </dsp:nvSpPr>
      <dsp:spPr>
        <a:xfrm>
          <a:off x="6027870" y="2945447"/>
          <a:ext cx="1281455" cy="891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MEDICIÓN SEMESTRAL AL PROTOCOLODE USO RACIONAL  DE ANTIBIÓTICOS</a:t>
          </a:r>
        </a:p>
      </dsp:txBody>
      <dsp:txXfrm>
        <a:off x="6027870" y="2945447"/>
        <a:ext cx="1281455" cy="891718"/>
      </dsp:txXfrm>
    </dsp:sp>
    <dsp:sp modelId="{EA2A0841-1FC0-474E-B60D-60A18A62A553}">
      <dsp:nvSpPr>
        <dsp:cNvPr id="0" name=""/>
        <dsp:cNvSpPr/>
      </dsp:nvSpPr>
      <dsp:spPr>
        <a:xfrm>
          <a:off x="3838128" y="3808559"/>
          <a:ext cx="1824784" cy="556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MEDICIÓN  SEMESTRAL A LA ENTREGA CORRECTA DE MEDICAMENTOS  POR PARTE DEL PROVEEDOR</a:t>
          </a:r>
        </a:p>
      </dsp:txBody>
      <dsp:txXfrm>
        <a:off x="3838128" y="3808559"/>
        <a:ext cx="1824784" cy="556336"/>
      </dsp:txXfrm>
    </dsp:sp>
    <dsp:sp modelId="{51AFF3D1-346A-4ECA-B8D2-6CECA97EB6E0}">
      <dsp:nvSpPr>
        <dsp:cNvPr id="0" name=""/>
        <dsp:cNvSpPr/>
      </dsp:nvSpPr>
      <dsp:spPr>
        <a:xfrm>
          <a:off x="3838128" y="4503980"/>
          <a:ext cx="1824784" cy="556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 PROTOCOLO DE MARCACIÓN  E IDENTIFICACIÓN DE MTOS DE ALTO RIESGO</a:t>
          </a:r>
        </a:p>
      </dsp:txBody>
      <dsp:txXfrm>
        <a:off x="3838128" y="4503980"/>
        <a:ext cx="1824784" cy="556336"/>
      </dsp:txXfrm>
    </dsp:sp>
    <dsp:sp modelId="{7917E44B-4DE7-4218-AB4B-3B1C26B11DA7}">
      <dsp:nvSpPr>
        <dsp:cNvPr id="0" name=""/>
        <dsp:cNvSpPr/>
      </dsp:nvSpPr>
      <dsp:spPr>
        <a:xfrm>
          <a:off x="3838128" y="5199401"/>
          <a:ext cx="1824784" cy="556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HISTORIA CLÍNICA CON REGISTRO DE ALERGIAS A MEDICAMENTOS</a:t>
          </a:r>
        </a:p>
      </dsp:txBody>
      <dsp:txXfrm>
        <a:off x="3838128" y="5199401"/>
        <a:ext cx="1824784" cy="556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78AB3-8A2F-8448-BD85-57F137054BED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EDC7A-EB75-1847-883B-01E6DB515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9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DC7A-EB75-1847-883B-01E6DB51536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20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9D92CEE-5330-4712-856B-901C5E072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06C46F15-390F-4B86-ACBB-8E12A7235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D9F2ED5-3E21-4758-B334-2701C759F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C680206-6B23-4A24-A56B-A29EE1F8E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4EF56A4-0273-4A9A-BCE4-24B8092B0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271EF4F-9994-4FF6-9D3F-E419E890F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>
            <a:extLst>
              <a:ext uri="{FF2B5EF4-FFF2-40B4-BE49-F238E27FC236}">
                <a16:creationId xmlns:a16="http://schemas.microsoft.com/office/drawing/2014/main" id="{2E57D4E7-59AA-409A-A538-ACBA086189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94211" name="Espace réservé des commentaires 2">
            <a:extLst>
              <a:ext uri="{FF2B5EF4-FFF2-40B4-BE49-F238E27FC236}">
                <a16:creationId xmlns:a16="http://schemas.microsoft.com/office/drawing/2014/main" id="{D384ACDA-BB77-486C-9FDE-E2E5E8585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87" tIns="46593" rIns="93187" bIns="46593"/>
          <a:lstStyle/>
          <a:p>
            <a:pPr eaLnBrk="1" hangingPunct="1"/>
            <a:endParaRPr lang="fr-FR" alt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2" name="Espace réservé du numéro de diapositive 3">
            <a:extLst>
              <a:ext uri="{FF2B5EF4-FFF2-40B4-BE49-F238E27FC236}">
                <a16:creationId xmlns:a16="http://schemas.microsoft.com/office/drawing/2014/main" id="{B5DA13F9-90B4-44EB-B25D-D831371BEEDF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87" tIns="46593" rIns="93187" bIns="46593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7946D2-6F1B-4E8C-A69E-66968A6EFE71}" type="slidenum">
              <a:rPr lang="ja-JP" altLang="en-US" sz="1200"/>
              <a:pPr algn="r" eaLnBrk="1" hangingPunct="1"/>
              <a:t>21</a:t>
            </a:fld>
            <a:endParaRPr lang="en-US" altLang="ja-JP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3728" y="3861048"/>
            <a:ext cx="6400800" cy="1126976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2/12/2020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2/12/2020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906888" cy="1156990"/>
          </a:xfrm>
        </p:spPr>
        <p:txBody>
          <a:bodyPr/>
          <a:lstStyle>
            <a:lvl1pPr algn="r">
              <a:defRPr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2/12/2020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</a:t>
            </a:r>
            <a:r>
              <a:rPr lang="es-ES" dirty="0" err="1"/>
              <a:t>pa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2/12/2020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2/12/2020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2/12/2020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2/12/2020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2/12/2020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2/12/2020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906888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</a:t>
            </a:r>
            <a:r>
              <a:rPr lang="es-ES" dirty="0" err="1"/>
              <a:t>pat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A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00A0BA"/>
          </a:solidFill>
          <a:latin typeface="Arial Black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.jpe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18" Type="http://schemas.openxmlformats.org/officeDocument/2006/relationships/diagramLayout" Target="../diagrams/layout25.xml"/><Relationship Id="rId26" Type="http://schemas.microsoft.com/office/2007/relationships/diagramDrawing" Target="../diagrams/drawing26.xml"/><Relationship Id="rId3" Type="http://schemas.openxmlformats.org/officeDocument/2006/relationships/diagramLayout" Target="../diagrams/layout22.xml"/><Relationship Id="rId21" Type="http://schemas.microsoft.com/office/2007/relationships/diagramDrawing" Target="../diagrams/drawing25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17" Type="http://schemas.openxmlformats.org/officeDocument/2006/relationships/diagramData" Target="../diagrams/data25.xml"/><Relationship Id="rId25" Type="http://schemas.openxmlformats.org/officeDocument/2006/relationships/diagramColors" Target="../diagrams/colors26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20" Type="http://schemas.openxmlformats.org/officeDocument/2006/relationships/diagramColors" Target="../diagrams/colors25.xml"/><Relationship Id="rId29" Type="http://schemas.openxmlformats.org/officeDocument/2006/relationships/diagramQuickStyle" Target="../diagrams/quickStyle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24" Type="http://schemas.openxmlformats.org/officeDocument/2006/relationships/diagramQuickStyle" Target="../diagrams/quickStyle26.xml"/><Relationship Id="rId32" Type="http://schemas.openxmlformats.org/officeDocument/2006/relationships/image" Target="../media/image1.jpeg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23" Type="http://schemas.openxmlformats.org/officeDocument/2006/relationships/diagramLayout" Target="../diagrams/layout26.xml"/><Relationship Id="rId28" Type="http://schemas.openxmlformats.org/officeDocument/2006/relationships/diagramLayout" Target="../diagrams/layout27.xml"/><Relationship Id="rId10" Type="http://schemas.openxmlformats.org/officeDocument/2006/relationships/diagramColors" Target="../diagrams/colors23.xml"/><Relationship Id="rId19" Type="http://schemas.openxmlformats.org/officeDocument/2006/relationships/diagramQuickStyle" Target="../diagrams/quickStyle25.xml"/><Relationship Id="rId31" Type="http://schemas.microsoft.com/office/2007/relationships/diagramDrawing" Target="../diagrams/drawing27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Relationship Id="rId22" Type="http://schemas.openxmlformats.org/officeDocument/2006/relationships/diagramData" Target="../diagrams/data26.xml"/><Relationship Id="rId27" Type="http://schemas.openxmlformats.org/officeDocument/2006/relationships/diagramData" Target="../diagrams/data27.xml"/><Relationship Id="rId30" Type="http://schemas.openxmlformats.org/officeDocument/2006/relationships/diagramColors" Target="../diagrams/colors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1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1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.jpe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cs.google.com/forms/d/e/1FAIpQLSe8UCG3q4o_fEUX1BkQHF5_6XyLDv6W0L_Zo_CFyXVosx9OAw/viewform?usp=sf_li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8062664" cy="2593975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000000"/>
                </a:solidFill>
              </a:rPr>
              <a:t>LA SEGURIDAD DEL PACIENTE COMO REQUISITO DE HABILITACIÓN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112697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s-ES" sz="2400" dirty="0">
                <a:solidFill>
                  <a:srgbClr val="000000"/>
                </a:solidFill>
              </a:rPr>
              <a:t>Para evitar daños en la atención en salud a nuestros usuarios y sus familias</a:t>
            </a:r>
          </a:p>
          <a:p>
            <a:pPr algn="ctr"/>
            <a:endParaRPr lang="es-ES" sz="2400" dirty="0">
              <a:solidFill>
                <a:srgbClr val="000000"/>
              </a:solidFill>
            </a:endParaRPr>
          </a:p>
          <a:p>
            <a:pPr algn="ctr"/>
            <a:r>
              <a:rPr lang="es-CO" sz="2400" dirty="0">
                <a:solidFill>
                  <a:srgbClr val="000000"/>
                </a:solidFill>
              </a:rPr>
              <a:t> BUENAS PRÁCTICAS DE SEGURIDAD DE PACIENTES </a:t>
            </a:r>
          </a:p>
          <a:p>
            <a:pPr algn="ctr"/>
            <a:r>
              <a:rPr lang="es-CO" sz="2400" dirty="0">
                <a:solidFill>
                  <a:srgbClr val="000000"/>
                </a:solidFill>
              </a:rPr>
              <a:t>OBLIGATORIAS EN EL SISTEMA ÚNICO DE HABILITACIÓN</a:t>
            </a:r>
            <a:r>
              <a:rPr lang="es-ES" sz="24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3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38384"/>
            <a:ext cx="8579296" cy="648072"/>
          </a:xfrm>
        </p:spPr>
        <p:txBody>
          <a:bodyPr>
            <a:noAutofit/>
          </a:bodyPr>
          <a:lstStyle/>
          <a:p>
            <a:pPr lvl="0" algn="l"/>
            <a:r>
              <a:rPr lang="es-CO" sz="1400" dirty="0"/>
              <a:t>BUENAS PRÁCTICAS DE SEGURIDAD DE PACIENTES </a:t>
            </a:r>
            <a:br>
              <a:rPr lang="es-ES" sz="1400" dirty="0"/>
            </a:br>
            <a:r>
              <a:rPr lang="es-CO" sz="1400" dirty="0"/>
              <a:t>OBLIGATORIAS EN EL SISTEMA ÚNICO DE HABILITACIÓN</a:t>
            </a:r>
            <a:br>
              <a:rPr lang="es-ES" sz="1400" dirty="0"/>
            </a:br>
            <a:endParaRPr lang="es-CO" sz="1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8840628"/>
              </p:ext>
            </p:extLst>
          </p:nvPr>
        </p:nvGraphicFramePr>
        <p:xfrm>
          <a:off x="-3492896" y="749952"/>
          <a:ext cx="9793088" cy="56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38553771"/>
              </p:ext>
            </p:extLst>
          </p:nvPr>
        </p:nvGraphicFramePr>
        <p:xfrm>
          <a:off x="4139952" y="2060848"/>
          <a:ext cx="4320480" cy="297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Conector angular 8"/>
          <p:cNvCxnSpPr/>
          <p:nvPr/>
        </p:nvCxnSpPr>
        <p:spPr>
          <a:xfrm flipV="1">
            <a:off x="2555776" y="3549837"/>
            <a:ext cx="1440160" cy="95928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1516" y="749952"/>
            <a:ext cx="6707460" cy="5030595"/>
          </a:xfrm>
          <a:prstGeom prst="rect">
            <a:avLst/>
          </a:prstGeom>
        </p:spPr>
      </p:pic>
      <p:pic>
        <p:nvPicPr>
          <p:cNvPr id="7" name="Imagen 6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0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38384"/>
            <a:ext cx="8579296" cy="648072"/>
          </a:xfrm>
        </p:spPr>
        <p:txBody>
          <a:bodyPr>
            <a:noAutofit/>
          </a:bodyPr>
          <a:lstStyle/>
          <a:p>
            <a:pPr lvl="0" algn="l"/>
            <a:r>
              <a:rPr lang="es-CO" sz="1400" dirty="0"/>
              <a:t>BUENAS PRÁCTICAS DE SEGURIDAD DE PACIENTES </a:t>
            </a:r>
            <a:br>
              <a:rPr lang="es-ES" sz="1400" dirty="0"/>
            </a:br>
            <a:r>
              <a:rPr lang="es-CO" sz="1400" dirty="0"/>
              <a:t>OBLIGATORIAS EN EL SISTEMA ÚNICO DE HABILITACIÓN</a:t>
            </a:r>
            <a:br>
              <a:rPr lang="es-ES" sz="1400" dirty="0"/>
            </a:br>
            <a:endParaRPr lang="es-CO" sz="1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05416193"/>
              </p:ext>
            </p:extLst>
          </p:nvPr>
        </p:nvGraphicFramePr>
        <p:xfrm>
          <a:off x="-3492896" y="749952"/>
          <a:ext cx="9793088" cy="56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35819968"/>
              </p:ext>
            </p:extLst>
          </p:nvPr>
        </p:nvGraphicFramePr>
        <p:xfrm>
          <a:off x="4031940" y="1835823"/>
          <a:ext cx="4536504" cy="304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Conector angular 7"/>
          <p:cNvCxnSpPr/>
          <p:nvPr/>
        </p:nvCxnSpPr>
        <p:spPr>
          <a:xfrm flipV="1">
            <a:off x="2555776" y="3356992"/>
            <a:ext cx="1841376" cy="172819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8819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91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MONITORIZACIÓN DE EVENTOS ADVERSOS</a:t>
            </a:r>
          </a:p>
        </p:txBody>
      </p:sp>
      <p:graphicFrame>
        <p:nvGraphicFramePr>
          <p:cNvPr id="2" name="Marcador de contenido 1">
            <a:hlinkClick r:id="rId2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533103"/>
              </p:ext>
            </p:extLst>
          </p:nvPr>
        </p:nvGraphicFramePr>
        <p:xfrm>
          <a:off x="457200" y="548680"/>
          <a:ext cx="8435280" cy="585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09489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6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547664" y="116632"/>
            <a:ext cx="4906888" cy="1156990"/>
          </a:xfrm>
        </p:spPr>
        <p:txBody>
          <a:bodyPr/>
          <a:lstStyle/>
          <a:p>
            <a:pPr algn="ctr"/>
            <a:r>
              <a:rPr lang="es-CO" dirty="0"/>
              <a:t>MISIÓN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dirty="0"/>
              <a:t>Somos una IPS especializada en el tratamiento de enfermedades respiratorias, que ofrece servicios de consulta especializada, laboratorio pulmonar, rehabilitación cardiopulmonar e intervencionismo, contamos con tecnología avanzada con el fin mejorar la calidad de vida de nuestro pacientes; regidos por valores de respeto, compromiso, cooperación, puntualidad y responsabilidad, que busca la satisfacción del cliente. </a:t>
            </a:r>
          </a:p>
        </p:txBody>
      </p: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53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192" cy="1156990"/>
          </a:xfrm>
        </p:spPr>
        <p:txBody>
          <a:bodyPr>
            <a:normAutofit/>
          </a:bodyPr>
          <a:lstStyle/>
          <a:p>
            <a:pPr algn="ctr"/>
            <a:r>
              <a:rPr lang="es-CO" dirty="0"/>
              <a:t>POLÍTICA DE CALIDAD Y SEGURIDAD DEL PACIENTE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/>
              <a:t>Neumovida S.A.S está comprometida con mejorar la calidad de vida de sus pacientes, garantizando una atención adecuada, generando ambientes que logran la satisfacción y seguridad a los usuarios y a su equipo de trabajo, creando así confianza en la sociedad, cumpliendo con nuestro objeto y responsabilidad social.</a:t>
            </a:r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60" y="6210908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74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906888" cy="1156990"/>
          </a:xfrm>
        </p:spPr>
        <p:txBody>
          <a:bodyPr/>
          <a:lstStyle/>
          <a:p>
            <a:pPr algn="ctr"/>
            <a:r>
              <a:rPr lang="es-CO" dirty="0"/>
              <a:t>VISIÓN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/>
              <a:t>Ser una IPS certificada y reconocida a nivel nacional especializada en enfermedades respiratorias, contando con personal capacitado y comprometido en mejorar la calidad de vida de los pacientes y sus familia, logrando seguridad y satisfacción del usuario, crecimiento y sostenibilidad de la empresa. </a:t>
            </a:r>
          </a:p>
        </p:txBody>
      </p:sp>
      <p:sp>
        <p:nvSpPr>
          <p:cNvPr id="2" name="Flecha derecha 1">
            <a:hlinkClick r:id="rId2" action="ppaction://hlinksldjump"/>
          </p:cNvPr>
          <p:cNvSpPr/>
          <p:nvPr/>
        </p:nvSpPr>
        <p:spPr>
          <a:xfrm>
            <a:off x="7236296" y="5661248"/>
            <a:ext cx="1224136" cy="64807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01494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678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906888" cy="115699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PROCESOS SEGUROS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39343"/>
              </p:ext>
            </p:extLst>
          </p:nvPr>
        </p:nvGraphicFramePr>
        <p:xfrm>
          <a:off x="0" y="908720"/>
          <a:ext cx="8532440" cy="54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9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482644"/>
              </p:ext>
            </p:extLst>
          </p:nvPr>
        </p:nvGraphicFramePr>
        <p:xfrm>
          <a:off x="0" y="188640"/>
          <a:ext cx="89644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97521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78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C168C5E-C1C2-4AEC-A8A7-484430C74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es-ES" altLang="es-CO" dirty="0"/>
              <a:t>Incidentes y eventos adversos: la parte visible de la inseguridad del paciente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C9A61F30-EF7C-40DF-A667-0DC41E390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903912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Slide Number Placeholder 1">
            <a:extLst>
              <a:ext uri="{FF2B5EF4-FFF2-40B4-BE49-F238E27FC236}">
                <a16:creationId xmlns:a16="http://schemas.microsoft.com/office/drawing/2014/main" id="{876505BE-3531-43FA-809F-6F86A5D2A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es-CO" dirty="0">
              <a:solidFill>
                <a:srgbClr val="929292"/>
              </a:solidFill>
            </a:endParaRPr>
          </a:p>
        </p:txBody>
      </p:sp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D51EBA8-4388-40BD-8348-7E5FC2D07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748" y="147936"/>
            <a:ext cx="8435280" cy="11569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s-CO" dirty="0"/>
              <a:t>DOS MITOS A ERRADICAR Y DOS OBJETIVOS A CONSEGUIR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4CE071E-D3CB-4694-B0B4-51D48097F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s-CO" sz="2500" dirty="0" err="1">
                <a:solidFill>
                  <a:schemeClr val="tx1"/>
                </a:solidFill>
              </a:rPr>
              <a:t>Mitos</a:t>
            </a:r>
            <a:r>
              <a:rPr lang="en-US" altLang="es-CO" sz="2500" dirty="0">
                <a:solidFill>
                  <a:schemeClr val="tx1"/>
                </a:solidFill>
              </a:rPr>
              <a:t>:</a:t>
            </a:r>
            <a:endParaRPr lang="en-US" altLang="es-CO" sz="2000" dirty="0">
              <a:solidFill>
                <a:schemeClr val="tx1"/>
              </a:solidFill>
            </a:endParaRPr>
          </a:p>
          <a:p>
            <a:pPr marL="230188" indent="-230188" eaLnBrk="1" hangingPunct="1">
              <a:lnSpc>
                <a:spcPct val="90000"/>
              </a:lnSpc>
            </a:pPr>
            <a:endParaRPr lang="en-US" alt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s-CO" dirty="0">
                <a:solidFill>
                  <a:schemeClr val="tx1"/>
                </a:solidFill>
              </a:rPr>
              <a:t> </a:t>
            </a:r>
          </a:p>
          <a:p>
            <a:pPr marL="230188" indent="-230188" algn="just">
              <a:lnSpc>
                <a:spcPct val="90000"/>
              </a:lnSpc>
              <a:buClr>
                <a:srgbClr val="C00000"/>
              </a:buClr>
            </a:pPr>
            <a:r>
              <a:rPr lang="en-US" altLang="es-CO" dirty="0">
                <a:solidFill>
                  <a:schemeClr val="tx1"/>
                </a:solidFill>
              </a:rPr>
              <a:t>Los </a:t>
            </a:r>
            <a:r>
              <a:rPr lang="en-US" altLang="es-CO" dirty="0" err="1">
                <a:solidFill>
                  <a:schemeClr val="tx1"/>
                </a:solidFill>
              </a:rPr>
              <a:t>errores</a:t>
            </a:r>
            <a:r>
              <a:rPr lang="en-US" altLang="es-CO" dirty="0">
                <a:solidFill>
                  <a:schemeClr val="tx1"/>
                </a:solidFill>
              </a:rPr>
              <a:t> de </a:t>
            </a:r>
            <a:r>
              <a:rPr lang="en-US" altLang="es-CO" dirty="0" err="1">
                <a:solidFill>
                  <a:schemeClr val="tx1"/>
                </a:solidFill>
              </a:rPr>
              <a:t>los</a:t>
            </a:r>
            <a:r>
              <a:rPr lang="en-US" altLang="es-CO" dirty="0">
                <a:solidFill>
                  <a:schemeClr val="tx1"/>
                </a:solidFill>
              </a:rPr>
              <a:t> </a:t>
            </a:r>
            <a:r>
              <a:rPr lang="en-US" altLang="es-CO" dirty="0" err="1">
                <a:solidFill>
                  <a:schemeClr val="tx1"/>
                </a:solidFill>
              </a:rPr>
              <a:t>profesionales</a:t>
            </a:r>
            <a:r>
              <a:rPr lang="en-US" altLang="es-CO" dirty="0">
                <a:solidFill>
                  <a:schemeClr val="tx1"/>
                </a:solidFill>
              </a:rPr>
              <a:t> son la causa de </a:t>
            </a:r>
            <a:r>
              <a:rPr lang="en-US" altLang="es-CO" dirty="0" err="1">
                <a:solidFill>
                  <a:schemeClr val="tx1"/>
                </a:solidFill>
              </a:rPr>
              <a:t>los</a:t>
            </a:r>
            <a:r>
              <a:rPr lang="en-US" altLang="es-CO" dirty="0">
                <a:solidFill>
                  <a:schemeClr val="tx1"/>
                </a:solidFill>
              </a:rPr>
              <a:t> </a:t>
            </a:r>
            <a:r>
              <a:rPr lang="en-US" altLang="es-CO" dirty="0" err="1">
                <a:solidFill>
                  <a:schemeClr val="tx1"/>
                </a:solidFill>
              </a:rPr>
              <a:t>eventos</a:t>
            </a:r>
            <a:r>
              <a:rPr lang="en-US" altLang="es-CO" dirty="0">
                <a:solidFill>
                  <a:schemeClr val="tx1"/>
                </a:solidFill>
              </a:rPr>
              <a:t> </a:t>
            </a:r>
            <a:r>
              <a:rPr lang="en-US" altLang="es-CO" dirty="0" err="1">
                <a:solidFill>
                  <a:schemeClr val="tx1"/>
                </a:solidFill>
              </a:rPr>
              <a:t>adversos</a:t>
            </a:r>
            <a:r>
              <a:rPr lang="en-US" altLang="es-CO" dirty="0">
                <a:solidFill>
                  <a:schemeClr val="tx1"/>
                </a:solidFill>
              </a:rPr>
              <a:t>.</a:t>
            </a:r>
          </a:p>
          <a:p>
            <a:pPr marL="230188" indent="-230188" algn="just">
              <a:lnSpc>
                <a:spcPct val="90000"/>
              </a:lnSpc>
              <a:buClr>
                <a:srgbClr val="C00000"/>
              </a:buClr>
            </a:pPr>
            <a:r>
              <a:rPr lang="en-US" altLang="es-CO" dirty="0">
                <a:solidFill>
                  <a:schemeClr val="tx1"/>
                </a:solidFill>
              </a:rPr>
              <a:t>El </a:t>
            </a:r>
            <a:r>
              <a:rPr lang="en-US" altLang="es-CO" dirty="0" err="1">
                <a:solidFill>
                  <a:schemeClr val="tx1"/>
                </a:solidFill>
              </a:rPr>
              <a:t>castigo</a:t>
            </a:r>
            <a:r>
              <a:rPr lang="en-US" altLang="es-CO" dirty="0">
                <a:solidFill>
                  <a:schemeClr val="tx1"/>
                </a:solidFill>
              </a:rPr>
              <a:t> y el </a:t>
            </a:r>
            <a:r>
              <a:rPr lang="en-US" altLang="es-CO" dirty="0" err="1">
                <a:solidFill>
                  <a:schemeClr val="tx1"/>
                </a:solidFill>
              </a:rPr>
              <a:t>reproche</a:t>
            </a:r>
            <a:r>
              <a:rPr lang="en-US" altLang="es-CO" dirty="0">
                <a:solidFill>
                  <a:schemeClr val="tx1"/>
                </a:solidFill>
              </a:rPr>
              <a:t> son </a:t>
            </a:r>
            <a:r>
              <a:rPr lang="en-US" altLang="es-CO" dirty="0" err="1">
                <a:solidFill>
                  <a:schemeClr val="tx1"/>
                </a:solidFill>
              </a:rPr>
              <a:t>efectivos</a:t>
            </a:r>
            <a:r>
              <a:rPr lang="en-US" altLang="es-CO" dirty="0">
                <a:solidFill>
                  <a:schemeClr val="tx1"/>
                </a:solidFill>
              </a:rPr>
              <a:t> para </a:t>
            </a:r>
            <a:r>
              <a:rPr lang="en-US" altLang="es-CO" dirty="0" err="1">
                <a:solidFill>
                  <a:schemeClr val="tx1"/>
                </a:solidFill>
              </a:rPr>
              <a:t>reducir</a:t>
            </a:r>
            <a:r>
              <a:rPr lang="en-US" altLang="es-CO" dirty="0">
                <a:solidFill>
                  <a:schemeClr val="tx1"/>
                </a:solidFill>
              </a:rPr>
              <a:t> </a:t>
            </a:r>
            <a:r>
              <a:rPr lang="en-US" altLang="es-CO" dirty="0" err="1">
                <a:solidFill>
                  <a:schemeClr val="tx1"/>
                </a:solidFill>
              </a:rPr>
              <a:t>los</a:t>
            </a:r>
            <a:r>
              <a:rPr lang="en-US" altLang="es-CO" dirty="0">
                <a:solidFill>
                  <a:schemeClr val="tx1"/>
                </a:solidFill>
              </a:rPr>
              <a:t> </a:t>
            </a:r>
            <a:r>
              <a:rPr lang="en-US" altLang="es-CO" dirty="0" err="1">
                <a:solidFill>
                  <a:schemeClr val="tx1"/>
                </a:solidFill>
              </a:rPr>
              <a:t>incidentes</a:t>
            </a:r>
            <a:r>
              <a:rPr lang="en-US" altLang="es-CO" dirty="0">
                <a:solidFill>
                  <a:schemeClr val="tx1"/>
                </a:solidFill>
              </a:rPr>
              <a:t> y </a:t>
            </a:r>
            <a:r>
              <a:rPr lang="en-US" altLang="es-CO" dirty="0" err="1">
                <a:solidFill>
                  <a:schemeClr val="tx1"/>
                </a:solidFill>
              </a:rPr>
              <a:t>los</a:t>
            </a:r>
            <a:r>
              <a:rPr lang="en-US" altLang="es-CO" dirty="0">
                <a:solidFill>
                  <a:schemeClr val="tx1"/>
                </a:solidFill>
              </a:rPr>
              <a:t> </a:t>
            </a:r>
            <a:r>
              <a:rPr lang="en-US" altLang="es-CO" dirty="0" err="1">
                <a:solidFill>
                  <a:schemeClr val="tx1"/>
                </a:solidFill>
              </a:rPr>
              <a:t>eventos</a:t>
            </a:r>
            <a:r>
              <a:rPr lang="en-US" altLang="es-CO" dirty="0">
                <a:solidFill>
                  <a:schemeClr val="tx1"/>
                </a:solidFill>
              </a:rPr>
              <a:t> </a:t>
            </a:r>
            <a:r>
              <a:rPr lang="en-US" altLang="es-CO" dirty="0" err="1">
                <a:solidFill>
                  <a:schemeClr val="tx1"/>
                </a:solidFill>
              </a:rPr>
              <a:t>adversos</a:t>
            </a:r>
            <a:r>
              <a:rPr lang="en-US" altLang="es-CO" dirty="0">
                <a:solidFill>
                  <a:schemeClr val="tx1"/>
                </a:solidFill>
              </a:rPr>
              <a:t>.</a:t>
            </a:r>
          </a:p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s-CO" dirty="0" err="1">
                <a:solidFill>
                  <a:schemeClr val="tx1"/>
                </a:solidFill>
              </a:rPr>
              <a:t>Objetivos</a:t>
            </a:r>
            <a:r>
              <a:rPr lang="en-US" altLang="es-CO" dirty="0">
                <a:solidFill>
                  <a:schemeClr val="tx1"/>
                </a:solidFill>
              </a:rPr>
              <a:t>:</a:t>
            </a:r>
          </a:p>
          <a:p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30188" indent="-230188">
              <a:lnSpc>
                <a:spcPct val="90000"/>
              </a:lnSpc>
              <a:buClr>
                <a:srgbClr val="C00000"/>
              </a:buClr>
            </a:pPr>
            <a:r>
              <a:rPr lang="en-US" altLang="es-CO" dirty="0" err="1">
                <a:solidFill>
                  <a:schemeClr val="tx1"/>
                </a:solidFill>
              </a:rPr>
              <a:t>Aprender</a:t>
            </a:r>
            <a:r>
              <a:rPr lang="en-US" altLang="es-CO" dirty="0">
                <a:solidFill>
                  <a:schemeClr val="tx1"/>
                </a:solidFill>
              </a:rPr>
              <a:t> de </a:t>
            </a:r>
            <a:r>
              <a:rPr lang="en-US" altLang="es-CO" dirty="0" err="1">
                <a:solidFill>
                  <a:schemeClr val="tx1"/>
                </a:solidFill>
              </a:rPr>
              <a:t>los</a:t>
            </a:r>
            <a:r>
              <a:rPr lang="en-US" altLang="es-CO" dirty="0">
                <a:solidFill>
                  <a:schemeClr val="tx1"/>
                </a:solidFill>
              </a:rPr>
              <a:t> </a:t>
            </a:r>
            <a:r>
              <a:rPr lang="en-US" altLang="es-CO" dirty="0" err="1">
                <a:solidFill>
                  <a:schemeClr val="tx1"/>
                </a:solidFill>
              </a:rPr>
              <a:t>errores</a:t>
            </a:r>
            <a:r>
              <a:rPr lang="en-US" altLang="es-CO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Clr>
                <a:srgbClr val="C00000"/>
              </a:buClr>
              <a:buNone/>
            </a:pPr>
            <a:endParaRPr lang="en-US" altLang="es-CO" dirty="0">
              <a:solidFill>
                <a:schemeClr val="tx1"/>
              </a:solidFill>
            </a:endParaRPr>
          </a:p>
          <a:p>
            <a:pPr marL="230188" indent="-230188" algn="just">
              <a:lnSpc>
                <a:spcPct val="90000"/>
              </a:lnSpc>
              <a:buClr>
                <a:srgbClr val="C00000"/>
              </a:buClr>
            </a:pPr>
            <a:r>
              <a:rPr lang="en-US" altLang="es-CO" dirty="0" err="1">
                <a:solidFill>
                  <a:schemeClr val="tx1"/>
                </a:solidFill>
              </a:rPr>
              <a:t>Mejorar</a:t>
            </a:r>
            <a:r>
              <a:rPr lang="en-US" altLang="es-CO" dirty="0">
                <a:solidFill>
                  <a:schemeClr val="tx1"/>
                </a:solidFill>
              </a:rPr>
              <a:t> el </a:t>
            </a:r>
            <a:r>
              <a:rPr lang="en-US" altLang="es-CO" dirty="0" err="1">
                <a:solidFill>
                  <a:schemeClr val="tx1"/>
                </a:solidFill>
              </a:rPr>
              <a:t>sistema</a:t>
            </a:r>
            <a:r>
              <a:rPr lang="en-US" altLang="es-CO" dirty="0">
                <a:solidFill>
                  <a:schemeClr val="tx1"/>
                </a:solidFill>
              </a:rPr>
              <a:t>  para </a:t>
            </a:r>
            <a:r>
              <a:rPr lang="en-US" altLang="es-CO" dirty="0" err="1">
                <a:solidFill>
                  <a:schemeClr val="tx1"/>
                </a:solidFill>
              </a:rPr>
              <a:t>disminuir</a:t>
            </a:r>
            <a:r>
              <a:rPr lang="en-US" altLang="es-CO" dirty="0">
                <a:solidFill>
                  <a:schemeClr val="tx1"/>
                </a:solidFill>
              </a:rPr>
              <a:t> </a:t>
            </a:r>
            <a:r>
              <a:rPr lang="en-US" altLang="es-CO" dirty="0" err="1">
                <a:solidFill>
                  <a:schemeClr val="tx1"/>
                </a:solidFill>
              </a:rPr>
              <a:t>los</a:t>
            </a:r>
            <a:r>
              <a:rPr lang="en-US" altLang="es-CO" dirty="0">
                <a:solidFill>
                  <a:schemeClr val="tx1"/>
                </a:solidFill>
              </a:rPr>
              <a:t>  </a:t>
            </a:r>
            <a:r>
              <a:rPr lang="en-US" altLang="es-CO" dirty="0" err="1">
                <a:solidFill>
                  <a:schemeClr val="tx1"/>
                </a:solidFill>
              </a:rPr>
              <a:t>errores</a:t>
            </a:r>
            <a:r>
              <a:rPr lang="en-US" altLang="es-CO" dirty="0">
                <a:solidFill>
                  <a:schemeClr val="tx1"/>
                </a:solidFill>
              </a:rPr>
              <a:t> y </a:t>
            </a:r>
            <a:r>
              <a:rPr lang="en-US" altLang="es-CO" dirty="0" err="1">
                <a:solidFill>
                  <a:schemeClr val="tx1"/>
                </a:solidFill>
              </a:rPr>
              <a:t>sus</a:t>
            </a:r>
            <a:r>
              <a:rPr lang="en-US" altLang="es-CO" dirty="0">
                <a:solidFill>
                  <a:schemeClr val="tx1"/>
                </a:solidFill>
              </a:rPr>
              <a:t> </a:t>
            </a:r>
            <a:r>
              <a:rPr lang="en-US" altLang="es-CO" dirty="0" err="1">
                <a:solidFill>
                  <a:schemeClr val="tx1"/>
                </a:solidFill>
              </a:rPr>
              <a:t>consecuencias</a:t>
            </a:r>
            <a:endParaRPr lang="en-US" altLang="es-CO" dirty="0">
              <a:solidFill>
                <a:schemeClr val="tx1"/>
              </a:solidFill>
            </a:endParaRPr>
          </a:p>
          <a:p>
            <a:endParaRPr lang="es-CO" dirty="0"/>
          </a:p>
          <a:p>
            <a:endParaRPr lang="es-CO" dirty="0"/>
          </a:p>
        </p:txBody>
      </p:sp>
      <p:sp>
        <p:nvSpPr>
          <p:cNvPr id="27652" name="Slide Number Placeholder 1">
            <a:extLst>
              <a:ext uri="{FF2B5EF4-FFF2-40B4-BE49-F238E27FC236}">
                <a16:creationId xmlns:a16="http://schemas.microsoft.com/office/drawing/2014/main" id="{0AF234BF-BE45-4DA6-9AB2-6F110D4A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3C15E6-A3AD-497C-82F1-C0F0D2CC502C}" type="slidenum">
              <a:rPr lang="en-GB" altLang="es-CO">
                <a:solidFill>
                  <a:srgbClr val="929292"/>
                </a:solidFill>
              </a:rPr>
              <a:pPr eaLnBrk="1" hangingPunct="1"/>
              <a:t>19</a:t>
            </a:fld>
            <a:endParaRPr lang="en-GB" altLang="es-CO">
              <a:solidFill>
                <a:srgbClr val="92929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013175"/>
            <a:ext cx="2873709" cy="1228081"/>
          </a:xfrm>
          <a:prstGeom prst="rect">
            <a:avLst/>
          </a:prstGeom>
        </p:spPr>
      </p:pic>
      <p:pic>
        <p:nvPicPr>
          <p:cNvPr id="9" name="Imagen 8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04215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CONTENIDO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Lineamiento de seguridad del paciente (Ministerio de salud y protección social)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/>
              <a:t>Práctica (lista de chequeo)</a:t>
            </a:r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32207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07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D72FEC3-E525-48FE-9A67-6BAAD508C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04813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s-ES" altLang="es-CO" sz="4400" b="1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3360683-F80D-4DB8-8B64-3A5D4E081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628775"/>
            <a:ext cx="748823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30188" indent="-230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  <a:buClr>
                <a:srgbClr val="C00000"/>
              </a:buClr>
              <a:buFontTx/>
              <a:buChar char="•"/>
            </a:pPr>
            <a:r>
              <a:rPr lang="fr-FR" altLang="es-CO" sz="2000" dirty="0" err="1"/>
              <a:t>Recurrir</a:t>
            </a:r>
            <a:r>
              <a:rPr lang="fr-FR" altLang="es-CO" sz="2000" dirty="0"/>
              <a:t> a la </a:t>
            </a:r>
            <a:r>
              <a:rPr lang="fr-FR" altLang="es-CO" sz="2000" dirty="0" err="1"/>
              <a:t>memoria</a:t>
            </a:r>
            <a:endParaRPr lang="fr-FR" altLang="es-CO" sz="2000" dirty="0"/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Clr>
                <a:srgbClr val="C00000"/>
              </a:buClr>
              <a:buFontTx/>
              <a:buChar char="•"/>
            </a:pPr>
            <a:r>
              <a:rPr lang="fr-FR" altLang="es-CO" sz="2000" dirty="0" err="1"/>
              <a:t>Excesivo</a:t>
            </a:r>
            <a:r>
              <a:rPr lang="fr-FR" altLang="es-CO" sz="2000" dirty="0"/>
              <a:t> </a:t>
            </a:r>
            <a:r>
              <a:rPr lang="fr-FR" altLang="es-CO" sz="2000" dirty="0" err="1"/>
              <a:t>número</a:t>
            </a:r>
            <a:r>
              <a:rPr lang="fr-FR" altLang="es-CO" sz="2000" dirty="0"/>
              <a:t> de </a:t>
            </a:r>
            <a:r>
              <a:rPr lang="fr-FR" altLang="es-CO" sz="2000" dirty="0" err="1"/>
              <a:t>traslados</a:t>
            </a:r>
            <a:r>
              <a:rPr lang="fr-FR" altLang="es-CO" sz="2000" dirty="0"/>
              <a:t> de los </a:t>
            </a:r>
            <a:r>
              <a:rPr lang="fr-FR" altLang="es-CO" sz="2000" dirty="0" err="1"/>
              <a:t>pacientes</a:t>
            </a:r>
            <a:endParaRPr lang="fr-FR" altLang="es-CO" sz="2000" dirty="0"/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Clr>
                <a:srgbClr val="C00000"/>
              </a:buClr>
              <a:buFontTx/>
              <a:buChar char="•"/>
            </a:pPr>
            <a:r>
              <a:rPr lang="fr-FR" altLang="es-CO" sz="2000" dirty="0" err="1"/>
              <a:t>Procedimientos</a:t>
            </a:r>
            <a:r>
              <a:rPr lang="fr-FR" altLang="es-CO" sz="2000" dirty="0"/>
              <a:t> no </a:t>
            </a:r>
            <a:r>
              <a:rPr lang="fr-FR" altLang="es-CO" sz="2000" dirty="0" err="1"/>
              <a:t>normalizados</a:t>
            </a:r>
            <a:endParaRPr lang="fr-FR" altLang="es-CO" sz="2000" dirty="0"/>
          </a:p>
          <a:p>
            <a:pPr eaLnBrk="1" hangingPunct="1">
              <a:spcBef>
                <a:spcPct val="40000"/>
              </a:spcBef>
              <a:buClr>
                <a:srgbClr val="C00000"/>
              </a:buClr>
              <a:buFontTx/>
              <a:buChar char="•"/>
            </a:pPr>
            <a:r>
              <a:rPr lang="fr-FR" altLang="es-CO" sz="2000" dirty="0" err="1"/>
              <a:t>Turnos</a:t>
            </a:r>
            <a:r>
              <a:rPr lang="fr-FR" altLang="es-CO" sz="2000" dirty="0"/>
              <a:t> de </a:t>
            </a:r>
            <a:r>
              <a:rPr lang="fr-FR" altLang="es-CO" sz="2000" dirty="0" err="1"/>
              <a:t>trabajo</a:t>
            </a:r>
            <a:r>
              <a:rPr lang="fr-FR" altLang="es-CO" sz="2000" dirty="0"/>
              <a:t> </a:t>
            </a:r>
            <a:r>
              <a:rPr lang="fr-FR" altLang="es-CO" sz="2000" dirty="0" err="1"/>
              <a:t>prolongados</a:t>
            </a:r>
            <a:endParaRPr lang="fr-FR" altLang="es-CO" sz="2000" dirty="0"/>
          </a:p>
          <a:p>
            <a:pPr eaLnBrk="1" hangingPunct="1">
              <a:spcBef>
                <a:spcPct val="40000"/>
              </a:spcBef>
              <a:buClr>
                <a:srgbClr val="C00000"/>
              </a:buClr>
              <a:buFontTx/>
              <a:buChar char="•"/>
            </a:pPr>
            <a:r>
              <a:rPr lang="fr-FR" altLang="es-CO" sz="2000" dirty="0" err="1"/>
              <a:t>Sobrecarga</a:t>
            </a:r>
            <a:r>
              <a:rPr lang="fr-FR" altLang="es-CO" sz="2000" dirty="0"/>
              <a:t> de </a:t>
            </a:r>
            <a:r>
              <a:rPr lang="fr-FR" altLang="es-CO" sz="2000" dirty="0" err="1"/>
              <a:t>trabajo</a:t>
            </a:r>
            <a:r>
              <a:rPr lang="fr-FR" altLang="es-CO" sz="2000" dirty="0"/>
              <a:t>, </a:t>
            </a:r>
            <a:r>
              <a:rPr lang="fr-FR" altLang="es-CO" sz="2000" dirty="0" err="1"/>
              <a:t>estrés</a:t>
            </a:r>
            <a:endParaRPr lang="fr-FR" altLang="es-CO" sz="2000" dirty="0"/>
          </a:p>
          <a:p>
            <a:pPr eaLnBrk="1" hangingPunct="1">
              <a:spcBef>
                <a:spcPct val="40000"/>
              </a:spcBef>
              <a:buClr>
                <a:srgbClr val="C00000"/>
              </a:buClr>
              <a:buFontTx/>
              <a:buChar char="•"/>
            </a:pPr>
            <a:r>
              <a:rPr lang="fr-FR" altLang="es-CO" sz="2000" dirty="0" err="1"/>
              <a:t>Escasez</a:t>
            </a:r>
            <a:r>
              <a:rPr lang="fr-FR" altLang="es-CO" sz="2000" dirty="0"/>
              <a:t> de feedback</a:t>
            </a:r>
          </a:p>
          <a:p>
            <a:pPr eaLnBrk="1" hangingPunct="1">
              <a:spcBef>
                <a:spcPct val="40000"/>
              </a:spcBef>
              <a:buClr>
                <a:srgbClr val="C00000"/>
              </a:buClr>
              <a:buFontTx/>
              <a:buChar char="•"/>
            </a:pPr>
            <a:r>
              <a:rPr lang="fr-FR" altLang="es-CO" sz="2000" dirty="0" err="1"/>
              <a:t>Procesamiento</a:t>
            </a:r>
            <a:r>
              <a:rPr lang="fr-FR" altLang="es-CO" sz="2000" dirty="0"/>
              <a:t> </a:t>
            </a:r>
            <a:r>
              <a:rPr lang="fr-FR" altLang="es-CO" sz="2000" dirty="0" err="1"/>
              <a:t>rápido</a:t>
            </a:r>
            <a:r>
              <a:rPr lang="fr-FR" altLang="es-CO" sz="2000" dirty="0"/>
              <a:t> de </a:t>
            </a:r>
            <a:r>
              <a:rPr lang="fr-FR" altLang="es-CO" sz="2000" dirty="0" err="1"/>
              <a:t>múltiples</a:t>
            </a:r>
            <a:r>
              <a:rPr lang="fr-FR" altLang="es-CO" sz="2000" dirty="0"/>
              <a:t> </a:t>
            </a:r>
            <a:r>
              <a:rPr lang="fr-FR" altLang="es-CO" sz="2000" dirty="0" err="1"/>
              <a:t>fuentes</a:t>
            </a:r>
            <a:r>
              <a:rPr lang="fr-FR" altLang="es-CO" sz="2000" dirty="0"/>
              <a:t> de </a:t>
            </a:r>
            <a:r>
              <a:rPr lang="fr-FR" altLang="es-CO" sz="2000" dirty="0" err="1"/>
              <a:t>datos</a:t>
            </a:r>
            <a:r>
              <a:rPr lang="fr-FR" altLang="es-CO" sz="2000" dirty="0"/>
              <a:t> para la toma de </a:t>
            </a:r>
            <a:r>
              <a:rPr lang="fr-FR" altLang="es-CO" sz="2000" dirty="0" err="1"/>
              <a:t>decisiones</a:t>
            </a:r>
            <a:endParaRPr lang="fr-FR" altLang="es-CO" sz="2000" dirty="0"/>
          </a:p>
          <a:p>
            <a:pPr eaLnBrk="1" hangingPunct="1">
              <a:spcBef>
                <a:spcPct val="40000"/>
              </a:spcBef>
              <a:buClr>
                <a:srgbClr val="C00000"/>
              </a:buClr>
              <a:buFontTx/>
              <a:buChar char="•"/>
            </a:pPr>
            <a:r>
              <a:rPr lang="fr-FR" altLang="es-CO" sz="2000" dirty="0"/>
              <a:t>…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D85F6E6-426A-4787-92D4-1BC6167E1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859216" cy="1156990"/>
          </a:xfrm>
        </p:spPr>
        <p:txBody>
          <a:bodyPr/>
          <a:lstStyle/>
          <a:p>
            <a:pPr algn="ctr" eaLnBrk="1" hangingPunct="1"/>
            <a:r>
              <a:rPr lang="en-US" altLang="es-CO" dirty="0"/>
              <a:t>EL FACTOR HUMANO: FACILITADORES DEL ERROR</a:t>
            </a:r>
          </a:p>
        </p:txBody>
      </p:sp>
      <p:pic>
        <p:nvPicPr>
          <p:cNvPr id="28677" name="Imagen 4">
            <a:extLst>
              <a:ext uri="{FF2B5EF4-FFF2-40B4-BE49-F238E27FC236}">
                <a16:creationId xmlns:a16="http://schemas.microsoft.com/office/drawing/2014/main" id="{F83BBD90-5EA5-4436-8727-1E83FBD3B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628775"/>
            <a:ext cx="33274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Slide Number Placeholder 1">
            <a:extLst>
              <a:ext uri="{FF2B5EF4-FFF2-40B4-BE49-F238E27FC236}">
                <a16:creationId xmlns:a16="http://schemas.microsoft.com/office/drawing/2014/main" id="{BB2888AD-A631-43DC-9D3D-54F99292D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2D88E7-C7C8-4EC4-BEAB-47391A15E427}" type="slidenum">
              <a:rPr lang="en-GB" altLang="es-CO">
                <a:solidFill>
                  <a:srgbClr val="929292"/>
                </a:solidFill>
              </a:rPr>
              <a:pPr eaLnBrk="1" hangingPunct="1"/>
              <a:t>20</a:t>
            </a:fld>
            <a:endParaRPr lang="en-GB" altLang="es-CO">
              <a:solidFill>
                <a:srgbClr val="929292"/>
              </a:solidFill>
            </a:endParaRPr>
          </a:p>
        </p:txBody>
      </p:sp>
      <p:pic>
        <p:nvPicPr>
          <p:cNvPr id="7" name="Imagen 6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04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6EC79C8-AF47-484F-925A-F14DAE204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6250"/>
            <a:ext cx="7848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s-ES" altLang="es-CO" sz="4400" b="1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883BCAE-9DFD-4914-81DC-29F8D6817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90663"/>
            <a:ext cx="8748713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Tx/>
              <a:buAutoNum type="arabicPeriod"/>
            </a:pPr>
            <a:r>
              <a:rPr lang="fr-FR" altLang="es-CO" sz="2400" dirty="0" err="1"/>
              <a:t>Evitar</a:t>
            </a:r>
            <a:r>
              <a:rPr lang="fr-FR" altLang="es-CO" sz="2400" dirty="0"/>
              <a:t> la </a:t>
            </a:r>
            <a:r>
              <a:rPr lang="fr-FR" altLang="es-CO" sz="2400" dirty="0" err="1"/>
              <a:t>dependencia</a:t>
            </a:r>
            <a:r>
              <a:rPr lang="fr-FR" altLang="es-CO" sz="2400" dirty="0"/>
              <a:t> de la </a:t>
            </a:r>
            <a:r>
              <a:rPr lang="fr-FR" altLang="es-CO" sz="2400" dirty="0" err="1"/>
              <a:t>memoria</a:t>
            </a:r>
            <a:endParaRPr lang="fr-FR" altLang="es-CO" sz="24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Tx/>
              <a:buAutoNum type="arabicPeriod"/>
            </a:pPr>
            <a:r>
              <a:rPr lang="fr-FR" altLang="es-CO" sz="2400" dirty="0"/>
              <a:t>Estandarizar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Tx/>
              <a:buAutoNum type="arabicPeriod"/>
            </a:pPr>
            <a:r>
              <a:rPr lang="fr-FR" altLang="es-CO" sz="2400" dirty="0" err="1"/>
              <a:t>Emplear</a:t>
            </a:r>
            <a:r>
              <a:rPr lang="fr-FR" altLang="es-CO" sz="2400" dirty="0"/>
              <a:t> la </a:t>
            </a:r>
            <a:r>
              <a:rPr lang="fr-FR" altLang="es-CO" sz="2400" dirty="0" err="1"/>
              <a:t>estandarización</a:t>
            </a:r>
            <a:r>
              <a:rPr lang="fr-FR" altLang="es-CO" sz="2400" dirty="0"/>
              <a:t> </a:t>
            </a:r>
            <a:r>
              <a:rPr lang="fr-FR" altLang="es-CO" sz="2400" dirty="0" err="1"/>
              <a:t>cuando</a:t>
            </a:r>
            <a:r>
              <a:rPr lang="fr-FR" altLang="es-CO" sz="2400" dirty="0"/>
              <a:t> la </a:t>
            </a:r>
            <a:r>
              <a:rPr lang="fr-FR" altLang="es-CO" sz="2400" dirty="0" err="1"/>
              <a:t>actividad</a:t>
            </a:r>
            <a:r>
              <a:rPr lang="fr-FR" altLang="es-CO" sz="2400" dirty="0"/>
              <a:t> </a:t>
            </a:r>
            <a:r>
              <a:rPr lang="fr-FR" altLang="es-CO" sz="2400" dirty="0" err="1"/>
              <a:t>lo</a:t>
            </a:r>
            <a:r>
              <a:rPr lang="fr-FR" altLang="es-CO" sz="2400" dirty="0"/>
              <a:t> </a:t>
            </a:r>
            <a:r>
              <a:rPr lang="fr-FR" altLang="es-CO" sz="2400" dirty="0" err="1"/>
              <a:t>permita</a:t>
            </a:r>
            <a:endParaRPr lang="fr-FR" altLang="es-CO" sz="2400" dirty="0"/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Tx/>
              <a:buAutoNum type="arabicPeriod"/>
            </a:pPr>
            <a:r>
              <a:rPr lang="fr-FR" altLang="es-CO" sz="2400" dirty="0" err="1"/>
              <a:t>Utilizar</a:t>
            </a:r>
            <a:r>
              <a:rPr lang="fr-FR" altLang="es-CO" sz="2400" dirty="0"/>
              <a:t> los </a:t>
            </a:r>
            <a:r>
              <a:rPr lang="fr-FR" altLang="es-CO" sz="2400" dirty="0" err="1"/>
              <a:t>protocolos</a:t>
            </a:r>
            <a:r>
              <a:rPr lang="fr-FR" altLang="es-CO" sz="2400" dirty="0"/>
              <a:t> y listas de </a:t>
            </a:r>
            <a:r>
              <a:rPr lang="fr-FR" altLang="es-CO" sz="2400" dirty="0" err="1"/>
              <a:t>verificación</a:t>
            </a:r>
            <a:endParaRPr lang="fr-FR" altLang="es-CO" sz="2400" dirty="0"/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Tx/>
              <a:buAutoNum type="arabicPeriod"/>
            </a:pPr>
            <a:r>
              <a:rPr lang="fr-FR" altLang="es-CO" sz="2400" dirty="0" err="1"/>
              <a:t>Mejorar</a:t>
            </a:r>
            <a:r>
              <a:rPr lang="fr-FR" altLang="es-CO" sz="2400" dirty="0"/>
              <a:t> el </a:t>
            </a:r>
            <a:r>
              <a:rPr lang="fr-FR" altLang="es-CO" sz="2400" dirty="0" err="1"/>
              <a:t>acceso</a:t>
            </a:r>
            <a:r>
              <a:rPr lang="fr-FR" altLang="es-CO" sz="2400" dirty="0"/>
              <a:t> a la </a:t>
            </a:r>
            <a:r>
              <a:rPr lang="fr-FR" altLang="es-CO" sz="2400" dirty="0" err="1"/>
              <a:t>información</a:t>
            </a:r>
            <a:endParaRPr lang="fr-FR" altLang="es-CO" sz="2400" dirty="0"/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Tx/>
              <a:buAutoNum type="arabicPeriod"/>
            </a:pPr>
            <a:r>
              <a:rPr lang="fr-FR" altLang="es-CO" sz="2400" dirty="0" err="1"/>
              <a:t>Reducir</a:t>
            </a:r>
            <a:r>
              <a:rPr lang="fr-FR" altLang="es-CO" sz="2400" dirty="0"/>
              <a:t> los </a:t>
            </a:r>
            <a:r>
              <a:rPr lang="fr-FR" altLang="es-CO" sz="2400" dirty="0" err="1"/>
              <a:t>traslados</a:t>
            </a:r>
            <a:r>
              <a:rPr lang="fr-FR" altLang="es-CO" sz="2400" dirty="0"/>
              <a:t> y los </a:t>
            </a:r>
            <a:r>
              <a:rPr lang="fr-FR" altLang="es-CO" sz="2400" dirty="0" err="1"/>
              <a:t>cambios</a:t>
            </a:r>
            <a:r>
              <a:rPr lang="fr-FR" altLang="es-CO" sz="2400" dirty="0"/>
              <a:t> de </a:t>
            </a:r>
            <a:r>
              <a:rPr lang="fr-FR" altLang="es-CO" sz="2400" dirty="0" err="1"/>
              <a:t>servicio</a:t>
            </a:r>
            <a:endParaRPr lang="fr-FR" altLang="es-CO" sz="2400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buFontTx/>
              <a:buAutoNum type="arabicPeriod"/>
            </a:pPr>
            <a:r>
              <a:rPr lang="fr-FR" altLang="es-CO" sz="2400" dirty="0" err="1"/>
              <a:t>Mejorar</a:t>
            </a:r>
            <a:r>
              <a:rPr lang="fr-FR" altLang="es-CO" sz="2400" dirty="0"/>
              <a:t> feedback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74DBBBF8-AA3B-427B-B0CF-5918D35C2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648"/>
            <a:ext cx="8435975" cy="1156990"/>
          </a:xfrm>
        </p:spPr>
        <p:txBody>
          <a:bodyPr/>
          <a:lstStyle/>
          <a:p>
            <a:pPr algn="ctr" eaLnBrk="1" hangingPunct="1"/>
            <a:r>
              <a:rPr lang="en-US" altLang="es-CO" dirty="0"/>
              <a:t>¿CÓMO REDUCIR LOS ERRORES?</a:t>
            </a:r>
          </a:p>
        </p:txBody>
      </p:sp>
      <p:sp>
        <p:nvSpPr>
          <p:cNvPr id="29701" name="Slide Number Placeholder 1">
            <a:extLst>
              <a:ext uri="{FF2B5EF4-FFF2-40B4-BE49-F238E27FC236}">
                <a16:creationId xmlns:a16="http://schemas.microsoft.com/office/drawing/2014/main" id="{268EF9EC-2800-4ED1-B708-03AC3A1E3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B1CBA0-F40A-4FE4-A1B7-113FF676DB29}" type="slidenum">
              <a:rPr lang="en-GB" altLang="es-CO">
                <a:solidFill>
                  <a:srgbClr val="929292"/>
                </a:solidFill>
              </a:rPr>
              <a:pPr eaLnBrk="1" hangingPunct="1"/>
              <a:t>21</a:t>
            </a:fld>
            <a:endParaRPr lang="en-GB" altLang="es-CO">
              <a:solidFill>
                <a:srgbClr val="929292"/>
              </a:solidFill>
            </a:endParaRPr>
          </a:p>
        </p:txBody>
      </p: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7894288"/>
              </p:ext>
            </p:extLst>
          </p:nvPr>
        </p:nvGraphicFramePr>
        <p:xfrm>
          <a:off x="457200" y="1786806"/>
          <a:ext cx="8229600" cy="322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777652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9526740"/>
              </p:ext>
            </p:extLst>
          </p:nvPr>
        </p:nvGraphicFramePr>
        <p:xfrm>
          <a:off x="2051720" y="2060848"/>
          <a:ext cx="548028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827584" y="980728"/>
          <a:ext cx="2802833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6012160" y="764704"/>
          <a:ext cx="2802833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827584" y="5013176"/>
          <a:ext cx="2219353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Diagrama 12"/>
          <p:cNvGraphicFramePr/>
          <p:nvPr/>
        </p:nvGraphicFramePr>
        <p:xfrm>
          <a:off x="3491880" y="3789040"/>
          <a:ext cx="302433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39946607"/>
              </p:ext>
            </p:extLst>
          </p:nvPr>
        </p:nvGraphicFramePr>
        <p:xfrm>
          <a:off x="6300192" y="5085184"/>
          <a:ext cx="2674455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8" name="Imagen 7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398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11" grpId="0">
        <p:bldAsOne/>
      </p:bldGraphic>
      <p:bldGraphic spid="13" grpId="0">
        <p:bldAsOne/>
      </p:bldGraphic>
      <p:bldGraphic spid="1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242" t="14527" r="31214" b="13787"/>
          <a:stretch/>
        </p:blipFill>
        <p:spPr>
          <a:xfrm>
            <a:off x="107504" y="980728"/>
            <a:ext cx="4680520" cy="48965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0048" t="13058" r="30555" b="9781"/>
          <a:stretch/>
        </p:blipFill>
        <p:spPr>
          <a:xfrm>
            <a:off x="4895528" y="908720"/>
            <a:ext cx="4248472" cy="4968552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-4544"/>
            <a:ext cx="8579296" cy="769248"/>
          </a:xfrm>
        </p:spPr>
        <p:txBody>
          <a:bodyPr/>
          <a:lstStyle/>
          <a:p>
            <a:pPr algn="l"/>
            <a:r>
              <a:rPr lang="es-CO" dirty="0"/>
              <a:t>TIPOS DE EVENTOS ADVERSOS</a:t>
            </a:r>
          </a:p>
        </p:txBody>
      </p:sp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886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620000" cy="272717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/>
              <a:t>POR QUÉ AMPLIAR LA COBERTURA EN LA IMPLEMENTACIÓN DE BUENAS PRÁCTICAS DE SEGURIDAD DE PACIENTES?</a:t>
            </a:r>
          </a:p>
        </p:txBody>
      </p:sp>
      <p:pic>
        <p:nvPicPr>
          <p:cNvPr id="3" name="Imagen 2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1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3928" y="908720"/>
            <a:ext cx="4536504" cy="1143000"/>
          </a:xfrm>
        </p:spPr>
        <p:txBody>
          <a:bodyPr/>
          <a:lstStyle/>
          <a:p>
            <a:r>
              <a:rPr lang="es-ES" dirty="0"/>
              <a:t>RAZONES CLAVE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28125"/>
              </p:ext>
            </p:extLst>
          </p:nvPr>
        </p:nvGraphicFramePr>
        <p:xfrm>
          <a:off x="539552" y="476672"/>
          <a:ext cx="8435280" cy="621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54" y="6213545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115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620000" cy="2722314"/>
          </a:xfrm>
        </p:spPr>
        <p:txBody>
          <a:bodyPr/>
          <a:lstStyle/>
          <a:p>
            <a:pPr algn="ctr"/>
            <a:r>
              <a:rPr lang="es-ES" dirty="0"/>
              <a:t>Qué buenas prácticas para la seguridad de pacientes deben ser parte de la gestión diaria de las IPS?</a:t>
            </a:r>
          </a:p>
        </p:txBody>
      </p:sp>
      <p:sp>
        <p:nvSpPr>
          <p:cNvPr id="9" name="CuadroTexto 8"/>
          <p:cNvSpPr txBox="1"/>
          <p:nvPr/>
        </p:nvSpPr>
        <p:spPr>
          <a:xfrm rot="19589452">
            <a:off x="2525149" y="2891832"/>
            <a:ext cx="424847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ESENCIALES</a:t>
            </a:r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5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35228" cy="1143000"/>
          </a:xfrm>
        </p:spPr>
        <p:txBody>
          <a:bodyPr>
            <a:noAutofit/>
          </a:bodyPr>
          <a:lstStyle/>
          <a:p>
            <a:pPr algn="ctr"/>
            <a:r>
              <a:rPr lang="es-MX" sz="2800" dirty="0"/>
              <a:t>SEGURIDAD DE PACIENTES EN HABILITACIÓN</a:t>
            </a:r>
            <a:endParaRPr lang="es-E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256064"/>
              </p:ext>
            </p:extLst>
          </p:nvPr>
        </p:nvGraphicFramePr>
        <p:xfrm>
          <a:off x="57147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 rot="20566127">
            <a:off x="1441326" y="1847577"/>
            <a:ext cx="575811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5 Buenas Prácticas aplican a todas las IPS</a:t>
            </a:r>
          </a:p>
        </p:txBody>
      </p:sp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41537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00352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357166"/>
            <a:ext cx="4894312" cy="1143000"/>
          </a:xfrm>
        </p:spPr>
        <p:txBody>
          <a:bodyPr>
            <a:noAutofit/>
          </a:bodyPr>
          <a:lstStyle/>
          <a:p>
            <a:r>
              <a:rPr lang="es-MX" sz="2800" dirty="0"/>
              <a:t>Seguridad de Pacientes en Habilitación</a:t>
            </a:r>
            <a:endParaRPr lang="es-ES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831228"/>
              </p:ext>
            </p:extLst>
          </p:nvPr>
        </p:nvGraphicFramePr>
        <p:xfrm>
          <a:off x="457200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3545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766536"/>
      </p:ext>
    </p:extLst>
  </p:cSld>
  <p:clrMapOvr>
    <a:masterClrMapping/>
  </p:clrMapOvr>
  <p:transition>
    <p:cover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38384"/>
            <a:ext cx="8579296" cy="648072"/>
          </a:xfrm>
        </p:spPr>
        <p:txBody>
          <a:bodyPr>
            <a:noAutofit/>
          </a:bodyPr>
          <a:lstStyle/>
          <a:p>
            <a:pPr lvl="0" algn="l"/>
            <a:r>
              <a:rPr lang="es-CO" sz="1800" dirty="0"/>
              <a:t>BUENAS PRÁCTICAS DE SEGURIDAD DE PACIENTES </a:t>
            </a:r>
            <a:br>
              <a:rPr lang="es-ES" sz="1800" dirty="0"/>
            </a:br>
            <a:r>
              <a:rPr lang="es-CO" sz="1800" dirty="0"/>
              <a:t>OBLIGATORIAS EN EL SISTEMA ÚNICO DE HABILITACIÓN</a:t>
            </a:r>
            <a:br>
              <a:rPr lang="es-ES" sz="1800" dirty="0"/>
            </a:br>
            <a:endParaRPr lang="es-CO" sz="18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38712299"/>
              </p:ext>
            </p:extLst>
          </p:nvPr>
        </p:nvGraphicFramePr>
        <p:xfrm>
          <a:off x="-1471500" y="786456"/>
          <a:ext cx="11372092" cy="56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18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387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156990"/>
          </a:xfrm>
        </p:spPr>
        <p:txBody>
          <a:bodyPr>
            <a:normAutofit/>
          </a:bodyPr>
          <a:lstStyle/>
          <a:p>
            <a:pPr algn="ctr"/>
            <a:r>
              <a:rPr lang="es-CO" sz="2000" dirty="0"/>
              <a:t>REPORTE, MEDICIÓN, ANÁLISIS Y GESTIÓN DE LOS EVENTOS ADVERSOS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19975" cy="535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0515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123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A2423-F694-4109-98AD-B36B9EE1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556" y="2060848"/>
            <a:ext cx="4906888" cy="1156990"/>
          </a:xfrm>
        </p:spPr>
        <p:txBody>
          <a:bodyPr/>
          <a:lstStyle/>
          <a:p>
            <a:pPr algn="ctr"/>
            <a:r>
              <a:rPr lang="es-CO" dirty="0"/>
              <a:t>GRACIAS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23528" y="49411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2"/>
              </a:rPr>
              <a:t>https://docs.google.com/forms/d/e/1FAIpQLSe8UCG3q4o_fEUX1BkQHF5_6XyLDv6W0L_Zo_CFyXVosx9OAw/viewform?usp=sf_link</a:t>
            </a:r>
            <a:endParaRPr lang="es-CO" dirty="0"/>
          </a:p>
          <a:p>
            <a:endParaRPr lang="es-CO" dirty="0"/>
          </a:p>
        </p:txBody>
      </p:sp>
      <p:pic>
        <p:nvPicPr>
          <p:cNvPr id="4" name="Imagen 3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0515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92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38384"/>
            <a:ext cx="8579296" cy="648072"/>
          </a:xfrm>
        </p:spPr>
        <p:txBody>
          <a:bodyPr>
            <a:noAutofit/>
          </a:bodyPr>
          <a:lstStyle/>
          <a:p>
            <a:pPr lvl="0" algn="l"/>
            <a:r>
              <a:rPr lang="es-CO" sz="1800" dirty="0"/>
              <a:t>BUENAS PRÁCTICAS DE SEGURIDAD DE PACIENTES </a:t>
            </a:r>
            <a:br>
              <a:rPr lang="es-ES" sz="1800" dirty="0"/>
            </a:br>
            <a:r>
              <a:rPr lang="es-CO" sz="1800" dirty="0"/>
              <a:t>OBLIGATORIAS EN EL SISTEMA ÚNICO DE HABILITACIÓN</a:t>
            </a:r>
            <a:br>
              <a:rPr lang="es-ES" sz="1800" dirty="0"/>
            </a:br>
            <a:endParaRPr lang="es-CO" sz="18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77424699"/>
              </p:ext>
            </p:extLst>
          </p:nvPr>
        </p:nvGraphicFramePr>
        <p:xfrm>
          <a:off x="-3492896" y="749952"/>
          <a:ext cx="9793088" cy="56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10508717"/>
              </p:ext>
            </p:extLst>
          </p:nvPr>
        </p:nvGraphicFramePr>
        <p:xfrm>
          <a:off x="3419872" y="735104"/>
          <a:ext cx="5400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lecha derecha 6"/>
          <p:cNvSpPr/>
          <p:nvPr/>
        </p:nvSpPr>
        <p:spPr>
          <a:xfrm>
            <a:off x="2843880" y="788256"/>
            <a:ext cx="432048" cy="2880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0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38384"/>
            <a:ext cx="8579296" cy="648072"/>
          </a:xfrm>
        </p:spPr>
        <p:txBody>
          <a:bodyPr>
            <a:noAutofit/>
          </a:bodyPr>
          <a:lstStyle/>
          <a:p>
            <a:pPr lvl="0" algn="l"/>
            <a:r>
              <a:rPr lang="es-CO" sz="1800" dirty="0"/>
              <a:t>BUENAS PRÁCTICAS DE SEGURIDAD DE PACIENTES </a:t>
            </a:r>
            <a:br>
              <a:rPr lang="es-ES" sz="1800" dirty="0"/>
            </a:br>
            <a:r>
              <a:rPr lang="es-CO" sz="1800" dirty="0"/>
              <a:t>OBLIGATORIAS EN EL SISTEMA ÚNICO DE HABILITACIÓN</a:t>
            </a:r>
            <a:br>
              <a:rPr lang="es-ES" sz="1800" dirty="0"/>
            </a:br>
            <a:endParaRPr lang="es-CO" sz="18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1229791"/>
              </p:ext>
            </p:extLst>
          </p:nvPr>
        </p:nvGraphicFramePr>
        <p:xfrm>
          <a:off x="-3492896" y="749952"/>
          <a:ext cx="9793088" cy="56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7333354"/>
              </p:ext>
            </p:extLst>
          </p:nvPr>
        </p:nvGraphicFramePr>
        <p:xfrm>
          <a:off x="3612352" y="1052736"/>
          <a:ext cx="510073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Conector angular 7"/>
          <p:cNvCxnSpPr/>
          <p:nvPr/>
        </p:nvCxnSpPr>
        <p:spPr>
          <a:xfrm>
            <a:off x="2699792" y="1484784"/>
            <a:ext cx="1800200" cy="1224136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06852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0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38384"/>
            <a:ext cx="8579296" cy="648072"/>
          </a:xfrm>
        </p:spPr>
        <p:txBody>
          <a:bodyPr>
            <a:noAutofit/>
          </a:bodyPr>
          <a:lstStyle/>
          <a:p>
            <a:pPr lvl="0" algn="l"/>
            <a:r>
              <a:rPr lang="es-CO" sz="1400" dirty="0"/>
              <a:t>BUENAS PRÁCTICAS DE SEGURIDAD DE PACIENTES </a:t>
            </a:r>
            <a:br>
              <a:rPr lang="es-ES" sz="1400" dirty="0"/>
            </a:br>
            <a:r>
              <a:rPr lang="es-CO" sz="1400" dirty="0"/>
              <a:t>OBLIGATORIAS EN EL SISTEMA ÚNICO DE HABILITACIÓN</a:t>
            </a:r>
            <a:br>
              <a:rPr lang="es-ES" sz="1400" dirty="0"/>
            </a:br>
            <a:endParaRPr lang="es-CO" sz="1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77899392"/>
              </p:ext>
            </p:extLst>
          </p:nvPr>
        </p:nvGraphicFramePr>
        <p:xfrm>
          <a:off x="-3492896" y="749952"/>
          <a:ext cx="9793088" cy="56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938531"/>
              </p:ext>
            </p:extLst>
          </p:nvPr>
        </p:nvGraphicFramePr>
        <p:xfrm>
          <a:off x="2411760" y="441946"/>
          <a:ext cx="7243072" cy="5998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3" name="Conector angular 12"/>
          <p:cNvCxnSpPr/>
          <p:nvPr/>
        </p:nvCxnSpPr>
        <p:spPr>
          <a:xfrm>
            <a:off x="2555776" y="2346859"/>
            <a:ext cx="1512168" cy="1236533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38384"/>
            <a:ext cx="8579296" cy="648072"/>
          </a:xfrm>
        </p:spPr>
        <p:txBody>
          <a:bodyPr>
            <a:noAutofit/>
          </a:bodyPr>
          <a:lstStyle/>
          <a:p>
            <a:pPr lvl="0" algn="l"/>
            <a:r>
              <a:rPr lang="es-CO" sz="1400" dirty="0"/>
              <a:t>BUENAS PRÁCTICAS DE SEGURIDAD DE PACIENTES </a:t>
            </a:r>
            <a:br>
              <a:rPr lang="es-ES" sz="1400" dirty="0"/>
            </a:br>
            <a:r>
              <a:rPr lang="es-CO" sz="1400" dirty="0"/>
              <a:t>OBLIGATORIAS EN EL SISTEMA ÚNICO DE HABILITACIÓN</a:t>
            </a:r>
            <a:br>
              <a:rPr lang="es-ES" sz="1400" dirty="0"/>
            </a:br>
            <a:endParaRPr lang="es-CO" sz="1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41683076"/>
              </p:ext>
            </p:extLst>
          </p:nvPr>
        </p:nvGraphicFramePr>
        <p:xfrm>
          <a:off x="-3492896" y="749952"/>
          <a:ext cx="9793088" cy="56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4 Diagrama"/>
          <p:cNvGraphicFramePr/>
          <p:nvPr>
            <p:extLst>
              <p:ext uri="{D42A27DB-BD31-4B8C-83A1-F6EECF244321}">
                <p14:modId xmlns:p14="http://schemas.microsoft.com/office/powerpoint/2010/main" val="918029672"/>
              </p:ext>
            </p:extLst>
          </p:nvPr>
        </p:nvGraphicFramePr>
        <p:xfrm>
          <a:off x="1547664" y="548680"/>
          <a:ext cx="1029714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" name="Conector angular 4"/>
          <p:cNvCxnSpPr/>
          <p:nvPr/>
        </p:nvCxnSpPr>
        <p:spPr>
          <a:xfrm>
            <a:off x="2555776" y="2636912"/>
            <a:ext cx="2520280" cy="79208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Imagen 6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02" y="6176137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09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38384"/>
            <a:ext cx="8579296" cy="648072"/>
          </a:xfrm>
        </p:spPr>
        <p:txBody>
          <a:bodyPr>
            <a:noAutofit/>
          </a:bodyPr>
          <a:lstStyle/>
          <a:p>
            <a:pPr lvl="0" algn="l"/>
            <a:r>
              <a:rPr lang="es-CO" sz="1400" dirty="0"/>
              <a:t>BUENAS PRÁCTICAS DE SEGURIDAD DE PACIENTES </a:t>
            </a:r>
            <a:br>
              <a:rPr lang="es-ES" sz="1400" dirty="0"/>
            </a:br>
            <a:r>
              <a:rPr lang="es-CO" sz="1400" dirty="0"/>
              <a:t>OBLIGATORIAS EN EL SISTEMA ÚNICO DE HABILITACIÓN</a:t>
            </a:r>
            <a:br>
              <a:rPr lang="es-ES" sz="1400" dirty="0"/>
            </a:br>
            <a:endParaRPr lang="es-CO" sz="1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88376970"/>
              </p:ext>
            </p:extLst>
          </p:nvPr>
        </p:nvGraphicFramePr>
        <p:xfrm>
          <a:off x="-3492896" y="749952"/>
          <a:ext cx="9793088" cy="56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1 Diagrama"/>
          <p:cNvGraphicFramePr/>
          <p:nvPr>
            <p:extLst>
              <p:ext uri="{D42A27DB-BD31-4B8C-83A1-F6EECF244321}">
                <p14:modId xmlns:p14="http://schemas.microsoft.com/office/powerpoint/2010/main" val="3009873914"/>
              </p:ext>
            </p:extLst>
          </p:nvPr>
        </p:nvGraphicFramePr>
        <p:xfrm>
          <a:off x="3203848" y="786456"/>
          <a:ext cx="5328592" cy="491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2545432" y="3144130"/>
            <a:ext cx="1008112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78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38384"/>
            <a:ext cx="8579296" cy="648072"/>
          </a:xfrm>
        </p:spPr>
        <p:txBody>
          <a:bodyPr>
            <a:noAutofit/>
          </a:bodyPr>
          <a:lstStyle/>
          <a:p>
            <a:pPr lvl="0" algn="l"/>
            <a:r>
              <a:rPr lang="es-CO" sz="1400" dirty="0"/>
              <a:t>BUENAS PRÁCTICAS DE SEGURIDAD DE PACIENTES </a:t>
            </a:r>
            <a:br>
              <a:rPr lang="es-ES" sz="1400" dirty="0"/>
            </a:br>
            <a:r>
              <a:rPr lang="es-CO" sz="1400" dirty="0"/>
              <a:t>OBLIGATORIAS EN EL SISTEMA ÚNICO DE HABILITACIÓN</a:t>
            </a:r>
            <a:br>
              <a:rPr lang="es-ES" sz="1400" dirty="0"/>
            </a:br>
            <a:endParaRPr lang="es-CO" sz="1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35304308"/>
              </p:ext>
            </p:extLst>
          </p:nvPr>
        </p:nvGraphicFramePr>
        <p:xfrm>
          <a:off x="-3492896" y="749952"/>
          <a:ext cx="9793088" cy="566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76326959"/>
              </p:ext>
            </p:extLst>
          </p:nvPr>
        </p:nvGraphicFramePr>
        <p:xfrm>
          <a:off x="3131840" y="1106742"/>
          <a:ext cx="5862352" cy="406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Conector angular 7"/>
          <p:cNvCxnSpPr/>
          <p:nvPr/>
        </p:nvCxnSpPr>
        <p:spPr>
          <a:xfrm flipV="1">
            <a:off x="2555776" y="3140968"/>
            <a:ext cx="1841376" cy="72008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Imagen 5" descr="LOGO 1">
            <a:extLst>
              <a:ext uri="{FF2B5EF4-FFF2-40B4-BE49-F238E27FC236}">
                <a16:creationId xmlns:a16="http://schemas.microsoft.com/office/drawing/2014/main" id="{6992B91C-5DB5-4213-B562-51BF642D4C7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92" y="6210300"/>
            <a:ext cx="1571625" cy="64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782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2586</Words>
  <Application>Microsoft Office PowerPoint</Application>
  <PresentationFormat>Presentación en pantalla (4:3)</PresentationFormat>
  <Paragraphs>258</Paragraphs>
  <Slides>31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Arial Black</vt:lpstr>
      <vt:lpstr>Calibri</vt:lpstr>
      <vt:lpstr>Tema de Office</vt:lpstr>
      <vt:lpstr>LA SEGURIDAD DEL PACIENTE COMO REQUISITO DE HABILITACIÓN</vt:lpstr>
      <vt:lpstr>CONTENIDO</vt:lpstr>
      <vt:lpstr>BUENAS PRÁCTICAS DE SEGURIDAD DE PACIENTES  OBLIGATORIAS EN EL SISTEMA ÚNICO DE HABILITACIÓN </vt:lpstr>
      <vt:lpstr>BUENAS PRÁCTICAS DE SEGURIDAD DE PACIENTES  OBLIGATORIAS EN EL SISTEMA ÚNICO DE HABILITACIÓN </vt:lpstr>
      <vt:lpstr>BUENAS PRÁCTICAS DE SEGURIDAD DE PACIENTES  OBLIGATORIAS EN EL SISTEMA ÚNICO DE HABILITACIÓN </vt:lpstr>
      <vt:lpstr>BUENAS PRÁCTICAS DE SEGURIDAD DE PACIENTES  OBLIGATORIAS EN EL SISTEMA ÚNICO DE HABILITACIÓN </vt:lpstr>
      <vt:lpstr>BUENAS PRÁCTICAS DE SEGURIDAD DE PACIENTES  OBLIGATORIAS EN EL SISTEMA ÚNICO DE HABILITACIÓN </vt:lpstr>
      <vt:lpstr>BUENAS PRÁCTICAS DE SEGURIDAD DE PACIENTES  OBLIGATORIAS EN EL SISTEMA ÚNICO DE HABILITACIÓN </vt:lpstr>
      <vt:lpstr>BUENAS PRÁCTICAS DE SEGURIDAD DE PACIENTES  OBLIGATORIAS EN EL SISTEMA ÚNICO DE HABILITACIÓN </vt:lpstr>
      <vt:lpstr>BUENAS PRÁCTICAS DE SEGURIDAD DE PACIENTES  OBLIGATORIAS EN EL SISTEMA ÚNICO DE HABILITACIÓN </vt:lpstr>
      <vt:lpstr>BUENAS PRÁCTICAS DE SEGURIDAD DE PACIENTES  OBLIGATORIAS EN EL SISTEMA ÚNICO DE HABILITACIÓN </vt:lpstr>
      <vt:lpstr>MONITORIZACIÓN DE EVENTOS ADVERSOS</vt:lpstr>
      <vt:lpstr>MISIÓN</vt:lpstr>
      <vt:lpstr>POLÍTICA DE CALIDAD Y SEGURIDAD DEL PACIENTE</vt:lpstr>
      <vt:lpstr>VISIÓN</vt:lpstr>
      <vt:lpstr>PROCESOS SEGUROS</vt:lpstr>
      <vt:lpstr>Presentación de PowerPoint</vt:lpstr>
      <vt:lpstr>Incidentes y eventos adversos: la parte visible de la inseguridad del paciente</vt:lpstr>
      <vt:lpstr>DOS MITOS A ERRADICAR Y DOS OBJETIVOS A CONSEGUIR</vt:lpstr>
      <vt:lpstr>EL FACTOR HUMANO: FACILITADORES DEL ERROR</vt:lpstr>
      <vt:lpstr>¿CÓMO REDUCIR LOS ERRORES?</vt:lpstr>
      <vt:lpstr>Presentación de PowerPoint</vt:lpstr>
      <vt:lpstr>Presentación de PowerPoint</vt:lpstr>
      <vt:lpstr>TIPOS DE EVENTOS ADVERSOS</vt:lpstr>
      <vt:lpstr>POR QUÉ AMPLIAR LA COBERTURA EN LA IMPLEMENTACIÓN DE BUENAS PRÁCTICAS DE SEGURIDAD DE PACIENTES?</vt:lpstr>
      <vt:lpstr>RAZONES CLAVE</vt:lpstr>
      <vt:lpstr>Qué buenas prácticas para la seguridad de pacientes deben ser parte de la gestión diaria de las IPS?</vt:lpstr>
      <vt:lpstr>SEGURIDAD DE PACIENTES EN HABILITACIÓN</vt:lpstr>
      <vt:lpstr>Seguridad de Pacientes en Habilitación</vt:lpstr>
      <vt:lpstr>REPORTE, MEDICIÓN, ANÁLISIS Y GESTIÓN DE LOS EVENTOS ADVERSOS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lpareja</dc:creator>
  <cp:lastModifiedBy>ADRIANA LINARES</cp:lastModifiedBy>
  <cp:revision>196</cp:revision>
  <dcterms:created xsi:type="dcterms:W3CDTF">2012-09-03T14:34:27Z</dcterms:created>
  <dcterms:modified xsi:type="dcterms:W3CDTF">2020-12-02T21:18:16Z</dcterms:modified>
</cp:coreProperties>
</file>