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ED6D1-9437-4E0D-8BC4-CCB5F9EBD074}" type="doc">
      <dgm:prSet loTypeId="urn:microsoft.com/office/officeart/2005/8/layout/equation1" loCatId="process" qsTypeId="urn:microsoft.com/office/officeart/2005/8/quickstyle/simple1" qsCatId="simple" csTypeId="urn:microsoft.com/office/officeart/2005/8/colors/colorful3" csCatId="colorful" phldr="1"/>
      <dgm:spPr/>
    </dgm:pt>
    <dgm:pt modelId="{28EAE5BC-E22B-4355-B962-BD17C33C576B}">
      <dgm:prSet phldrT="[Texto]"/>
      <dgm:spPr/>
      <dgm:t>
        <a:bodyPr/>
        <a:lstStyle/>
        <a:p>
          <a:r>
            <a:rPr lang="es-ES" dirty="0"/>
            <a:t>Daño al paciente</a:t>
          </a:r>
        </a:p>
      </dgm:t>
    </dgm:pt>
    <dgm:pt modelId="{D71EBE1F-133A-4768-924C-4B93B7C5A6AC}" type="parTrans" cxnId="{2CFEBAAB-1A95-45E1-A6EA-74B60AFE8CE6}">
      <dgm:prSet/>
      <dgm:spPr/>
      <dgm:t>
        <a:bodyPr/>
        <a:lstStyle/>
        <a:p>
          <a:endParaRPr lang="es-ES"/>
        </a:p>
      </dgm:t>
    </dgm:pt>
    <dgm:pt modelId="{00E45589-401B-4766-8450-29B9D5072D3D}" type="sibTrans" cxnId="{2CFEBAAB-1A95-45E1-A6EA-74B60AFE8CE6}">
      <dgm:prSet/>
      <dgm:spPr/>
      <dgm:t>
        <a:bodyPr/>
        <a:lstStyle/>
        <a:p>
          <a:endParaRPr lang="es-ES"/>
        </a:p>
      </dgm:t>
    </dgm:pt>
    <dgm:pt modelId="{C0724F38-2F6A-44D3-8949-030AFD8653F0}">
      <dgm:prSet phldrT="[Texto]"/>
      <dgm:spPr/>
      <dgm:t>
        <a:bodyPr/>
        <a:lstStyle/>
        <a:p>
          <a:r>
            <a:rPr lang="es-ES" dirty="0"/>
            <a:t>Involuntario</a:t>
          </a:r>
        </a:p>
      </dgm:t>
    </dgm:pt>
    <dgm:pt modelId="{6692FE83-5278-4BA2-ABFB-06C52731F836}" type="parTrans" cxnId="{E8AE2891-E619-49FB-B847-ED231C363ACF}">
      <dgm:prSet/>
      <dgm:spPr/>
      <dgm:t>
        <a:bodyPr/>
        <a:lstStyle/>
        <a:p>
          <a:endParaRPr lang="es-ES"/>
        </a:p>
      </dgm:t>
    </dgm:pt>
    <dgm:pt modelId="{CE415982-7F05-40FA-B355-804518680833}" type="sibTrans" cxnId="{E8AE2891-E619-49FB-B847-ED231C363ACF}">
      <dgm:prSet/>
      <dgm:spPr/>
      <dgm:t>
        <a:bodyPr/>
        <a:lstStyle/>
        <a:p>
          <a:endParaRPr lang="es-ES"/>
        </a:p>
      </dgm:t>
    </dgm:pt>
    <dgm:pt modelId="{AB1D235F-2B2A-48A2-9025-6C73EAA07F58}">
      <dgm:prSet phldrT="[Texto]"/>
      <dgm:spPr/>
      <dgm:t>
        <a:bodyPr/>
        <a:lstStyle/>
        <a:p>
          <a:r>
            <a:rPr lang="es-ES" dirty="0"/>
            <a:t>Evento Adverso</a:t>
          </a:r>
        </a:p>
      </dgm:t>
    </dgm:pt>
    <dgm:pt modelId="{C01F48B4-1928-41C2-8593-C527005A44AE}" type="parTrans" cxnId="{30F31AD4-E389-4A54-83E3-2A3DEF223D10}">
      <dgm:prSet/>
      <dgm:spPr/>
      <dgm:t>
        <a:bodyPr/>
        <a:lstStyle/>
        <a:p>
          <a:endParaRPr lang="es-ES"/>
        </a:p>
      </dgm:t>
    </dgm:pt>
    <dgm:pt modelId="{642FC3A8-57E0-4F7E-BE51-761F9CAEE1A9}" type="sibTrans" cxnId="{30F31AD4-E389-4A54-83E3-2A3DEF223D10}">
      <dgm:prSet/>
      <dgm:spPr/>
      <dgm:t>
        <a:bodyPr/>
        <a:lstStyle/>
        <a:p>
          <a:endParaRPr lang="es-ES"/>
        </a:p>
      </dgm:t>
    </dgm:pt>
    <dgm:pt modelId="{966EF56A-DBB5-4C6B-98BF-0F06E02E17A4}">
      <dgm:prSet phldrT="[Texto]"/>
      <dgm:spPr/>
      <dgm:t>
        <a:bodyPr/>
        <a:lstStyle/>
        <a:p>
          <a:r>
            <a:rPr lang="es-ES" dirty="0"/>
            <a:t>Producto del proceso de atención</a:t>
          </a:r>
        </a:p>
      </dgm:t>
    </dgm:pt>
    <dgm:pt modelId="{81FD8277-F627-4996-B380-923C3F01C9BC}" type="parTrans" cxnId="{A98F2CAE-0808-4A38-A6CC-4C9FA9DBFC96}">
      <dgm:prSet/>
      <dgm:spPr/>
      <dgm:t>
        <a:bodyPr/>
        <a:lstStyle/>
        <a:p>
          <a:endParaRPr lang="es-ES"/>
        </a:p>
      </dgm:t>
    </dgm:pt>
    <dgm:pt modelId="{3737F7E9-7F8B-40A6-A20F-AF025E546091}" type="sibTrans" cxnId="{A98F2CAE-0808-4A38-A6CC-4C9FA9DBFC96}">
      <dgm:prSet/>
      <dgm:spPr/>
      <dgm:t>
        <a:bodyPr/>
        <a:lstStyle/>
        <a:p>
          <a:endParaRPr lang="es-ES"/>
        </a:p>
      </dgm:t>
    </dgm:pt>
    <dgm:pt modelId="{54F406D8-1D5B-4F3B-A354-3A890500E1E7}" type="pres">
      <dgm:prSet presAssocID="{2FDED6D1-9437-4E0D-8BC4-CCB5F9EBD074}" presName="linearFlow" presStyleCnt="0">
        <dgm:presLayoutVars>
          <dgm:dir/>
          <dgm:resizeHandles val="exact"/>
        </dgm:presLayoutVars>
      </dgm:prSet>
      <dgm:spPr/>
    </dgm:pt>
    <dgm:pt modelId="{0CE0A170-D361-4571-BDD3-AA3DF91604A7}" type="pres">
      <dgm:prSet presAssocID="{28EAE5BC-E22B-4355-B962-BD17C33C576B}" presName="node" presStyleLbl="node1" presStyleIdx="0" presStyleCnt="4">
        <dgm:presLayoutVars>
          <dgm:bulletEnabled val="1"/>
        </dgm:presLayoutVars>
      </dgm:prSet>
      <dgm:spPr/>
    </dgm:pt>
    <dgm:pt modelId="{FEA49BC1-04B1-4A33-A6D9-18521464669E}" type="pres">
      <dgm:prSet presAssocID="{00E45589-401B-4766-8450-29B9D5072D3D}" presName="spacerL" presStyleCnt="0"/>
      <dgm:spPr/>
    </dgm:pt>
    <dgm:pt modelId="{E1A978CC-F928-4D71-B649-2589EBD7CEDF}" type="pres">
      <dgm:prSet presAssocID="{00E45589-401B-4766-8450-29B9D5072D3D}" presName="sibTrans" presStyleLbl="sibTrans2D1" presStyleIdx="0" presStyleCnt="3"/>
      <dgm:spPr/>
    </dgm:pt>
    <dgm:pt modelId="{05567C4E-687A-432E-AD36-5EE5F4507C1E}" type="pres">
      <dgm:prSet presAssocID="{00E45589-401B-4766-8450-29B9D5072D3D}" presName="spacerR" presStyleCnt="0"/>
      <dgm:spPr/>
    </dgm:pt>
    <dgm:pt modelId="{FB281F33-AD26-4DC5-A8FB-CB5A125A4A1D}" type="pres">
      <dgm:prSet presAssocID="{C0724F38-2F6A-44D3-8949-030AFD8653F0}" presName="node" presStyleLbl="node1" presStyleIdx="1" presStyleCnt="4">
        <dgm:presLayoutVars>
          <dgm:bulletEnabled val="1"/>
        </dgm:presLayoutVars>
      </dgm:prSet>
      <dgm:spPr/>
    </dgm:pt>
    <dgm:pt modelId="{E34AE301-8CE7-4E36-89B4-C9E0107A539B}" type="pres">
      <dgm:prSet presAssocID="{CE415982-7F05-40FA-B355-804518680833}" presName="spacerL" presStyleCnt="0"/>
      <dgm:spPr/>
    </dgm:pt>
    <dgm:pt modelId="{7D2ED521-A9E3-4647-A831-5B7037E78C7E}" type="pres">
      <dgm:prSet presAssocID="{CE415982-7F05-40FA-B355-804518680833}" presName="sibTrans" presStyleLbl="sibTrans2D1" presStyleIdx="1" presStyleCnt="3"/>
      <dgm:spPr/>
    </dgm:pt>
    <dgm:pt modelId="{9EBCE099-AC92-47EA-80FB-65E974B62D4E}" type="pres">
      <dgm:prSet presAssocID="{CE415982-7F05-40FA-B355-804518680833}" presName="spacerR" presStyleCnt="0"/>
      <dgm:spPr/>
    </dgm:pt>
    <dgm:pt modelId="{45857BB6-DBCD-4504-AAA5-A28D8CE2AA07}" type="pres">
      <dgm:prSet presAssocID="{966EF56A-DBB5-4C6B-98BF-0F06E02E17A4}" presName="node" presStyleLbl="node1" presStyleIdx="2" presStyleCnt="4">
        <dgm:presLayoutVars>
          <dgm:bulletEnabled val="1"/>
        </dgm:presLayoutVars>
      </dgm:prSet>
      <dgm:spPr/>
    </dgm:pt>
    <dgm:pt modelId="{CA339B41-F946-476D-B33B-F5ED9B08B1C5}" type="pres">
      <dgm:prSet presAssocID="{3737F7E9-7F8B-40A6-A20F-AF025E546091}" presName="spacerL" presStyleCnt="0"/>
      <dgm:spPr/>
    </dgm:pt>
    <dgm:pt modelId="{04C27E68-00B8-4602-BCF5-20352DCBE479}" type="pres">
      <dgm:prSet presAssocID="{3737F7E9-7F8B-40A6-A20F-AF025E546091}" presName="sibTrans" presStyleLbl="sibTrans2D1" presStyleIdx="2" presStyleCnt="3"/>
      <dgm:spPr/>
    </dgm:pt>
    <dgm:pt modelId="{35DB459F-5D1E-4BBD-835D-42DF6FADFC57}" type="pres">
      <dgm:prSet presAssocID="{3737F7E9-7F8B-40A6-A20F-AF025E546091}" presName="spacerR" presStyleCnt="0"/>
      <dgm:spPr/>
    </dgm:pt>
    <dgm:pt modelId="{BF91D191-72B1-4248-B71B-767813BBC5BA}" type="pres">
      <dgm:prSet presAssocID="{AB1D235F-2B2A-48A2-9025-6C73EAA07F58}" presName="node" presStyleLbl="node1" presStyleIdx="3" presStyleCnt="4">
        <dgm:presLayoutVars>
          <dgm:bulletEnabled val="1"/>
        </dgm:presLayoutVars>
      </dgm:prSet>
      <dgm:spPr/>
    </dgm:pt>
  </dgm:ptLst>
  <dgm:cxnLst>
    <dgm:cxn modelId="{BDAE5611-F2ED-4FE0-870F-45431FEB4959}" type="presOf" srcId="{3737F7E9-7F8B-40A6-A20F-AF025E546091}" destId="{04C27E68-00B8-4602-BCF5-20352DCBE479}" srcOrd="0" destOrd="0" presId="urn:microsoft.com/office/officeart/2005/8/layout/equation1"/>
    <dgm:cxn modelId="{FC9F2838-297A-4560-917F-7FF5998D8E17}" type="presOf" srcId="{00E45589-401B-4766-8450-29B9D5072D3D}" destId="{E1A978CC-F928-4D71-B649-2589EBD7CEDF}" srcOrd="0" destOrd="0" presId="urn:microsoft.com/office/officeart/2005/8/layout/equation1"/>
    <dgm:cxn modelId="{8F2DBC69-4D5C-4C0B-81C1-F331D2869778}" type="presOf" srcId="{2FDED6D1-9437-4E0D-8BC4-CCB5F9EBD074}" destId="{54F406D8-1D5B-4F3B-A354-3A890500E1E7}" srcOrd="0" destOrd="0" presId="urn:microsoft.com/office/officeart/2005/8/layout/equation1"/>
    <dgm:cxn modelId="{343AC649-33CF-489F-8A5E-0A3AF1ECE9B6}" type="presOf" srcId="{AB1D235F-2B2A-48A2-9025-6C73EAA07F58}" destId="{BF91D191-72B1-4248-B71B-767813BBC5BA}" srcOrd="0" destOrd="0" presId="urn:microsoft.com/office/officeart/2005/8/layout/equation1"/>
    <dgm:cxn modelId="{C9DD1F4B-ED01-4933-BE09-1DDAEAD9843C}" type="presOf" srcId="{CE415982-7F05-40FA-B355-804518680833}" destId="{7D2ED521-A9E3-4647-A831-5B7037E78C7E}" srcOrd="0" destOrd="0" presId="urn:microsoft.com/office/officeart/2005/8/layout/equation1"/>
    <dgm:cxn modelId="{3617286C-1B1D-4225-ACBF-E312FD6D5C17}" type="presOf" srcId="{C0724F38-2F6A-44D3-8949-030AFD8653F0}" destId="{FB281F33-AD26-4DC5-A8FB-CB5A125A4A1D}" srcOrd="0" destOrd="0" presId="urn:microsoft.com/office/officeart/2005/8/layout/equation1"/>
    <dgm:cxn modelId="{A929866E-869B-4F00-B10E-15E11FF38940}" type="presOf" srcId="{966EF56A-DBB5-4C6B-98BF-0F06E02E17A4}" destId="{45857BB6-DBCD-4504-AAA5-A28D8CE2AA07}" srcOrd="0" destOrd="0" presId="urn:microsoft.com/office/officeart/2005/8/layout/equation1"/>
    <dgm:cxn modelId="{E8AE2891-E619-49FB-B847-ED231C363ACF}" srcId="{2FDED6D1-9437-4E0D-8BC4-CCB5F9EBD074}" destId="{C0724F38-2F6A-44D3-8949-030AFD8653F0}" srcOrd="1" destOrd="0" parTransId="{6692FE83-5278-4BA2-ABFB-06C52731F836}" sibTransId="{CE415982-7F05-40FA-B355-804518680833}"/>
    <dgm:cxn modelId="{2CFEBAAB-1A95-45E1-A6EA-74B60AFE8CE6}" srcId="{2FDED6D1-9437-4E0D-8BC4-CCB5F9EBD074}" destId="{28EAE5BC-E22B-4355-B962-BD17C33C576B}" srcOrd="0" destOrd="0" parTransId="{D71EBE1F-133A-4768-924C-4B93B7C5A6AC}" sibTransId="{00E45589-401B-4766-8450-29B9D5072D3D}"/>
    <dgm:cxn modelId="{A98F2CAE-0808-4A38-A6CC-4C9FA9DBFC96}" srcId="{2FDED6D1-9437-4E0D-8BC4-CCB5F9EBD074}" destId="{966EF56A-DBB5-4C6B-98BF-0F06E02E17A4}" srcOrd="2" destOrd="0" parTransId="{81FD8277-F627-4996-B380-923C3F01C9BC}" sibTransId="{3737F7E9-7F8B-40A6-A20F-AF025E546091}"/>
    <dgm:cxn modelId="{30F31AD4-E389-4A54-83E3-2A3DEF223D10}" srcId="{2FDED6D1-9437-4E0D-8BC4-CCB5F9EBD074}" destId="{AB1D235F-2B2A-48A2-9025-6C73EAA07F58}" srcOrd="3" destOrd="0" parTransId="{C01F48B4-1928-41C2-8593-C527005A44AE}" sibTransId="{642FC3A8-57E0-4F7E-BE51-761F9CAEE1A9}"/>
    <dgm:cxn modelId="{13A100D8-BF87-4F00-9407-A7AF43D8C556}" type="presOf" srcId="{28EAE5BC-E22B-4355-B962-BD17C33C576B}" destId="{0CE0A170-D361-4571-BDD3-AA3DF91604A7}" srcOrd="0" destOrd="0" presId="urn:microsoft.com/office/officeart/2005/8/layout/equation1"/>
    <dgm:cxn modelId="{77D5166D-1194-4C00-A8B2-392458CE8F69}" type="presParOf" srcId="{54F406D8-1D5B-4F3B-A354-3A890500E1E7}" destId="{0CE0A170-D361-4571-BDD3-AA3DF91604A7}" srcOrd="0" destOrd="0" presId="urn:microsoft.com/office/officeart/2005/8/layout/equation1"/>
    <dgm:cxn modelId="{9C4C8CEA-819D-4BB3-87EE-20425CD64AFB}" type="presParOf" srcId="{54F406D8-1D5B-4F3B-A354-3A890500E1E7}" destId="{FEA49BC1-04B1-4A33-A6D9-18521464669E}" srcOrd="1" destOrd="0" presId="urn:microsoft.com/office/officeart/2005/8/layout/equation1"/>
    <dgm:cxn modelId="{5A5256C2-0CD0-4F23-9DF4-FD2B2D061004}" type="presParOf" srcId="{54F406D8-1D5B-4F3B-A354-3A890500E1E7}" destId="{E1A978CC-F928-4D71-B649-2589EBD7CEDF}" srcOrd="2" destOrd="0" presId="urn:microsoft.com/office/officeart/2005/8/layout/equation1"/>
    <dgm:cxn modelId="{160FBFEC-D299-4EB8-B89D-B46722D0C51F}" type="presParOf" srcId="{54F406D8-1D5B-4F3B-A354-3A890500E1E7}" destId="{05567C4E-687A-432E-AD36-5EE5F4507C1E}" srcOrd="3" destOrd="0" presId="urn:microsoft.com/office/officeart/2005/8/layout/equation1"/>
    <dgm:cxn modelId="{B36E5F5D-FC9D-45E0-8E92-2C4550232283}" type="presParOf" srcId="{54F406D8-1D5B-4F3B-A354-3A890500E1E7}" destId="{FB281F33-AD26-4DC5-A8FB-CB5A125A4A1D}" srcOrd="4" destOrd="0" presId="urn:microsoft.com/office/officeart/2005/8/layout/equation1"/>
    <dgm:cxn modelId="{B35DFFC5-A504-4FC5-8BB9-257C2FF23BAF}" type="presParOf" srcId="{54F406D8-1D5B-4F3B-A354-3A890500E1E7}" destId="{E34AE301-8CE7-4E36-89B4-C9E0107A539B}" srcOrd="5" destOrd="0" presId="urn:microsoft.com/office/officeart/2005/8/layout/equation1"/>
    <dgm:cxn modelId="{82C6BCB2-D4E5-4E1E-8521-C157223F9B93}" type="presParOf" srcId="{54F406D8-1D5B-4F3B-A354-3A890500E1E7}" destId="{7D2ED521-A9E3-4647-A831-5B7037E78C7E}" srcOrd="6" destOrd="0" presId="urn:microsoft.com/office/officeart/2005/8/layout/equation1"/>
    <dgm:cxn modelId="{3F9E0A39-B416-4FFE-BD88-AF7C1DB207C4}" type="presParOf" srcId="{54F406D8-1D5B-4F3B-A354-3A890500E1E7}" destId="{9EBCE099-AC92-47EA-80FB-65E974B62D4E}" srcOrd="7" destOrd="0" presId="urn:microsoft.com/office/officeart/2005/8/layout/equation1"/>
    <dgm:cxn modelId="{753D7D15-A833-48FF-BBCD-6485668572D1}" type="presParOf" srcId="{54F406D8-1D5B-4F3B-A354-3A890500E1E7}" destId="{45857BB6-DBCD-4504-AAA5-A28D8CE2AA07}" srcOrd="8" destOrd="0" presId="urn:microsoft.com/office/officeart/2005/8/layout/equation1"/>
    <dgm:cxn modelId="{83933DAF-8719-4AB8-911B-7AF8A9CC45C4}" type="presParOf" srcId="{54F406D8-1D5B-4F3B-A354-3A890500E1E7}" destId="{CA339B41-F946-476D-B33B-F5ED9B08B1C5}" srcOrd="9" destOrd="0" presId="urn:microsoft.com/office/officeart/2005/8/layout/equation1"/>
    <dgm:cxn modelId="{A7F7BBC5-1E57-40E4-81D8-E4A0707AC697}" type="presParOf" srcId="{54F406D8-1D5B-4F3B-A354-3A890500E1E7}" destId="{04C27E68-00B8-4602-BCF5-20352DCBE479}" srcOrd="10" destOrd="0" presId="urn:microsoft.com/office/officeart/2005/8/layout/equation1"/>
    <dgm:cxn modelId="{32C0979A-8CF7-4A3F-BEE8-2482AFDA04E7}" type="presParOf" srcId="{54F406D8-1D5B-4F3B-A354-3A890500E1E7}" destId="{35DB459F-5D1E-4BBD-835D-42DF6FADFC57}" srcOrd="11" destOrd="0" presId="urn:microsoft.com/office/officeart/2005/8/layout/equation1"/>
    <dgm:cxn modelId="{2C2CC7CA-79EA-4252-AD97-05341C4CB227}" type="presParOf" srcId="{54F406D8-1D5B-4F3B-A354-3A890500E1E7}" destId="{BF91D191-72B1-4248-B71B-767813BBC5BA}"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E137D6-4D46-4FCF-8B5D-4F5C836C2137}"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s-ES"/>
        </a:p>
      </dgm:t>
    </dgm:pt>
    <dgm:pt modelId="{C2DDDBA0-1F66-49EF-9A3D-3968AE318808}">
      <dgm:prSet phldrT="[Texto]"/>
      <dgm:spPr/>
      <dgm:t>
        <a:bodyPr/>
        <a:lstStyle/>
        <a:p>
          <a:r>
            <a:rPr lang="es-ES" dirty="0"/>
            <a:t>Ventajas del protocolo de Londres</a:t>
          </a:r>
        </a:p>
      </dgm:t>
    </dgm:pt>
    <dgm:pt modelId="{2C59E408-FF8B-4372-A644-61FC51A5D568}" type="parTrans" cxnId="{3C4B15DD-BFE6-47C1-B26B-1D23CD2F906E}">
      <dgm:prSet/>
      <dgm:spPr/>
      <dgm:t>
        <a:bodyPr/>
        <a:lstStyle/>
        <a:p>
          <a:endParaRPr lang="es-ES"/>
        </a:p>
      </dgm:t>
    </dgm:pt>
    <dgm:pt modelId="{8428DCF0-23E0-4E44-BFEC-461E4F6DA395}" type="sibTrans" cxnId="{3C4B15DD-BFE6-47C1-B26B-1D23CD2F906E}">
      <dgm:prSet/>
      <dgm:spPr/>
      <dgm:t>
        <a:bodyPr/>
        <a:lstStyle/>
        <a:p>
          <a:endParaRPr lang="es-ES"/>
        </a:p>
      </dgm:t>
    </dgm:pt>
    <dgm:pt modelId="{3CAF1AAC-3875-4FC9-8431-0ADF7E1ADF8E}">
      <dgm:prSet phldrT="[Texto]"/>
      <dgm:spPr/>
      <dgm:t>
        <a:bodyPr/>
        <a:lstStyle/>
        <a:p>
          <a:r>
            <a:rPr lang="es-CO" dirty="0"/>
            <a:t>Identifica no solo las acciones u omisiones como causa inmediata de un evento adverso, sino también los factores que contribuyeron al resultado adverso.
</a:t>
          </a:r>
          <a:endParaRPr lang="es-ES" dirty="0"/>
        </a:p>
      </dgm:t>
    </dgm:pt>
    <dgm:pt modelId="{3410EE42-E902-41AD-AB7A-FB62E9F32E19}" type="parTrans" cxnId="{74167B30-5769-43DB-BE7A-4F3B1E1C9B24}">
      <dgm:prSet/>
      <dgm:spPr/>
      <dgm:t>
        <a:bodyPr/>
        <a:lstStyle/>
        <a:p>
          <a:endParaRPr lang="es-ES"/>
        </a:p>
      </dgm:t>
    </dgm:pt>
    <dgm:pt modelId="{525B6DF8-73E5-46D5-865F-998E4A21FBE1}" type="sibTrans" cxnId="{74167B30-5769-43DB-BE7A-4F3B1E1C9B24}">
      <dgm:prSet/>
      <dgm:spPr/>
      <dgm:t>
        <a:bodyPr/>
        <a:lstStyle/>
        <a:p>
          <a:endParaRPr lang="es-ES"/>
        </a:p>
      </dgm:t>
    </dgm:pt>
    <dgm:pt modelId="{A1F5EC09-059A-4494-8715-B2751E7CBDD6}">
      <dgm:prSet phldrT="[Texto]"/>
      <dgm:spPr/>
      <dgm:t>
        <a:bodyPr/>
        <a:lstStyle/>
        <a:p>
          <a:r>
            <a:rPr lang="es-ES" dirty="0"/>
            <a:t>Enfoque estructurado y sistémico</a:t>
          </a:r>
        </a:p>
      </dgm:t>
    </dgm:pt>
    <dgm:pt modelId="{4E80A23A-90D6-4C93-BEC2-1268F82C3728}" type="parTrans" cxnId="{EC4EE01F-5CA3-436E-A0FC-69B6A6B51152}">
      <dgm:prSet/>
      <dgm:spPr/>
      <dgm:t>
        <a:bodyPr/>
        <a:lstStyle/>
        <a:p>
          <a:endParaRPr lang="es-ES"/>
        </a:p>
      </dgm:t>
    </dgm:pt>
    <dgm:pt modelId="{72C00DCC-B388-48F9-BCE9-21BB65806F21}" type="sibTrans" cxnId="{EC4EE01F-5CA3-436E-A0FC-69B6A6B51152}">
      <dgm:prSet/>
      <dgm:spPr/>
      <dgm:t>
        <a:bodyPr/>
        <a:lstStyle/>
        <a:p>
          <a:endParaRPr lang="es-ES"/>
        </a:p>
      </dgm:t>
    </dgm:pt>
    <dgm:pt modelId="{61602F40-576D-4E78-A95E-2CE647FC3199}">
      <dgm:prSet phldrT="[Texto]"/>
      <dgm:spPr/>
      <dgm:t>
        <a:bodyPr/>
        <a:lstStyle/>
        <a:p>
          <a:r>
            <a:rPr lang="es-CO" dirty="0"/>
            <a:t>El personal entrevistado se siente menos amenazado. (Análisis Sistémico)
</a:t>
          </a:r>
          <a:endParaRPr lang="es-ES" dirty="0"/>
        </a:p>
      </dgm:t>
    </dgm:pt>
    <dgm:pt modelId="{4AB97BE4-C575-4FFC-85FE-C12E7B36EF30}" type="parTrans" cxnId="{20C2C151-6B22-4379-A0A4-38FF974C0F36}">
      <dgm:prSet/>
      <dgm:spPr/>
      <dgm:t>
        <a:bodyPr/>
        <a:lstStyle/>
        <a:p>
          <a:endParaRPr lang="es-ES"/>
        </a:p>
      </dgm:t>
    </dgm:pt>
    <dgm:pt modelId="{67BAB602-347F-401D-89D7-3351E85F568F}" type="sibTrans" cxnId="{20C2C151-6B22-4379-A0A4-38FF974C0F36}">
      <dgm:prSet/>
      <dgm:spPr/>
      <dgm:t>
        <a:bodyPr/>
        <a:lstStyle/>
        <a:p>
          <a:endParaRPr lang="es-ES"/>
        </a:p>
      </dgm:t>
    </dgm:pt>
    <dgm:pt modelId="{B02674B0-E887-4855-8F65-E0EFA9D88E1A}">
      <dgm:prSet phldrT="[Texto]"/>
      <dgm:spPr/>
      <dgm:t>
        <a:bodyPr/>
        <a:lstStyle/>
        <a:p>
          <a:r>
            <a:rPr lang="es-CO" dirty="0"/>
            <a:t>Pensando en promover un ambiente de apertura y no en señalamientos personales y asignación de culpa</a:t>
          </a:r>
          <a:endParaRPr lang="es-ES" dirty="0"/>
        </a:p>
      </dgm:t>
    </dgm:pt>
    <dgm:pt modelId="{A8977ADA-F830-4B0D-BECB-EE017D9C30BD}" type="parTrans" cxnId="{E7BA01B9-11BF-4272-B089-B09D999764D9}">
      <dgm:prSet/>
      <dgm:spPr/>
      <dgm:t>
        <a:bodyPr/>
        <a:lstStyle/>
        <a:p>
          <a:endParaRPr lang="es-ES"/>
        </a:p>
      </dgm:t>
    </dgm:pt>
    <dgm:pt modelId="{9CA7F451-81F5-40DB-98F1-5A707C89541F}" type="sibTrans" cxnId="{E7BA01B9-11BF-4272-B089-B09D999764D9}">
      <dgm:prSet/>
      <dgm:spPr/>
      <dgm:t>
        <a:bodyPr/>
        <a:lstStyle/>
        <a:p>
          <a:endParaRPr lang="es-ES"/>
        </a:p>
      </dgm:t>
    </dgm:pt>
    <dgm:pt modelId="{B5C9D842-2DD3-4C95-BBA9-1CB11C52B30F}" type="pres">
      <dgm:prSet presAssocID="{01E137D6-4D46-4FCF-8B5D-4F5C836C2137}" presName="composite" presStyleCnt="0">
        <dgm:presLayoutVars>
          <dgm:chMax val="1"/>
          <dgm:dir/>
          <dgm:resizeHandles val="exact"/>
        </dgm:presLayoutVars>
      </dgm:prSet>
      <dgm:spPr/>
    </dgm:pt>
    <dgm:pt modelId="{ABE3FE1D-D84D-4867-AFA2-4ECD59697644}" type="pres">
      <dgm:prSet presAssocID="{C2DDDBA0-1F66-49EF-9A3D-3968AE318808}" presName="roof" presStyleLbl="dkBgShp" presStyleIdx="0" presStyleCnt="2"/>
      <dgm:spPr/>
    </dgm:pt>
    <dgm:pt modelId="{77F896C5-4CD5-4728-98A2-692E33D0C8F0}" type="pres">
      <dgm:prSet presAssocID="{C2DDDBA0-1F66-49EF-9A3D-3968AE318808}" presName="pillars" presStyleCnt="0"/>
      <dgm:spPr/>
    </dgm:pt>
    <dgm:pt modelId="{7EEF225B-9AD5-436A-9E21-BF71B47C21AA}" type="pres">
      <dgm:prSet presAssocID="{C2DDDBA0-1F66-49EF-9A3D-3968AE318808}" presName="pillar1" presStyleLbl="node1" presStyleIdx="0" presStyleCnt="4">
        <dgm:presLayoutVars>
          <dgm:bulletEnabled val="1"/>
        </dgm:presLayoutVars>
      </dgm:prSet>
      <dgm:spPr/>
    </dgm:pt>
    <dgm:pt modelId="{F39B0972-A6F1-451B-8855-C7162CE7700C}" type="pres">
      <dgm:prSet presAssocID="{A1F5EC09-059A-4494-8715-B2751E7CBDD6}" presName="pillarX" presStyleLbl="node1" presStyleIdx="1" presStyleCnt="4">
        <dgm:presLayoutVars>
          <dgm:bulletEnabled val="1"/>
        </dgm:presLayoutVars>
      </dgm:prSet>
      <dgm:spPr/>
    </dgm:pt>
    <dgm:pt modelId="{F92DB524-DE66-446F-BD92-4E5EB6B22C66}" type="pres">
      <dgm:prSet presAssocID="{61602F40-576D-4E78-A95E-2CE647FC3199}" presName="pillarX" presStyleLbl="node1" presStyleIdx="2" presStyleCnt="4">
        <dgm:presLayoutVars>
          <dgm:bulletEnabled val="1"/>
        </dgm:presLayoutVars>
      </dgm:prSet>
      <dgm:spPr/>
    </dgm:pt>
    <dgm:pt modelId="{BD52D09B-939A-4628-868A-04526F5B710C}" type="pres">
      <dgm:prSet presAssocID="{B02674B0-E887-4855-8F65-E0EFA9D88E1A}" presName="pillarX" presStyleLbl="node1" presStyleIdx="3" presStyleCnt="4">
        <dgm:presLayoutVars>
          <dgm:bulletEnabled val="1"/>
        </dgm:presLayoutVars>
      </dgm:prSet>
      <dgm:spPr/>
    </dgm:pt>
    <dgm:pt modelId="{C46458D6-082C-4CF4-8681-FE73CDEC41DA}" type="pres">
      <dgm:prSet presAssocID="{C2DDDBA0-1F66-49EF-9A3D-3968AE318808}" presName="base" presStyleLbl="dkBgShp" presStyleIdx="1" presStyleCnt="2"/>
      <dgm:spPr/>
    </dgm:pt>
  </dgm:ptLst>
  <dgm:cxnLst>
    <dgm:cxn modelId="{EC4EE01F-5CA3-436E-A0FC-69B6A6B51152}" srcId="{C2DDDBA0-1F66-49EF-9A3D-3968AE318808}" destId="{A1F5EC09-059A-4494-8715-B2751E7CBDD6}" srcOrd="1" destOrd="0" parTransId="{4E80A23A-90D6-4C93-BEC2-1268F82C3728}" sibTransId="{72C00DCC-B388-48F9-BCE9-21BB65806F21}"/>
    <dgm:cxn modelId="{74167B30-5769-43DB-BE7A-4F3B1E1C9B24}" srcId="{C2DDDBA0-1F66-49EF-9A3D-3968AE318808}" destId="{3CAF1AAC-3875-4FC9-8431-0ADF7E1ADF8E}" srcOrd="0" destOrd="0" parTransId="{3410EE42-E902-41AD-AB7A-FB62E9F32E19}" sibTransId="{525B6DF8-73E5-46D5-865F-998E4A21FBE1}"/>
    <dgm:cxn modelId="{61B25839-A4C4-436E-BB2F-95D0FB37519F}" type="presOf" srcId="{B02674B0-E887-4855-8F65-E0EFA9D88E1A}" destId="{BD52D09B-939A-4628-868A-04526F5B710C}" srcOrd="0" destOrd="0" presId="urn:microsoft.com/office/officeart/2005/8/layout/hList3"/>
    <dgm:cxn modelId="{78BA2746-EF26-4E1D-AD6E-A6DF7E62DFC3}" type="presOf" srcId="{61602F40-576D-4E78-A95E-2CE647FC3199}" destId="{F92DB524-DE66-446F-BD92-4E5EB6B22C66}" srcOrd="0" destOrd="0" presId="urn:microsoft.com/office/officeart/2005/8/layout/hList3"/>
    <dgm:cxn modelId="{0E6D6046-79FB-4737-805E-C537F9A87B4E}" type="presOf" srcId="{01E137D6-4D46-4FCF-8B5D-4F5C836C2137}" destId="{B5C9D842-2DD3-4C95-BBA9-1CB11C52B30F}" srcOrd="0" destOrd="0" presId="urn:microsoft.com/office/officeart/2005/8/layout/hList3"/>
    <dgm:cxn modelId="{17E38647-E57E-427A-A16A-11D0F203F819}" type="presOf" srcId="{A1F5EC09-059A-4494-8715-B2751E7CBDD6}" destId="{F39B0972-A6F1-451B-8855-C7162CE7700C}" srcOrd="0" destOrd="0" presId="urn:microsoft.com/office/officeart/2005/8/layout/hList3"/>
    <dgm:cxn modelId="{20C2C151-6B22-4379-A0A4-38FF974C0F36}" srcId="{C2DDDBA0-1F66-49EF-9A3D-3968AE318808}" destId="{61602F40-576D-4E78-A95E-2CE647FC3199}" srcOrd="2" destOrd="0" parTransId="{4AB97BE4-C575-4FFC-85FE-C12E7B36EF30}" sibTransId="{67BAB602-347F-401D-89D7-3351E85F568F}"/>
    <dgm:cxn modelId="{314E2478-0F81-4C7F-833F-A7A018BBAD38}" type="presOf" srcId="{C2DDDBA0-1F66-49EF-9A3D-3968AE318808}" destId="{ABE3FE1D-D84D-4867-AFA2-4ECD59697644}" srcOrd="0" destOrd="0" presId="urn:microsoft.com/office/officeart/2005/8/layout/hList3"/>
    <dgm:cxn modelId="{E7BA01B9-11BF-4272-B089-B09D999764D9}" srcId="{C2DDDBA0-1F66-49EF-9A3D-3968AE318808}" destId="{B02674B0-E887-4855-8F65-E0EFA9D88E1A}" srcOrd="3" destOrd="0" parTransId="{A8977ADA-F830-4B0D-BECB-EE017D9C30BD}" sibTransId="{9CA7F451-81F5-40DB-98F1-5A707C89541F}"/>
    <dgm:cxn modelId="{3C4B15DD-BFE6-47C1-B26B-1D23CD2F906E}" srcId="{01E137D6-4D46-4FCF-8B5D-4F5C836C2137}" destId="{C2DDDBA0-1F66-49EF-9A3D-3968AE318808}" srcOrd="0" destOrd="0" parTransId="{2C59E408-FF8B-4372-A644-61FC51A5D568}" sibTransId="{8428DCF0-23E0-4E44-BFEC-461E4F6DA395}"/>
    <dgm:cxn modelId="{9CB5C9F8-08F3-4873-B88D-FF4D645E3B33}" type="presOf" srcId="{3CAF1AAC-3875-4FC9-8431-0ADF7E1ADF8E}" destId="{7EEF225B-9AD5-436A-9E21-BF71B47C21AA}" srcOrd="0" destOrd="0" presId="urn:microsoft.com/office/officeart/2005/8/layout/hList3"/>
    <dgm:cxn modelId="{864AA2AA-E3EB-4DC9-BB86-235CF64612CA}" type="presParOf" srcId="{B5C9D842-2DD3-4C95-BBA9-1CB11C52B30F}" destId="{ABE3FE1D-D84D-4867-AFA2-4ECD59697644}" srcOrd="0" destOrd="0" presId="urn:microsoft.com/office/officeart/2005/8/layout/hList3"/>
    <dgm:cxn modelId="{C6E3178A-A021-49BF-AD57-25A3385CCBC2}" type="presParOf" srcId="{B5C9D842-2DD3-4C95-BBA9-1CB11C52B30F}" destId="{77F896C5-4CD5-4728-98A2-692E33D0C8F0}" srcOrd="1" destOrd="0" presId="urn:microsoft.com/office/officeart/2005/8/layout/hList3"/>
    <dgm:cxn modelId="{EAC0732D-1A26-4440-B23C-C6C2F3F118C6}" type="presParOf" srcId="{77F896C5-4CD5-4728-98A2-692E33D0C8F0}" destId="{7EEF225B-9AD5-436A-9E21-BF71B47C21AA}" srcOrd="0" destOrd="0" presId="urn:microsoft.com/office/officeart/2005/8/layout/hList3"/>
    <dgm:cxn modelId="{08A86C53-4C52-4A43-A01E-95B258CDC41E}" type="presParOf" srcId="{77F896C5-4CD5-4728-98A2-692E33D0C8F0}" destId="{F39B0972-A6F1-451B-8855-C7162CE7700C}" srcOrd="1" destOrd="0" presId="urn:microsoft.com/office/officeart/2005/8/layout/hList3"/>
    <dgm:cxn modelId="{26A9B997-1403-4836-AD0D-EBBEC55C11B8}" type="presParOf" srcId="{77F896C5-4CD5-4728-98A2-692E33D0C8F0}" destId="{F92DB524-DE66-446F-BD92-4E5EB6B22C66}" srcOrd="2" destOrd="0" presId="urn:microsoft.com/office/officeart/2005/8/layout/hList3"/>
    <dgm:cxn modelId="{63E13038-7FA2-48C3-BE2C-602E0987C0AF}" type="presParOf" srcId="{77F896C5-4CD5-4728-98A2-692E33D0C8F0}" destId="{BD52D09B-939A-4628-868A-04526F5B710C}" srcOrd="3" destOrd="0" presId="urn:microsoft.com/office/officeart/2005/8/layout/hList3"/>
    <dgm:cxn modelId="{152973D9-F67A-432E-B4D2-20D40F09262B}" type="presParOf" srcId="{B5C9D842-2DD3-4C95-BBA9-1CB11C52B30F}" destId="{C46458D6-082C-4CF4-8681-FE73CDEC41D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540A5C-E92C-4A88-B0D4-E5CA80CFB091}" type="doc">
      <dgm:prSet loTypeId="urn:microsoft.com/office/officeart/2005/8/layout/process1" loCatId="process" qsTypeId="urn:microsoft.com/office/officeart/2005/8/quickstyle/simple1" qsCatId="simple" csTypeId="urn:microsoft.com/office/officeart/2005/8/colors/colorful1" csCatId="colorful" phldr="1"/>
      <dgm:spPr/>
    </dgm:pt>
    <dgm:pt modelId="{2F61B077-CCBA-47A8-AFD0-DF82D4BDFFF5}">
      <dgm:prSet phldrT="[Texto]"/>
      <dgm:spPr/>
      <dgm:t>
        <a:bodyPr/>
        <a:lstStyle/>
        <a:p>
          <a:r>
            <a:rPr lang="es-CO" dirty="0"/>
            <a:t>01.	Identificación y decisión de investigar
</a:t>
          </a:r>
          <a:endParaRPr lang="es-ES" dirty="0"/>
        </a:p>
      </dgm:t>
    </dgm:pt>
    <dgm:pt modelId="{E5412557-0E13-4676-88D4-1E9C94077C5E}" type="parTrans" cxnId="{FD22B853-1613-4869-B959-A0D63E853E2A}">
      <dgm:prSet/>
      <dgm:spPr/>
      <dgm:t>
        <a:bodyPr/>
        <a:lstStyle/>
        <a:p>
          <a:endParaRPr lang="es-ES"/>
        </a:p>
      </dgm:t>
    </dgm:pt>
    <dgm:pt modelId="{21CB3994-7478-47DF-8D89-62BA5349CB0F}" type="sibTrans" cxnId="{FD22B853-1613-4869-B959-A0D63E853E2A}">
      <dgm:prSet/>
      <dgm:spPr/>
      <dgm:t>
        <a:bodyPr/>
        <a:lstStyle/>
        <a:p>
          <a:endParaRPr lang="es-ES"/>
        </a:p>
      </dgm:t>
    </dgm:pt>
    <dgm:pt modelId="{4CF12BD2-E027-477F-A448-1378D46BE85A}">
      <dgm:prSet phldrT="[Texto]"/>
      <dgm:spPr/>
      <dgm:t>
        <a:bodyPr/>
        <a:lstStyle/>
        <a:p>
          <a:r>
            <a:rPr lang="es-CO" dirty="0"/>
            <a:t>02.	Selección del equipo investigador
</a:t>
          </a:r>
          <a:endParaRPr lang="es-ES" dirty="0"/>
        </a:p>
      </dgm:t>
    </dgm:pt>
    <dgm:pt modelId="{6535239D-DA48-45DD-BB60-57206B5863F3}" type="parTrans" cxnId="{58D17E63-3CA4-44CF-9452-52511CD7CFD4}">
      <dgm:prSet/>
      <dgm:spPr/>
      <dgm:t>
        <a:bodyPr/>
        <a:lstStyle/>
        <a:p>
          <a:endParaRPr lang="es-ES"/>
        </a:p>
      </dgm:t>
    </dgm:pt>
    <dgm:pt modelId="{ED079E26-F43A-4E7D-9F64-9BBDEECF9F95}" type="sibTrans" cxnId="{58D17E63-3CA4-44CF-9452-52511CD7CFD4}">
      <dgm:prSet/>
      <dgm:spPr/>
      <dgm:t>
        <a:bodyPr/>
        <a:lstStyle/>
        <a:p>
          <a:endParaRPr lang="es-ES"/>
        </a:p>
      </dgm:t>
    </dgm:pt>
    <dgm:pt modelId="{BEE7DB84-A5C2-4DB9-9A4A-5ACE70CFCFED}">
      <dgm:prSet phldrT="[Texto]"/>
      <dgm:spPr/>
      <dgm:t>
        <a:bodyPr/>
        <a:lstStyle/>
        <a:p>
          <a:r>
            <a:rPr lang="es-CO" dirty="0"/>
            <a:t>03.	Obtención y organización de información
</a:t>
          </a:r>
          <a:endParaRPr lang="es-ES" dirty="0"/>
        </a:p>
      </dgm:t>
    </dgm:pt>
    <dgm:pt modelId="{B924893B-EAF9-4C61-A256-849E97D6ED5E}" type="parTrans" cxnId="{8FFA42F2-470B-492C-9C28-C55E42531F8B}">
      <dgm:prSet/>
      <dgm:spPr/>
      <dgm:t>
        <a:bodyPr/>
        <a:lstStyle/>
        <a:p>
          <a:endParaRPr lang="es-ES"/>
        </a:p>
      </dgm:t>
    </dgm:pt>
    <dgm:pt modelId="{198DAAAF-16E9-4821-B539-2367A4FE1558}" type="sibTrans" cxnId="{8FFA42F2-470B-492C-9C28-C55E42531F8B}">
      <dgm:prSet/>
      <dgm:spPr/>
      <dgm:t>
        <a:bodyPr/>
        <a:lstStyle/>
        <a:p>
          <a:endParaRPr lang="es-ES"/>
        </a:p>
      </dgm:t>
    </dgm:pt>
    <dgm:pt modelId="{8A0F05A2-0740-49C6-ADD3-FDEE2D6156B4}">
      <dgm:prSet phldrT="[Texto]"/>
      <dgm:spPr/>
      <dgm:t>
        <a:bodyPr/>
        <a:lstStyle/>
        <a:p>
          <a:r>
            <a:rPr lang="es-CO" dirty="0"/>
            <a:t>04.	Establecer cronología del incidente
</a:t>
          </a:r>
          <a:endParaRPr lang="es-ES" dirty="0"/>
        </a:p>
      </dgm:t>
    </dgm:pt>
    <dgm:pt modelId="{2BA52945-FF62-4339-84B3-8D0DFDEF60D2}" type="parTrans" cxnId="{190FE12A-79A6-4083-83EA-6E1D6591F923}">
      <dgm:prSet/>
      <dgm:spPr/>
      <dgm:t>
        <a:bodyPr/>
        <a:lstStyle/>
        <a:p>
          <a:endParaRPr lang="es-ES"/>
        </a:p>
      </dgm:t>
    </dgm:pt>
    <dgm:pt modelId="{083185E7-1648-4D8E-A490-1DD2E64A2400}" type="sibTrans" cxnId="{190FE12A-79A6-4083-83EA-6E1D6591F923}">
      <dgm:prSet/>
      <dgm:spPr/>
      <dgm:t>
        <a:bodyPr/>
        <a:lstStyle/>
        <a:p>
          <a:endParaRPr lang="es-ES"/>
        </a:p>
      </dgm:t>
    </dgm:pt>
    <dgm:pt modelId="{AA9B5056-FC6B-4842-9062-84A536028376}" type="pres">
      <dgm:prSet presAssocID="{83540A5C-E92C-4A88-B0D4-E5CA80CFB091}" presName="Name0" presStyleCnt="0">
        <dgm:presLayoutVars>
          <dgm:dir/>
          <dgm:resizeHandles val="exact"/>
        </dgm:presLayoutVars>
      </dgm:prSet>
      <dgm:spPr/>
    </dgm:pt>
    <dgm:pt modelId="{ADD0593B-4438-4C9C-9D50-2589CD019CA0}" type="pres">
      <dgm:prSet presAssocID="{2F61B077-CCBA-47A8-AFD0-DF82D4BDFFF5}" presName="node" presStyleLbl="node1" presStyleIdx="0" presStyleCnt="4">
        <dgm:presLayoutVars>
          <dgm:bulletEnabled val="1"/>
        </dgm:presLayoutVars>
      </dgm:prSet>
      <dgm:spPr/>
    </dgm:pt>
    <dgm:pt modelId="{C2D02EC9-17F7-4D9A-8C63-17864921EC2B}" type="pres">
      <dgm:prSet presAssocID="{21CB3994-7478-47DF-8D89-62BA5349CB0F}" presName="sibTrans" presStyleLbl="sibTrans2D1" presStyleIdx="0" presStyleCnt="3"/>
      <dgm:spPr/>
    </dgm:pt>
    <dgm:pt modelId="{DB94B1AC-F8D8-45F5-B11A-408CCA30643C}" type="pres">
      <dgm:prSet presAssocID="{21CB3994-7478-47DF-8D89-62BA5349CB0F}" presName="connectorText" presStyleLbl="sibTrans2D1" presStyleIdx="0" presStyleCnt="3"/>
      <dgm:spPr/>
    </dgm:pt>
    <dgm:pt modelId="{A0B5554E-06B8-413D-BA74-6B4C90F38A84}" type="pres">
      <dgm:prSet presAssocID="{4CF12BD2-E027-477F-A448-1378D46BE85A}" presName="node" presStyleLbl="node1" presStyleIdx="1" presStyleCnt="4">
        <dgm:presLayoutVars>
          <dgm:bulletEnabled val="1"/>
        </dgm:presLayoutVars>
      </dgm:prSet>
      <dgm:spPr/>
    </dgm:pt>
    <dgm:pt modelId="{820E5A8B-8642-4462-AF64-A9954B74EC97}" type="pres">
      <dgm:prSet presAssocID="{ED079E26-F43A-4E7D-9F64-9BBDEECF9F95}" presName="sibTrans" presStyleLbl="sibTrans2D1" presStyleIdx="1" presStyleCnt="3"/>
      <dgm:spPr/>
    </dgm:pt>
    <dgm:pt modelId="{17E4F234-E56C-492B-BED9-5F0DABBF353E}" type="pres">
      <dgm:prSet presAssocID="{ED079E26-F43A-4E7D-9F64-9BBDEECF9F95}" presName="connectorText" presStyleLbl="sibTrans2D1" presStyleIdx="1" presStyleCnt="3"/>
      <dgm:spPr/>
    </dgm:pt>
    <dgm:pt modelId="{C46334DC-CC1E-4CDE-ACA0-A5F405D68B23}" type="pres">
      <dgm:prSet presAssocID="{BEE7DB84-A5C2-4DB9-9A4A-5ACE70CFCFED}" presName="node" presStyleLbl="node1" presStyleIdx="2" presStyleCnt="4">
        <dgm:presLayoutVars>
          <dgm:bulletEnabled val="1"/>
        </dgm:presLayoutVars>
      </dgm:prSet>
      <dgm:spPr/>
    </dgm:pt>
    <dgm:pt modelId="{53C96A0D-B604-4401-92D8-313208FB39A5}" type="pres">
      <dgm:prSet presAssocID="{198DAAAF-16E9-4821-B539-2367A4FE1558}" presName="sibTrans" presStyleLbl="sibTrans2D1" presStyleIdx="2" presStyleCnt="3"/>
      <dgm:spPr/>
    </dgm:pt>
    <dgm:pt modelId="{1B61B952-60A3-46A5-805B-1086190B0154}" type="pres">
      <dgm:prSet presAssocID="{198DAAAF-16E9-4821-B539-2367A4FE1558}" presName="connectorText" presStyleLbl="sibTrans2D1" presStyleIdx="2" presStyleCnt="3"/>
      <dgm:spPr/>
    </dgm:pt>
    <dgm:pt modelId="{AB4DCFB2-7731-4EF4-A113-040DA3DE690D}" type="pres">
      <dgm:prSet presAssocID="{8A0F05A2-0740-49C6-ADD3-FDEE2D6156B4}" presName="node" presStyleLbl="node1" presStyleIdx="3" presStyleCnt="4">
        <dgm:presLayoutVars>
          <dgm:bulletEnabled val="1"/>
        </dgm:presLayoutVars>
      </dgm:prSet>
      <dgm:spPr/>
    </dgm:pt>
  </dgm:ptLst>
  <dgm:cxnLst>
    <dgm:cxn modelId="{0BE7B20B-D317-4F67-9A0C-CCB7562487E2}" type="presOf" srcId="{83540A5C-E92C-4A88-B0D4-E5CA80CFB091}" destId="{AA9B5056-FC6B-4842-9062-84A536028376}" srcOrd="0" destOrd="0" presId="urn:microsoft.com/office/officeart/2005/8/layout/process1"/>
    <dgm:cxn modelId="{93503016-9397-4B8D-B8B7-E4F472F0A96F}" type="presOf" srcId="{ED079E26-F43A-4E7D-9F64-9BBDEECF9F95}" destId="{17E4F234-E56C-492B-BED9-5F0DABBF353E}" srcOrd="1" destOrd="0" presId="urn:microsoft.com/office/officeart/2005/8/layout/process1"/>
    <dgm:cxn modelId="{190FE12A-79A6-4083-83EA-6E1D6591F923}" srcId="{83540A5C-E92C-4A88-B0D4-E5CA80CFB091}" destId="{8A0F05A2-0740-49C6-ADD3-FDEE2D6156B4}" srcOrd="3" destOrd="0" parTransId="{2BA52945-FF62-4339-84B3-8D0DFDEF60D2}" sibTransId="{083185E7-1648-4D8E-A490-1DD2E64A2400}"/>
    <dgm:cxn modelId="{58D17E63-3CA4-44CF-9452-52511CD7CFD4}" srcId="{83540A5C-E92C-4A88-B0D4-E5CA80CFB091}" destId="{4CF12BD2-E027-477F-A448-1378D46BE85A}" srcOrd="1" destOrd="0" parTransId="{6535239D-DA48-45DD-BB60-57206B5863F3}" sibTransId="{ED079E26-F43A-4E7D-9F64-9BBDEECF9F95}"/>
    <dgm:cxn modelId="{53D33C44-3B77-41FD-83F5-5C6E65254694}" type="presOf" srcId="{BEE7DB84-A5C2-4DB9-9A4A-5ACE70CFCFED}" destId="{C46334DC-CC1E-4CDE-ACA0-A5F405D68B23}" srcOrd="0" destOrd="0" presId="urn:microsoft.com/office/officeart/2005/8/layout/process1"/>
    <dgm:cxn modelId="{D0587245-FCEB-4A92-9E3B-A226A93B79EF}" type="presOf" srcId="{21CB3994-7478-47DF-8D89-62BA5349CB0F}" destId="{DB94B1AC-F8D8-45F5-B11A-408CCA30643C}" srcOrd="1" destOrd="0" presId="urn:microsoft.com/office/officeart/2005/8/layout/process1"/>
    <dgm:cxn modelId="{FD22B853-1613-4869-B959-A0D63E853E2A}" srcId="{83540A5C-E92C-4A88-B0D4-E5CA80CFB091}" destId="{2F61B077-CCBA-47A8-AFD0-DF82D4BDFFF5}" srcOrd="0" destOrd="0" parTransId="{E5412557-0E13-4676-88D4-1E9C94077C5E}" sibTransId="{21CB3994-7478-47DF-8D89-62BA5349CB0F}"/>
    <dgm:cxn modelId="{D0071D56-9E4F-4531-A48F-E21D6FBAE034}" type="presOf" srcId="{198DAAAF-16E9-4821-B539-2367A4FE1558}" destId="{1B61B952-60A3-46A5-805B-1086190B0154}" srcOrd="1" destOrd="0" presId="urn:microsoft.com/office/officeart/2005/8/layout/process1"/>
    <dgm:cxn modelId="{CDE8F390-21BA-47EC-8575-597498A26D09}" type="presOf" srcId="{4CF12BD2-E027-477F-A448-1378D46BE85A}" destId="{A0B5554E-06B8-413D-BA74-6B4C90F38A84}" srcOrd="0" destOrd="0" presId="urn:microsoft.com/office/officeart/2005/8/layout/process1"/>
    <dgm:cxn modelId="{48064A9A-06BD-4331-AF66-BB4BE2F36C64}" type="presOf" srcId="{8A0F05A2-0740-49C6-ADD3-FDEE2D6156B4}" destId="{AB4DCFB2-7731-4EF4-A113-040DA3DE690D}" srcOrd="0" destOrd="0" presId="urn:microsoft.com/office/officeart/2005/8/layout/process1"/>
    <dgm:cxn modelId="{60A59DBD-A758-422A-8E79-11347EDD98B1}" type="presOf" srcId="{21CB3994-7478-47DF-8D89-62BA5349CB0F}" destId="{C2D02EC9-17F7-4D9A-8C63-17864921EC2B}" srcOrd="0" destOrd="0" presId="urn:microsoft.com/office/officeart/2005/8/layout/process1"/>
    <dgm:cxn modelId="{006E2DC3-55E6-4C2A-8312-A24FD93DC024}" type="presOf" srcId="{2F61B077-CCBA-47A8-AFD0-DF82D4BDFFF5}" destId="{ADD0593B-4438-4C9C-9D50-2589CD019CA0}" srcOrd="0" destOrd="0" presId="urn:microsoft.com/office/officeart/2005/8/layout/process1"/>
    <dgm:cxn modelId="{73D0E2CF-B9C5-4802-953D-E0BA04B83D72}" type="presOf" srcId="{ED079E26-F43A-4E7D-9F64-9BBDEECF9F95}" destId="{820E5A8B-8642-4462-AF64-A9954B74EC97}" srcOrd="0" destOrd="0" presId="urn:microsoft.com/office/officeart/2005/8/layout/process1"/>
    <dgm:cxn modelId="{A5E04EE0-A7CF-42FA-BB79-E8DCB55172D4}" type="presOf" srcId="{198DAAAF-16E9-4821-B539-2367A4FE1558}" destId="{53C96A0D-B604-4401-92D8-313208FB39A5}" srcOrd="0" destOrd="0" presId="urn:microsoft.com/office/officeart/2005/8/layout/process1"/>
    <dgm:cxn modelId="{8FFA42F2-470B-492C-9C28-C55E42531F8B}" srcId="{83540A5C-E92C-4A88-B0D4-E5CA80CFB091}" destId="{BEE7DB84-A5C2-4DB9-9A4A-5ACE70CFCFED}" srcOrd="2" destOrd="0" parTransId="{B924893B-EAF9-4C61-A256-849E97D6ED5E}" sibTransId="{198DAAAF-16E9-4821-B539-2367A4FE1558}"/>
    <dgm:cxn modelId="{284B8C23-B188-41C4-963B-5E1BD6A281EE}" type="presParOf" srcId="{AA9B5056-FC6B-4842-9062-84A536028376}" destId="{ADD0593B-4438-4C9C-9D50-2589CD019CA0}" srcOrd="0" destOrd="0" presId="urn:microsoft.com/office/officeart/2005/8/layout/process1"/>
    <dgm:cxn modelId="{B3C0C683-43BA-4166-9AFC-D714DF8204E8}" type="presParOf" srcId="{AA9B5056-FC6B-4842-9062-84A536028376}" destId="{C2D02EC9-17F7-4D9A-8C63-17864921EC2B}" srcOrd="1" destOrd="0" presId="urn:microsoft.com/office/officeart/2005/8/layout/process1"/>
    <dgm:cxn modelId="{10716C3A-BE14-4077-A403-CA64799BF6D2}" type="presParOf" srcId="{C2D02EC9-17F7-4D9A-8C63-17864921EC2B}" destId="{DB94B1AC-F8D8-45F5-B11A-408CCA30643C}" srcOrd="0" destOrd="0" presId="urn:microsoft.com/office/officeart/2005/8/layout/process1"/>
    <dgm:cxn modelId="{63297C80-AAA8-4A60-A126-3EE4D536DA9D}" type="presParOf" srcId="{AA9B5056-FC6B-4842-9062-84A536028376}" destId="{A0B5554E-06B8-413D-BA74-6B4C90F38A84}" srcOrd="2" destOrd="0" presId="urn:microsoft.com/office/officeart/2005/8/layout/process1"/>
    <dgm:cxn modelId="{882AD82C-6085-4677-94D0-D5E1B2F10B9A}" type="presParOf" srcId="{AA9B5056-FC6B-4842-9062-84A536028376}" destId="{820E5A8B-8642-4462-AF64-A9954B74EC97}" srcOrd="3" destOrd="0" presId="urn:microsoft.com/office/officeart/2005/8/layout/process1"/>
    <dgm:cxn modelId="{7B4EB9D7-B769-4045-8E52-0F21D9410BB1}" type="presParOf" srcId="{820E5A8B-8642-4462-AF64-A9954B74EC97}" destId="{17E4F234-E56C-492B-BED9-5F0DABBF353E}" srcOrd="0" destOrd="0" presId="urn:microsoft.com/office/officeart/2005/8/layout/process1"/>
    <dgm:cxn modelId="{AED6F93A-B946-4A41-9FF7-25A9619C315C}" type="presParOf" srcId="{AA9B5056-FC6B-4842-9062-84A536028376}" destId="{C46334DC-CC1E-4CDE-ACA0-A5F405D68B23}" srcOrd="4" destOrd="0" presId="urn:microsoft.com/office/officeart/2005/8/layout/process1"/>
    <dgm:cxn modelId="{9B78BD76-3F89-4A02-A3E8-E627396F1C42}" type="presParOf" srcId="{AA9B5056-FC6B-4842-9062-84A536028376}" destId="{53C96A0D-B604-4401-92D8-313208FB39A5}" srcOrd="5" destOrd="0" presId="urn:microsoft.com/office/officeart/2005/8/layout/process1"/>
    <dgm:cxn modelId="{37BABD7F-3450-4B1B-9BAE-EF4F6CB91251}" type="presParOf" srcId="{53C96A0D-B604-4401-92D8-313208FB39A5}" destId="{1B61B952-60A3-46A5-805B-1086190B0154}" srcOrd="0" destOrd="0" presId="urn:microsoft.com/office/officeart/2005/8/layout/process1"/>
    <dgm:cxn modelId="{6018A7D2-ED80-492F-BD89-F58651854FFC}" type="presParOf" srcId="{AA9B5056-FC6B-4842-9062-84A536028376}" destId="{AB4DCFB2-7731-4EF4-A113-040DA3DE690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540A5C-E92C-4A88-B0D4-E5CA80CFB091}" type="doc">
      <dgm:prSet loTypeId="urn:microsoft.com/office/officeart/2005/8/layout/process1" loCatId="process" qsTypeId="urn:microsoft.com/office/officeart/2005/8/quickstyle/simple1" qsCatId="simple" csTypeId="urn:microsoft.com/office/officeart/2005/8/colors/colorful1" csCatId="colorful" phldr="1"/>
      <dgm:spPr/>
    </dgm:pt>
    <dgm:pt modelId="{2F61B077-CCBA-47A8-AFD0-DF82D4BDFFF5}">
      <dgm:prSet phldrT="[Texto]"/>
      <dgm:spPr/>
      <dgm:t>
        <a:bodyPr/>
        <a:lstStyle/>
        <a:p>
          <a:r>
            <a:rPr lang="es-CO" dirty="0"/>
            <a:t>05.	Identificar las acciones inseguras
</a:t>
          </a:r>
          <a:endParaRPr lang="es-ES" dirty="0"/>
        </a:p>
      </dgm:t>
    </dgm:pt>
    <dgm:pt modelId="{E5412557-0E13-4676-88D4-1E9C94077C5E}" type="parTrans" cxnId="{FD22B853-1613-4869-B959-A0D63E853E2A}">
      <dgm:prSet/>
      <dgm:spPr/>
      <dgm:t>
        <a:bodyPr/>
        <a:lstStyle/>
        <a:p>
          <a:endParaRPr lang="es-ES"/>
        </a:p>
      </dgm:t>
    </dgm:pt>
    <dgm:pt modelId="{21CB3994-7478-47DF-8D89-62BA5349CB0F}" type="sibTrans" cxnId="{FD22B853-1613-4869-B959-A0D63E853E2A}">
      <dgm:prSet/>
      <dgm:spPr/>
      <dgm:t>
        <a:bodyPr/>
        <a:lstStyle/>
        <a:p>
          <a:endParaRPr lang="es-ES"/>
        </a:p>
      </dgm:t>
    </dgm:pt>
    <dgm:pt modelId="{4CF12BD2-E027-477F-A448-1378D46BE85A}">
      <dgm:prSet phldrT="[Texto]"/>
      <dgm:spPr/>
      <dgm:t>
        <a:bodyPr/>
        <a:lstStyle/>
        <a:p>
          <a:r>
            <a:rPr lang="es-ES" dirty="0"/>
            <a:t>06.	Identificar los factores contributivos
</a:t>
          </a:r>
        </a:p>
      </dgm:t>
    </dgm:pt>
    <dgm:pt modelId="{6535239D-DA48-45DD-BB60-57206B5863F3}" type="parTrans" cxnId="{58D17E63-3CA4-44CF-9452-52511CD7CFD4}">
      <dgm:prSet/>
      <dgm:spPr/>
      <dgm:t>
        <a:bodyPr/>
        <a:lstStyle/>
        <a:p>
          <a:endParaRPr lang="es-ES"/>
        </a:p>
      </dgm:t>
    </dgm:pt>
    <dgm:pt modelId="{ED079E26-F43A-4E7D-9F64-9BBDEECF9F95}" type="sibTrans" cxnId="{58D17E63-3CA4-44CF-9452-52511CD7CFD4}">
      <dgm:prSet/>
      <dgm:spPr/>
      <dgm:t>
        <a:bodyPr/>
        <a:lstStyle/>
        <a:p>
          <a:endParaRPr lang="es-ES"/>
        </a:p>
      </dgm:t>
    </dgm:pt>
    <dgm:pt modelId="{BEE7DB84-A5C2-4DB9-9A4A-5ACE70CFCFED}">
      <dgm:prSet phldrT="[Texto]"/>
      <dgm:spPr/>
      <dgm:t>
        <a:bodyPr/>
        <a:lstStyle/>
        <a:p>
          <a:r>
            <a:rPr lang="es-CO" dirty="0"/>
            <a:t>07.	Recomendaciones y plan de acción
</a:t>
          </a:r>
          <a:endParaRPr lang="es-ES" dirty="0"/>
        </a:p>
      </dgm:t>
    </dgm:pt>
    <dgm:pt modelId="{B924893B-EAF9-4C61-A256-849E97D6ED5E}" type="parTrans" cxnId="{8FFA42F2-470B-492C-9C28-C55E42531F8B}">
      <dgm:prSet/>
      <dgm:spPr/>
      <dgm:t>
        <a:bodyPr/>
        <a:lstStyle/>
        <a:p>
          <a:endParaRPr lang="es-ES"/>
        </a:p>
      </dgm:t>
    </dgm:pt>
    <dgm:pt modelId="{198DAAAF-16E9-4821-B539-2367A4FE1558}" type="sibTrans" cxnId="{8FFA42F2-470B-492C-9C28-C55E42531F8B}">
      <dgm:prSet/>
      <dgm:spPr/>
      <dgm:t>
        <a:bodyPr/>
        <a:lstStyle/>
        <a:p>
          <a:endParaRPr lang="es-ES"/>
        </a:p>
      </dgm:t>
    </dgm:pt>
    <dgm:pt modelId="{8A0F05A2-0740-49C6-ADD3-FDEE2D6156B4}">
      <dgm:prSet phldrT="[Texto]"/>
      <dgm:spPr/>
      <dgm:t>
        <a:bodyPr/>
        <a:lstStyle/>
        <a:p>
          <a:r>
            <a:rPr lang="es-CO" dirty="0"/>
            <a:t>08.	Seguimiento a las eficacias de las acciones</a:t>
          </a:r>
          <a:endParaRPr lang="es-ES" dirty="0"/>
        </a:p>
      </dgm:t>
    </dgm:pt>
    <dgm:pt modelId="{2BA52945-FF62-4339-84B3-8D0DFDEF60D2}" type="parTrans" cxnId="{190FE12A-79A6-4083-83EA-6E1D6591F923}">
      <dgm:prSet/>
      <dgm:spPr/>
      <dgm:t>
        <a:bodyPr/>
        <a:lstStyle/>
        <a:p>
          <a:endParaRPr lang="es-ES"/>
        </a:p>
      </dgm:t>
    </dgm:pt>
    <dgm:pt modelId="{083185E7-1648-4D8E-A490-1DD2E64A2400}" type="sibTrans" cxnId="{190FE12A-79A6-4083-83EA-6E1D6591F923}">
      <dgm:prSet/>
      <dgm:spPr/>
      <dgm:t>
        <a:bodyPr/>
        <a:lstStyle/>
        <a:p>
          <a:endParaRPr lang="es-ES"/>
        </a:p>
      </dgm:t>
    </dgm:pt>
    <dgm:pt modelId="{AA9B5056-FC6B-4842-9062-84A536028376}" type="pres">
      <dgm:prSet presAssocID="{83540A5C-E92C-4A88-B0D4-E5CA80CFB091}" presName="Name0" presStyleCnt="0">
        <dgm:presLayoutVars>
          <dgm:dir/>
          <dgm:resizeHandles val="exact"/>
        </dgm:presLayoutVars>
      </dgm:prSet>
      <dgm:spPr/>
    </dgm:pt>
    <dgm:pt modelId="{ADD0593B-4438-4C9C-9D50-2589CD019CA0}" type="pres">
      <dgm:prSet presAssocID="{2F61B077-CCBA-47A8-AFD0-DF82D4BDFFF5}" presName="node" presStyleLbl="node1" presStyleIdx="0" presStyleCnt="4">
        <dgm:presLayoutVars>
          <dgm:bulletEnabled val="1"/>
        </dgm:presLayoutVars>
      </dgm:prSet>
      <dgm:spPr/>
    </dgm:pt>
    <dgm:pt modelId="{C2D02EC9-17F7-4D9A-8C63-17864921EC2B}" type="pres">
      <dgm:prSet presAssocID="{21CB3994-7478-47DF-8D89-62BA5349CB0F}" presName="sibTrans" presStyleLbl="sibTrans2D1" presStyleIdx="0" presStyleCnt="3"/>
      <dgm:spPr/>
    </dgm:pt>
    <dgm:pt modelId="{DB94B1AC-F8D8-45F5-B11A-408CCA30643C}" type="pres">
      <dgm:prSet presAssocID="{21CB3994-7478-47DF-8D89-62BA5349CB0F}" presName="connectorText" presStyleLbl="sibTrans2D1" presStyleIdx="0" presStyleCnt="3"/>
      <dgm:spPr/>
    </dgm:pt>
    <dgm:pt modelId="{A0B5554E-06B8-413D-BA74-6B4C90F38A84}" type="pres">
      <dgm:prSet presAssocID="{4CF12BD2-E027-477F-A448-1378D46BE85A}" presName="node" presStyleLbl="node1" presStyleIdx="1" presStyleCnt="4">
        <dgm:presLayoutVars>
          <dgm:bulletEnabled val="1"/>
        </dgm:presLayoutVars>
      </dgm:prSet>
      <dgm:spPr/>
    </dgm:pt>
    <dgm:pt modelId="{820E5A8B-8642-4462-AF64-A9954B74EC97}" type="pres">
      <dgm:prSet presAssocID="{ED079E26-F43A-4E7D-9F64-9BBDEECF9F95}" presName="sibTrans" presStyleLbl="sibTrans2D1" presStyleIdx="1" presStyleCnt="3"/>
      <dgm:spPr/>
    </dgm:pt>
    <dgm:pt modelId="{17E4F234-E56C-492B-BED9-5F0DABBF353E}" type="pres">
      <dgm:prSet presAssocID="{ED079E26-F43A-4E7D-9F64-9BBDEECF9F95}" presName="connectorText" presStyleLbl="sibTrans2D1" presStyleIdx="1" presStyleCnt="3"/>
      <dgm:spPr/>
    </dgm:pt>
    <dgm:pt modelId="{C46334DC-CC1E-4CDE-ACA0-A5F405D68B23}" type="pres">
      <dgm:prSet presAssocID="{BEE7DB84-A5C2-4DB9-9A4A-5ACE70CFCFED}" presName="node" presStyleLbl="node1" presStyleIdx="2" presStyleCnt="4">
        <dgm:presLayoutVars>
          <dgm:bulletEnabled val="1"/>
        </dgm:presLayoutVars>
      </dgm:prSet>
      <dgm:spPr/>
    </dgm:pt>
    <dgm:pt modelId="{53C96A0D-B604-4401-92D8-313208FB39A5}" type="pres">
      <dgm:prSet presAssocID="{198DAAAF-16E9-4821-B539-2367A4FE1558}" presName="sibTrans" presStyleLbl="sibTrans2D1" presStyleIdx="2" presStyleCnt="3"/>
      <dgm:spPr/>
    </dgm:pt>
    <dgm:pt modelId="{1B61B952-60A3-46A5-805B-1086190B0154}" type="pres">
      <dgm:prSet presAssocID="{198DAAAF-16E9-4821-B539-2367A4FE1558}" presName="connectorText" presStyleLbl="sibTrans2D1" presStyleIdx="2" presStyleCnt="3"/>
      <dgm:spPr/>
    </dgm:pt>
    <dgm:pt modelId="{AB4DCFB2-7731-4EF4-A113-040DA3DE690D}" type="pres">
      <dgm:prSet presAssocID="{8A0F05A2-0740-49C6-ADD3-FDEE2D6156B4}" presName="node" presStyleLbl="node1" presStyleIdx="3" presStyleCnt="4">
        <dgm:presLayoutVars>
          <dgm:bulletEnabled val="1"/>
        </dgm:presLayoutVars>
      </dgm:prSet>
      <dgm:spPr/>
    </dgm:pt>
  </dgm:ptLst>
  <dgm:cxnLst>
    <dgm:cxn modelId="{0BE7B20B-D317-4F67-9A0C-CCB7562487E2}" type="presOf" srcId="{83540A5C-E92C-4A88-B0D4-E5CA80CFB091}" destId="{AA9B5056-FC6B-4842-9062-84A536028376}" srcOrd="0" destOrd="0" presId="urn:microsoft.com/office/officeart/2005/8/layout/process1"/>
    <dgm:cxn modelId="{93503016-9397-4B8D-B8B7-E4F472F0A96F}" type="presOf" srcId="{ED079E26-F43A-4E7D-9F64-9BBDEECF9F95}" destId="{17E4F234-E56C-492B-BED9-5F0DABBF353E}" srcOrd="1" destOrd="0" presId="urn:microsoft.com/office/officeart/2005/8/layout/process1"/>
    <dgm:cxn modelId="{190FE12A-79A6-4083-83EA-6E1D6591F923}" srcId="{83540A5C-E92C-4A88-B0D4-E5CA80CFB091}" destId="{8A0F05A2-0740-49C6-ADD3-FDEE2D6156B4}" srcOrd="3" destOrd="0" parTransId="{2BA52945-FF62-4339-84B3-8D0DFDEF60D2}" sibTransId="{083185E7-1648-4D8E-A490-1DD2E64A2400}"/>
    <dgm:cxn modelId="{58D17E63-3CA4-44CF-9452-52511CD7CFD4}" srcId="{83540A5C-E92C-4A88-B0D4-E5CA80CFB091}" destId="{4CF12BD2-E027-477F-A448-1378D46BE85A}" srcOrd="1" destOrd="0" parTransId="{6535239D-DA48-45DD-BB60-57206B5863F3}" sibTransId="{ED079E26-F43A-4E7D-9F64-9BBDEECF9F95}"/>
    <dgm:cxn modelId="{53D33C44-3B77-41FD-83F5-5C6E65254694}" type="presOf" srcId="{BEE7DB84-A5C2-4DB9-9A4A-5ACE70CFCFED}" destId="{C46334DC-CC1E-4CDE-ACA0-A5F405D68B23}" srcOrd="0" destOrd="0" presId="urn:microsoft.com/office/officeart/2005/8/layout/process1"/>
    <dgm:cxn modelId="{D0587245-FCEB-4A92-9E3B-A226A93B79EF}" type="presOf" srcId="{21CB3994-7478-47DF-8D89-62BA5349CB0F}" destId="{DB94B1AC-F8D8-45F5-B11A-408CCA30643C}" srcOrd="1" destOrd="0" presId="urn:microsoft.com/office/officeart/2005/8/layout/process1"/>
    <dgm:cxn modelId="{FD22B853-1613-4869-B959-A0D63E853E2A}" srcId="{83540A5C-E92C-4A88-B0D4-E5CA80CFB091}" destId="{2F61B077-CCBA-47A8-AFD0-DF82D4BDFFF5}" srcOrd="0" destOrd="0" parTransId="{E5412557-0E13-4676-88D4-1E9C94077C5E}" sibTransId="{21CB3994-7478-47DF-8D89-62BA5349CB0F}"/>
    <dgm:cxn modelId="{D0071D56-9E4F-4531-A48F-E21D6FBAE034}" type="presOf" srcId="{198DAAAF-16E9-4821-B539-2367A4FE1558}" destId="{1B61B952-60A3-46A5-805B-1086190B0154}" srcOrd="1" destOrd="0" presId="urn:microsoft.com/office/officeart/2005/8/layout/process1"/>
    <dgm:cxn modelId="{CDE8F390-21BA-47EC-8575-597498A26D09}" type="presOf" srcId="{4CF12BD2-E027-477F-A448-1378D46BE85A}" destId="{A0B5554E-06B8-413D-BA74-6B4C90F38A84}" srcOrd="0" destOrd="0" presId="urn:microsoft.com/office/officeart/2005/8/layout/process1"/>
    <dgm:cxn modelId="{48064A9A-06BD-4331-AF66-BB4BE2F36C64}" type="presOf" srcId="{8A0F05A2-0740-49C6-ADD3-FDEE2D6156B4}" destId="{AB4DCFB2-7731-4EF4-A113-040DA3DE690D}" srcOrd="0" destOrd="0" presId="urn:microsoft.com/office/officeart/2005/8/layout/process1"/>
    <dgm:cxn modelId="{60A59DBD-A758-422A-8E79-11347EDD98B1}" type="presOf" srcId="{21CB3994-7478-47DF-8D89-62BA5349CB0F}" destId="{C2D02EC9-17F7-4D9A-8C63-17864921EC2B}" srcOrd="0" destOrd="0" presId="urn:microsoft.com/office/officeart/2005/8/layout/process1"/>
    <dgm:cxn modelId="{006E2DC3-55E6-4C2A-8312-A24FD93DC024}" type="presOf" srcId="{2F61B077-CCBA-47A8-AFD0-DF82D4BDFFF5}" destId="{ADD0593B-4438-4C9C-9D50-2589CD019CA0}" srcOrd="0" destOrd="0" presId="urn:microsoft.com/office/officeart/2005/8/layout/process1"/>
    <dgm:cxn modelId="{73D0E2CF-B9C5-4802-953D-E0BA04B83D72}" type="presOf" srcId="{ED079E26-F43A-4E7D-9F64-9BBDEECF9F95}" destId="{820E5A8B-8642-4462-AF64-A9954B74EC97}" srcOrd="0" destOrd="0" presId="urn:microsoft.com/office/officeart/2005/8/layout/process1"/>
    <dgm:cxn modelId="{A5E04EE0-A7CF-42FA-BB79-E8DCB55172D4}" type="presOf" srcId="{198DAAAF-16E9-4821-B539-2367A4FE1558}" destId="{53C96A0D-B604-4401-92D8-313208FB39A5}" srcOrd="0" destOrd="0" presId="urn:microsoft.com/office/officeart/2005/8/layout/process1"/>
    <dgm:cxn modelId="{8FFA42F2-470B-492C-9C28-C55E42531F8B}" srcId="{83540A5C-E92C-4A88-B0D4-E5CA80CFB091}" destId="{BEE7DB84-A5C2-4DB9-9A4A-5ACE70CFCFED}" srcOrd="2" destOrd="0" parTransId="{B924893B-EAF9-4C61-A256-849E97D6ED5E}" sibTransId="{198DAAAF-16E9-4821-B539-2367A4FE1558}"/>
    <dgm:cxn modelId="{284B8C23-B188-41C4-963B-5E1BD6A281EE}" type="presParOf" srcId="{AA9B5056-FC6B-4842-9062-84A536028376}" destId="{ADD0593B-4438-4C9C-9D50-2589CD019CA0}" srcOrd="0" destOrd="0" presId="urn:microsoft.com/office/officeart/2005/8/layout/process1"/>
    <dgm:cxn modelId="{B3C0C683-43BA-4166-9AFC-D714DF8204E8}" type="presParOf" srcId="{AA9B5056-FC6B-4842-9062-84A536028376}" destId="{C2D02EC9-17F7-4D9A-8C63-17864921EC2B}" srcOrd="1" destOrd="0" presId="urn:microsoft.com/office/officeart/2005/8/layout/process1"/>
    <dgm:cxn modelId="{10716C3A-BE14-4077-A403-CA64799BF6D2}" type="presParOf" srcId="{C2D02EC9-17F7-4D9A-8C63-17864921EC2B}" destId="{DB94B1AC-F8D8-45F5-B11A-408CCA30643C}" srcOrd="0" destOrd="0" presId="urn:microsoft.com/office/officeart/2005/8/layout/process1"/>
    <dgm:cxn modelId="{63297C80-AAA8-4A60-A126-3EE4D536DA9D}" type="presParOf" srcId="{AA9B5056-FC6B-4842-9062-84A536028376}" destId="{A0B5554E-06B8-413D-BA74-6B4C90F38A84}" srcOrd="2" destOrd="0" presId="urn:microsoft.com/office/officeart/2005/8/layout/process1"/>
    <dgm:cxn modelId="{882AD82C-6085-4677-94D0-D5E1B2F10B9A}" type="presParOf" srcId="{AA9B5056-FC6B-4842-9062-84A536028376}" destId="{820E5A8B-8642-4462-AF64-A9954B74EC97}" srcOrd="3" destOrd="0" presId="urn:microsoft.com/office/officeart/2005/8/layout/process1"/>
    <dgm:cxn modelId="{7B4EB9D7-B769-4045-8E52-0F21D9410BB1}" type="presParOf" srcId="{820E5A8B-8642-4462-AF64-A9954B74EC97}" destId="{17E4F234-E56C-492B-BED9-5F0DABBF353E}" srcOrd="0" destOrd="0" presId="urn:microsoft.com/office/officeart/2005/8/layout/process1"/>
    <dgm:cxn modelId="{AED6F93A-B946-4A41-9FF7-25A9619C315C}" type="presParOf" srcId="{AA9B5056-FC6B-4842-9062-84A536028376}" destId="{C46334DC-CC1E-4CDE-ACA0-A5F405D68B23}" srcOrd="4" destOrd="0" presId="urn:microsoft.com/office/officeart/2005/8/layout/process1"/>
    <dgm:cxn modelId="{9B78BD76-3F89-4A02-A3E8-E627396F1C42}" type="presParOf" srcId="{AA9B5056-FC6B-4842-9062-84A536028376}" destId="{53C96A0D-B604-4401-92D8-313208FB39A5}" srcOrd="5" destOrd="0" presId="urn:microsoft.com/office/officeart/2005/8/layout/process1"/>
    <dgm:cxn modelId="{37BABD7F-3450-4B1B-9BAE-EF4F6CB91251}" type="presParOf" srcId="{53C96A0D-B604-4401-92D8-313208FB39A5}" destId="{1B61B952-60A3-46A5-805B-1086190B0154}" srcOrd="0" destOrd="0" presId="urn:microsoft.com/office/officeart/2005/8/layout/process1"/>
    <dgm:cxn modelId="{6018A7D2-ED80-492F-BD89-F58651854FFC}" type="presParOf" srcId="{AA9B5056-FC6B-4842-9062-84A536028376}" destId="{AB4DCFB2-7731-4EF4-A113-040DA3DE690D}"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9EAD5E-9026-4AC2-BFB4-6B1E1FC3E547}"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s-ES"/>
        </a:p>
      </dgm:t>
    </dgm:pt>
    <dgm:pt modelId="{367845F2-030A-4976-8456-5FB26BCA88A4}">
      <dgm:prSet phldrT="[Texto]"/>
      <dgm:spPr/>
      <dgm:t>
        <a:bodyPr/>
        <a:lstStyle/>
        <a:p>
          <a:r>
            <a:rPr lang="es-CO" dirty="0"/>
            <a:t>Integrantes mínimos permanentes</a:t>
          </a:r>
          <a:endParaRPr lang="es-ES" dirty="0"/>
        </a:p>
      </dgm:t>
    </dgm:pt>
    <dgm:pt modelId="{3FBB4A7C-A945-4C79-AF98-0332DE5E0EF2}" type="parTrans" cxnId="{3508F3B1-F413-4C11-9997-F4CC8EA87BC3}">
      <dgm:prSet/>
      <dgm:spPr/>
      <dgm:t>
        <a:bodyPr/>
        <a:lstStyle/>
        <a:p>
          <a:endParaRPr lang="es-ES"/>
        </a:p>
      </dgm:t>
    </dgm:pt>
    <dgm:pt modelId="{7DA7F279-4AAB-4F71-B34C-B0DAB30A6CDD}" type="sibTrans" cxnId="{3508F3B1-F413-4C11-9997-F4CC8EA87BC3}">
      <dgm:prSet/>
      <dgm:spPr/>
      <dgm:t>
        <a:bodyPr/>
        <a:lstStyle/>
        <a:p>
          <a:endParaRPr lang="es-ES"/>
        </a:p>
      </dgm:t>
    </dgm:pt>
    <dgm:pt modelId="{6B011DC6-0E37-4BB2-8EC2-F1A39435AAF4}">
      <dgm:prSet phldrT="[Texto]"/>
      <dgm:spPr/>
      <dgm:t>
        <a:bodyPr/>
        <a:lstStyle/>
        <a:p>
          <a:r>
            <a:rPr lang="es-CO" dirty="0"/>
            <a:t>Referente de la seguridad del paciente 
</a:t>
          </a:r>
          <a:endParaRPr lang="es-ES" dirty="0"/>
        </a:p>
      </dgm:t>
    </dgm:pt>
    <dgm:pt modelId="{ECEA05AD-0219-408A-9671-A5AEB3995F67}" type="parTrans" cxnId="{652E7B76-3BC8-444A-830C-4792680988C3}">
      <dgm:prSet/>
      <dgm:spPr/>
      <dgm:t>
        <a:bodyPr/>
        <a:lstStyle/>
        <a:p>
          <a:endParaRPr lang="es-ES"/>
        </a:p>
      </dgm:t>
    </dgm:pt>
    <dgm:pt modelId="{76D44A08-92B9-40C1-BA31-2BD7BDC3EB39}" type="sibTrans" cxnId="{652E7B76-3BC8-444A-830C-4792680988C3}">
      <dgm:prSet/>
      <dgm:spPr/>
      <dgm:t>
        <a:bodyPr/>
        <a:lstStyle/>
        <a:p>
          <a:endParaRPr lang="es-ES"/>
        </a:p>
      </dgm:t>
    </dgm:pt>
    <dgm:pt modelId="{F65DD2AB-DFEF-4710-A45D-5AFDF5E35274}">
      <dgm:prSet phldrT="[Texto]"/>
      <dgm:spPr/>
      <dgm:t>
        <a:bodyPr/>
        <a:lstStyle/>
        <a:p>
          <a:r>
            <a:rPr lang="es-CO" dirty="0"/>
            <a:t>Colaborador tomador de decisiones de los procesos misionales 
</a:t>
          </a:r>
          <a:endParaRPr lang="es-ES" dirty="0"/>
        </a:p>
      </dgm:t>
    </dgm:pt>
    <dgm:pt modelId="{5E547BF0-6425-41DB-8183-30E3F0237E5C}" type="parTrans" cxnId="{9B6C3BD3-E85F-4682-809C-823BB5B30286}">
      <dgm:prSet/>
      <dgm:spPr/>
      <dgm:t>
        <a:bodyPr/>
        <a:lstStyle/>
        <a:p>
          <a:endParaRPr lang="es-ES"/>
        </a:p>
      </dgm:t>
    </dgm:pt>
    <dgm:pt modelId="{A9348BA4-322C-4A87-AD5E-40714ABAAC7C}" type="sibTrans" cxnId="{9B6C3BD3-E85F-4682-809C-823BB5B30286}">
      <dgm:prSet/>
      <dgm:spPr/>
      <dgm:t>
        <a:bodyPr/>
        <a:lstStyle/>
        <a:p>
          <a:endParaRPr lang="es-ES"/>
        </a:p>
      </dgm:t>
    </dgm:pt>
    <dgm:pt modelId="{7387E107-D4E5-468B-B169-34013A3417A9}">
      <dgm:prSet phldrT="[Texto]"/>
      <dgm:spPr/>
      <dgm:t>
        <a:bodyPr/>
        <a:lstStyle/>
        <a:p>
          <a:r>
            <a:rPr lang="es-ES" dirty="0"/>
            <a:t>Colaborador tomador de decisiones de los procesos administrativos 
</a:t>
          </a:r>
        </a:p>
      </dgm:t>
    </dgm:pt>
    <dgm:pt modelId="{B99E6046-F178-4194-B2D4-C3F9F191B395}" type="parTrans" cxnId="{CB8A2CD1-3B13-4524-AA2D-6E48D9793601}">
      <dgm:prSet/>
      <dgm:spPr/>
      <dgm:t>
        <a:bodyPr/>
        <a:lstStyle/>
        <a:p>
          <a:endParaRPr lang="es-ES"/>
        </a:p>
      </dgm:t>
    </dgm:pt>
    <dgm:pt modelId="{C8A135B9-07F6-4BF5-B249-234943B3679E}" type="sibTrans" cxnId="{CB8A2CD1-3B13-4524-AA2D-6E48D9793601}">
      <dgm:prSet/>
      <dgm:spPr/>
      <dgm:t>
        <a:bodyPr/>
        <a:lstStyle/>
        <a:p>
          <a:endParaRPr lang="es-ES"/>
        </a:p>
      </dgm:t>
    </dgm:pt>
    <dgm:pt modelId="{B259F173-E2FB-434E-BD4F-B6269A4B053B}">
      <dgm:prSet phldrT="[Texto]"/>
      <dgm:spPr/>
      <dgm:t>
        <a:bodyPr/>
        <a:lstStyle/>
        <a:p>
          <a:r>
            <a:rPr lang="es-ES" dirty="0"/>
            <a:t>Invitados al comité: representantes operativos de los servicios</a:t>
          </a:r>
        </a:p>
      </dgm:t>
    </dgm:pt>
    <dgm:pt modelId="{839F684E-EB7F-4F9E-9370-EE8C1773F8C6}" type="parTrans" cxnId="{ED56E809-9FC5-4E43-86C2-7F69DA809FB1}">
      <dgm:prSet/>
      <dgm:spPr/>
      <dgm:t>
        <a:bodyPr/>
        <a:lstStyle/>
        <a:p>
          <a:endParaRPr lang="es-ES"/>
        </a:p>
      </dgm:t>
    </dgm:pt>
    <dgm:pt modelId="{D394C862-597B-45CC-A0F0-79FCCD072C20}" type="sibTrans" cxnId="{ED56E809-9FC5-4E43-86C2-7F69DA809FB1}">
      <dgm:prSet/>
      <dgm:spPr/>
      <dgm:t>
        <a:bodyPr/>
        <a:lstStyle/>
        <a:p>
          <a:endParaRPr lang="es-ES"/>
        </a:p>
      </dgm:t>
    </dgm:pt>
    <dgm:pt modelId="{D25C5B97-1E6B-4058-AB2A-5A095877B57D}">
      <dgm:prSet phldrT="[Texto]"/>
      <dgm:spPr/>
      <dgm:t>
        <a:bodyPr/>
        <a:lstStyle/>
        <a:p>
          <a:r>
            <a:rPr lang="es-CO" dirty="0"/>
            <a:t>Un referente de la gestión de calidad de la IPS 
</a:t>
          </a:r>
          <a:endParaRPr lang="es-ES" dirty="0"/>
        </a:p>
      </dgm:t>
    </dgm:pt>
    <dgm:pt modelId="{21A8E415-5543-4682-8822-DF5B45FAD061}" type="parTrans" cxnId="{F4F8C006-F159-4A9B-8058-4823DEA4EF18}">
      <dgm:prSet/>
      <dgm:spPr/>
      <dgm:t>
        <a:bodyPr/>
        <a:lstStyle/>
        <a:p>
          <a:endParaRPr lang="es-ES"/>
        </a:p>
      </dgm:t>
    </dgm:pt>
    <dgm:pt modelId="{0957AD91-4C90-4003-BE40-058E1E2F23FE}" type="sibTrans" cxnId="{F4F8C006-F159-4A9B-8058-4823DEA4EF18}">
      <dgm:prSet/>
      <dgm:spPr/>
      <dgm:t>
        <a:bodyPr/>
        <a:lstStyle/>
        <a:p>
          <a:endParaRPr lang="es-ES"/>
        </a:p>
      </dgm:t>
    </dgm:pt>
    <dgm:pt modelId="{BCD5D896-2523-4331-B16F-19ECB8781F57}" type="pres">
      <dgm:prSet presAssocID="{5D9EAD5E-9026-4AC2-BFB4-6B1E1FC3E547}" presName="composite" presStyleCnt="0">
        <dgm:presLayoutVars>
          <dgm:chMax val="1"/>
          <dgm:dir/>
          <dgm:resizeHandles val="exact"/>
        </dgm:presLayoutVars>
      </dgm:prSet>
      <dgm:spPr/>
    </dgm:pt>
    <dgm:pt modelId="{945EFD3C-5EEB-45E1-8DA6-353C9D0F3A27}" type="pres">
      <dgm:prSet presAssocID="{367845F2-030A-4976-8456-5FB26BCA88A4}" presName="roof" presStyleLbl="dkBgShp" presStyleIdx="0" presStyleCnt="2"/>
      <dgm:spPr/>
    </dgm:pt>
    <dgm:pt modelId="{05C9210D-48A7-401C-BA67-51C6BC4D5448}" type="pres">
      <dgm:prSet presAssocID="{367845F2-030A-4976-8456-5FB26BCA88A4}" presName="pillars" presStyleCnt="0"/>
      <dgm:spPr/>
    </dgm:pt>
    <dgm:pt modelId="{91E1F89D-CD9D-47CE-AC67-DDD99E0DDC3D}" type="pres">
      <dgm:prSet presAssocID="{367845F2-030A-4976-8456-5FB26BCA88A4}" presName="pillar1" presStyleLbl="node1" presStyleIdx="0" presStyleCnt="5">
        <dgm:presLayoutVars>
          <dgm:bulletEnabled val="1"/>
        </dgm:presLayoutVars>
      </dgm:prSet>
      <dgm:spPr/>
    </dgm:pt>
    <dgm:pt modelId="{B22E2DCB-9B26-4686-9A6E-77C3BE62CDE7}" type="pres">
      <dgm:prSet presAssocID="{F65DD2AB-DFEF-4710-A45D-5AFDF5E35274}" presName="pillarX" presStyleLbl="node1" presStyleIdx="1" presStyleCnt="5">
        <dgm:presLayoutVars>
          <dgm:bulletEnabled val="1"/>
        </dgm:presLayoutVars>
      </dgm:prSet>
      <dgm:spPr/>
    </dgm:pt>
    <dgm:pt modelId="{2A81E714-99E4-44D2-B1F7-9AFBDEECD34C}" type="pres">
      <dgm:prSet presAssocID="{7387E107-D4E5-468B-B169-34013A3417A9}" presName="pillarX" presStyleLbl="node1" presStyleIdx="2" presStyleCnt="5">
        <dgm:presLayoutVars>
          <dgm:bulletEnabled val="1"/>
        </dgm:presLayoutVars>
      </dgm:prSet>
      <dgm:spPr/>
    </dgm:pt>
    <dgm:pt modelId="{9B61B340-E835-4519-A480-8BB16EC56C33}" type="pres">
      <dgm:prSet presAssocID="{D25C5B97-1E6B-4058-AB2A-5A095877B57D}" presName="pillarX" presStyleLbl="node1" presStyleIdx="3" presStyleCnt="5">
        <dgm:presLayoutVars>
          <dgm:bulletEnabled val="1"/>
        </dgm:presLayoutVars>
      </dgm:prSet>
      <dgm:spPr/>
    </dgm:pt>
    <dgm:pt modelId="{1592B538-346A-4B57-9DF0-95C4B8D0552D}" type="pres">
      <dgm:prSet presAssocID="{B259F173-E2FB-434E-BD4F-B6269A4B053B}" presName="pillarX" presStyleLbl="node1" presStyleIdx="4" presStyleCnt="5">
        <dgm:presLayoutVars>
          <dgm:bulletEnabled val="1"/>
        </dgm:presLayoutVars>
      </dgm:prSet>
      <dgm:spPr/>
    </dgm:pt>
    <dgm:pt modelId="{E8FB9A40-194F-42B9-87F6-E39AB7BA3D10}" type="pres">
      <dgm:prSet presAssocID="{367845F2-030A-4976-8456-5FB26BCA88A4}" presName="base" presStyleLbl="dkBgShp" presStyleIdx="1" presStyleCnt="2"/>
      <dgm:spPr/>
    </dgm:pt>
  </dgm:ptLst>
  <dgm:cxnLst>
    <dgm:cxn modelId="{19E4C303-8572-45F7-9933-1D491140BEF5}" type="presOf" srcId="{7387E107-D4E5-468B-B169-34013A3417A9}" destId="{2A81E714-99E4-44D2-B1F7-9AFBDEECD34C}" srcOrd="0" destOrd="0" presId="urn:microsoft.com/office/officeart/2005/8/layout/hList3"/>
    <dgm:cxn modelId="{F4F8C006-F159-4A9B-8058-4823DEA4EF18}" srcId="{367845F2-030A-4976-8456-5FB26BCA88A4}" destId="{D25C5B97-1E6B-4058-AB2A-5A095877B57D}" srcOrd="3" destOrd="0" parTransId="{21A8E415-5543-4682-8822-DF5B45FAD061}" sibTransId="{0957AD91-4C90-4003-BE40-058E1E2F23FE}"/>
    <dgm:cxn modelId="{ED56E809-9FC5-4E43-86C2-7F69DA809FB1}" srcId="{367845F2-030A-4976-8456-5FB26BCA88A4}" destId="{B259F173-E2FB-434E-BD4F-B6269A4B053B}" srcOrd="4" destOrd="0" parTransId="{839F684E-EB7F-4F9E-9370-EE8C1773F8C6}" sibTransId="{D394C862-597B-45CC-A0F0-79FCCD072C20}"/>
    <dgm:cxn modelId="{BAF26E0C-8CDD-4F8B-93D4-7C0C6580B748}" type="presOf" srcId="{6B011DC6-0E37-4BB2-8EC2-F1A39435AAF4}" destId="{91E1F89D-CD9D-47CE-AC67-DDD99E0DDC3D}" srcOrd="0" destOrd="0" presId="urn:microsoft.com/office/officeart/2005/8/layout/hList3"/>
    <dgm:cxn modelId="{00A51F62-D258-4E83-9B8E-77371C150737}" type="presOf" srcId="{F65DD2AB-DFEF-4710-A45D-5AFDF5E35274}" destId="{B22E2DCB-9B26-4686-9A6E-77C3BE62CDE7}" srcOrd="0" destOrd="0" presId="urn:microsoft.com/office/officeart/2005/8/layout/hList3"/>
    <dgm:cxn modelId="{D4166465-A428-4720-B946-E8A479086D92}" type="presOf" srcId="{5D9EAD5E-9026-4AC2-BFB4-6B1E1FC3E547}" destId="{BCD5D896-2523-4331-B16F-19ECB8781F57}" srcOrd="0" destOrd="0" presId="urn:microsoft.com/office/officeart/2005/8/layout/hList3"/>
    <dgm:cxn modelId="{6ECC9E65-1227-44C3-B92F-0D748D0A5E1F}" type="presOf" srcId="{D25C5B97-1E6B-4058-AB2A-5A095877B57D}" destId="{9B61B340-E835-4519-A480-8BB16EC56C33}" srcOrd="0" destOrd="0" presId="urn:microsoft.com/office/officeart/2005/8/layout/hList3"/>
    <dgm:cxn modelId="{652E7B76-3BC8-444A-830C-4792680988C3}" srcId="{367845F2-030A-4976-8456-5FB26BCA88A4}" destId="{6B011DC6-0E37-4BB2-8EC2-F1A39435AAF4}" srcOrd="0" destOrd="0" parTransId="{ECEA05AD-0219-408A-9671-A5AEB3995F67}" sibTransId="{76D44A08-92B9-40C1-BA31-2BD7BDC3EB39}"/>
    <dgm:cxn modelId="{54249C76-C386-4688-924A-6564E459B0C1}" type="presOf" srcId="{B259F173-E2FB-434E-BD4F-B6269A4B053B}" destId="{1592B538-346A-4B57-9DF0-95C4B8D0552D}" srcOrd="0" destOrd="0" presId="urn:microsoft.com/office/officeart/2005/8/layout/hList3"/>
    <dgm:cxn modelId="{560B73AB-7DFE-45E9-B8C3-BD0E04491AAB}" type="presOf" srcId="{367845F2-030A-4976-8456-5FB26BCA88A4}" destId="{945EFD3C-5EEB-45E1-8DA6-353C9D0F3A27}" srcOrd="0" destOrd="0" presId="urn:microsoft.com/office/officeart/2005/8/layout/hList3"/>
    <dgm:cxn modelId="{3508F3B1-F413-4C11-9997-F4CC8EA87BC3}" srcId="{5D9EAD5E-9026-4AC2-BFB4-6B1E1FC3E547}" destId="{367845F2-030A-4976-8456-5FB26BCA88A4}" srcOrd="0" destOrd="0" parTransId="{3FBB4A7C-A945-4C79-AF98-0332DE5E0EF2}" sibTransId="{7DA7F279-4AAB-4F71-B34C-B0DAB30A6CDD}"/>
    <dgm:cxn modelId="{CB8A2CD1-3B13-4524-AA2D-6E48D9793601}" srcId="{367845F2-030A-4976-8456-5FB26BCA88A4}" destId="{7387E107-D4E5-468B-B169-34013A3417A9}" srcOrd="2" destOrd="0" parTransId="{B99E6046-F178-4194-B2D4-C3F9F191B395}" sibTransId="{C8A135B9-07F6-4BF5-B249-234943B3679E}"/>
    <dgm:cxn modelId="{9B6C3BD3-E85F-4682-809C-823BB5B30286}" srcId="{367845F2-030A-4976-8456-5FB26BCA88A4}" destId="{F65DD2AB-DFEF-4710-A45D-5AFDF5E35274}" srcOrd="1" destOrd="0" parTransId="{5E547BF0-6425-41DB-8183-30E3F0237E5C}" sibTransId="{A9348BA4-322C-4A87-AD5E-40714ABAAC7C}"/>
    <dgm:cxn modelId="{71F7EB49-F302-4320-9A01-0FD600FE907E}" type="presParOf" srcId="{BCD5D896-2523-4331-B16F-19ECB8781F57}" destId="{945EFD3C-5EEB-45E1-8DA6-353C9D0F3A27}" srcOrd="0" destOrd="0" presId="urn:microsoft.com/office/officeart/2005/8/layout/hList3"/>
    <dgm:cxn modelId="{55167783-0BE3-46DE-9B89-6E2D86433BD4}" type="presParOf" srcId="{BCD5D896-2523-4331-B16F-19ECB8781F57}" destId="{05C9210D-48A7-401C-BA67-51C6BC4D5448}" srcOrd="1" destOrd="0" presId="urn:microsoft.com/office/officeart/2005/8/layout/hList3"/>
    <dgm:cxn modelId="{F7CCED31-7D37-4149-9105-8796E5B29C08}" type="presParOf" srcId="{05C9210D-48A7-401C-BA67-51C6BC4D5448}" destId="{91E1F89D-CD9D-47CE-AC67-DDD99E0DDC3D}" srcOrd="0" destOrd="0" presId="urn:microsoft.com/office/officeart/2005/8/layout/hList3"/>
    <dgm:cxn modelId="{63DCED4E-0F92-4EA3-8B1B-C0E836A8E3D9}" type="presParOf" srcId="{05C9210D-48A7-401C-BA67-51C6BC4D5448}" destId="{B22E2DCB-9B26-4686-9A6E-77C3BE62CDE7}" srcOrd="1" destOrd="0" presId="urn:microsoft.com/office/officeart/2005/8/layout/hList3"/>
    <dgm:cxn modelId="{26853647-68D1-4BFC-9704-D0AAD5C19475}" type="presParOf" srcId="{05C9210D-48A7-401C-BA67-51C6BC4D5448}" destId="{2A81E714-99E4-44D2-B1F7-9AFBDEECD34C}" srcOrd="2" destOrd="0" presId="urn:microsoft.com/office/officeart/2005/8/layout/hList3"/>
    <dgm:cxn modelId="{4914CA12-5897-4857-B734-1481C250F6B1}" type="presParOf" srcId="{05C9210D-48A7-401C-BA67-51C6BC4D5448}" destId="{9B61B340-E835-4519-A480-8BB16EC56C33}" srcOrd="3" destOrd="0" presId="urn:microsoft.com/office/officeart/2005/8/layout/hList3"/>
    <dgm:cxn modelId="{860FD9C7-FCED-4A97-92AF-8EB686063FDA}" type="presParOf" srcId="{05C9210D-48A7-401C-BA67-51C6BC4D5448}" destId="{1592B538-346A-4B57-9DF0-95C4B8D0552D}" srcOrd="4" destOrd="0" presId="urn:microsoft.com/office/officeart/2005/8/layout/hList3"/>
    <dgm:cxn modelId="{E43A3766-C3D4-47CD-A1E8-B8392A464136}" type="presParOf" srcId="{BCD5D896-2523-4331-B16F-19ECB8781F57}" destId="{E8FB9A40-194F-42B9-87F6-E39AB7BA3D1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DCAC79-20E6-4A63-85CA-03695E7115D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D6AE8771-3095-4A37-B6CD-36B03A81EF1A}">
      <dgm:prSet phldrT="[Texto]"/>
      <dgm:spPr/>
      <dgm:t>
        <a:bodyPr/>
        <a:lstStyle/>
        <a:p>
          <a:r>
            <a:rPr lang="es-ES" dirty="0"/>
            <a:t>Historia Clínica completa
</a:t>
          </a:r>
        </a:p>
      </dgm:t>
    </dgm:pt>
    <dgm:pt modelId="{AB7ED5BF-DFB9-4C44-8CA7-BA030644581B}" type="parTrans" cxnId="{D1059C7A-1CA8-46EF-B243-08687163121B}">
      <dgm:prSet/>
      <dgm:spPr/>
      <dgm:t>
        <a:bodyPr/>
        <a:lstStyle/>
        <a:p>
          <a:endParaRPr lang="es-ES"/>
        </a:p>
      </dgm:t>
    </dgm:pt>
    <dgm:pt modelId="{22F30017-152A-413F-A0CC-0FF32E160A55}" type="sibTrans" cxnId="{D1059C7A-1CA8-46EF-B243-08687163121B}">
      <dgm:prSet/>
      <dgm:spPr/>
      <dgm:t>
        <a:bodyPr/>
        <a:lstStyle/>
        <a:p>
          <a:endParaRPr lang="es-ES"/>
        </a:p>
      </dgm:t>
    </dgm:pt>
    <dgm:pt modelId="{061695BB-14A4-4491-B96C-3E0FA0452ED0}">
      <dgm:prSet phldrT="[Texto]"/>
      <dgm:spPr/>
      <dgm:t>
        <a:bodyPr/>
        <a:lstStyle/>
        <a:p>
          <a:r>
            <a:rPr lang="es-CO" dirty="0"/>
            <a:t>Protocolos, guías y procedimientos relacionados con el incidente
</a:t>
          </a:r>
          <a:endParaRPr lang="es-ES" dirty="0"/>
        </a:p>
      </dgm:t>
    </dgm:pt>
    <dgm:pt modelId="{E45669E2-15E0-4AE3-B86E-7CEF00D71150}" type="parTrans" cxnId="{DFB8AD1E-19A7-46DF-83E7-969441C5E596}">
      <dgm:prSet/>
      <dgm:spPr/>
      <dgm:t>
        <a:bodyPr/>
        <a:lstStyle/>
        <a:p>
          <a:endParaRPr lang="es-ES"/>
        </a:p>
      </dgm:t>
    </dgm:pt>
    <dgm:pt modelId="{91F1A97C-5F12-4344-BB66-31FE36D9FD73}" type="sibTrans" cxnId="{DFB8AD1E-19A7-46DF-83E7-969441C5E596}">
      <dgm:prSet/>
      <dgm:spPr/>
      <dgm:t>
        <a:bodyPr/>
        <a:lstStyle/>
        <a:p>
          <a:endParaRPr lang="es-ES"/>
        </a:p>
      </dgm:t>
    </dgm:pt>
    <dgm:pt modelId="{5C3178A5-E8D4-48BD-A612-30CA7DD416FD}">
      <dgm:prSet phldrT="[Texto]"/>
      <dgm:spPr/>
      <dgm:t>
        <a:bodyPr/>
        <a:lstStyle/>
        <a:p>
          <a:r>
            <a:rPr lang="es-ES" dirty="0"/>
            <a:t>Declaraciones y observaciones inmediatas
</a:t>
          </a:r>
        </a:p>
      </dgm:t>
    </dgm:pt>
    <dgm:pt modelId="{E753BCE6-1958-4057-B390-A19993F7BC51}" type="parTrans" cxnId="{E878801B-AC87-4519-900B-46EB05CBD400}">
      <dgm:prSet/>
      <dgm:spPr/>
      <dgm:t>
        <a:bodyPr/>
        <a:lstStyle/>
        <a:p>
          <a:endParaRPr lang="es-ES"/>
        </a:p>
      </dgm:t>
    </dgm:pt>
    <dgm:pt modelId="{A6EDDC0D-A4E0-43EC-A003-D0B4515380FC}" type="sibTrans" cxnId="{E878801B-AC87-4519-900B-46EB05CBD400}">
      <dgm:prSet/>
      <dgm:spPr/>
      <dgm:t>
        <a:bodyPr/>
        <a:lstStyle/>
        <a:p>
          <a:endParaRPr lang="es-ES"/>
        </a:p>
      </dgm:t>
    </dgm:pt>
    <dgm:pt modelId="{9B906688-B8D5-493B-960C-6EA5DC1E99D5}">
      <dgm:prSet phldrT="[Texto]"/>
      <dgm:spPr/>
      <dgm:t>
        <a:bodyPr/>
        <a:lstStyle/>
        <a:p>
          <a:r>
            <a:rPr lang="es-ES" dirty="0"/>
            <a:t>Entrevistas con los involucrados
</a:t>
          </a:r>
        </a:p>
      </dgm:t>
    </dgm:pt>
    <dgm:pt modelId="{21D2A528-87B5-4F2B-8406-E3B47D855127}" type="parTrans" cxnId="{98B1A1B7-65BA-4299-A252-7405DFA749CF}">
      <dgm:prSet/>
      <dgm:spPr/>
      <dgm:t>
        <a:bodyPr/>
        <a:lstStyle/>
        <a:p>
          <a:endParaRPr lang="es-ES"/>
        </a:p>
      </dgm:t>
    </dgm:pt>
    <dgm:pt modelId="{0FC472C0-0AFF-4D88-88E2-211AF69F5445}" type="sibTrans" cxnId="{98B1A1B7-65BA-4299-A252-7405DFA749CF}">
      <dgm:prSet/>
      <dgm:spPr/>
      <dgm:t>
        <a:bodyPr/>
        <a:lstStyle/>
        <a:p>
          <a:endParaRPr lang="es-ES"/>
        </a:p>
      </dgm:t>
    </dgm:pt>
    <dgm:pt modelId="{5DF876A1-0950-4E96-B6CC-FD0D894D5E3E}">
      <dgm:prSet phldrT="[Texto]"/>
      <dgm:spPr/>
      <dgm:t>
        <a:bodyPr/>
        <a:lstStyle/>
        <a:p>
          <a:r>
            <a:rPr lang="es-ES" dirty="0"/>
            <a:t>Evidencia física (planos del piso, listas de turno, hojas de vida de los equipos involucrados, etc.)
</a:t>
          </a:r>
        </a:p>
      </dgm:t>
    </dgm:pt>
    <dgm:pt modelId="{12CEF36B-8FB9-45AB-B4EA-A400443F5D90}" type="parTrans" cxnId="{B928C2A4-5FFF-4F7B-8983-72A6616F1379}">
      <dgm:prSet/>
      <dgm:spPr/>
      <dgm:t>
        <a:bodyPr/>
        <a:lstStyle/>
        <a:p>
          <a:endParaRPr lang="es-ES"/>
        </a:p>
      </dgm:t>
    </dgm:pt>
    <dgm:pt modelId="{21C837EE-AFCD-4DC9-BB67-E0BDBFE4FB9A}" type="sibTrans" cxnId="{B928C2A4-5FFF-4F7B-8983-72A6616F1379}">
      <dgm:prSet/>
      <dgm:spPr/>
      <dgm:t>
        <a:bodyPr/>
        <a:lstStyle/>
        <a:p>
          <a:endParaRPr lang="es-ES"/>
        </a:p>
      </dgm:t>
    </dgm:pt>
    <dgm:pt modelId="{12F9D7BC-6587-4C36-902C-B02792F2F969}">
      <dgm:prSet phldrT="[Texto]"/>
      <dgm:spPr/>
      <dgm:t>
        <a:bodyPr/>
        <a:lstStyle/>
        <a:p>
          <a:r>
            <a:rPr lang="es-CO" dirty="0"/>
            <a:t>Otros aspectos relevantes (índice de rotación del personal y disponibilidad de personal bien adiestrado)</a:t>
          </a:r>
          <a:endParaRPr lang="es-ES" dirty="0"/>
        </a:p>
      </dgm:t>
    </dgm:pt>
    <dgm:pt modelId="{C28E35AD-5B45-43B8-BAEA-0753BF85ACBA}" type="parTrans" cxnId="{D6D0E5D8-09B0-4F8C-8EA1-95539B6DC1D2}">
      <dgm:prSet/>
      <dgm:spPr/>
      <dgm:t>
        <a:bodyPr/>
        <a:lstStyle/>
        <a:p>
          <a:endParaRPr lang="es-ES"/>
        </a:p>
      </dgm:t>
    </dgm:pt>
    <dgm:pt modelId="{187B8FF8-FCDA-4C09-B5E7-CB7D098DA9E0}" type="sibTrans" cxnId="{D6D0E5D8-09B0-4F8C-8EA1-95539B6DC1D2}">
      <dgm:prSet/>
      <dgm:spPr/>
      <dgm:t>
        <a:bodyPr/>
        <a:lstStyle/>
        <a:p>
          <a:endParaRPr lang="es-ES"/>
        </a:p>
      </dgm:t>
    </dgm:pt>
    <dgm:pt modelId="{7DF8DB02-0668-4E67-9313-F1C19A992A9A}" type="pres">
      <dgm:prSet presAssocID="{7ADCAC79-20E6-4A63-85CA-03695E7115DB}" presName="diagram" presStyleCnt="0">
        <dgm:presLayoutVars>
          <dgm:dir/>
          <dgm:resizeHandles val="exact"/>
        </dgm:presLayoutVars>
      </dgm:prSet>
      <dgm:spPr/>
    </dgm:pt>
    <dgm:pt modelId="{9238E560-E116-44CB-AAC8-DEAAC4996DD4}" type="pres">
      <dgm:prSet presAssocID="{D6AE8771-3095-4A37-B6CD-36B03A81EF1A}" presName="node" presStyleLbl="node1" presStyleIdx="0" presStyleCnt="6">
        <dgm:presLayoutVars>
          <dgm:bulletEnabled val="1"/>
        </dgm:presLayoutVars>
      </dgm:prSet>
      <dgm:spPr/>
    </dgm:pt>
    <dgm:pt modelId="{BF112F63-5023-413E-8ECE-A6B636C9DFF0}" type="pres">
      <dgm:prSet presAssocID="{22F30017-152A-413F-A0CC-0FF32E160A55}" presName="sibTrans" presStyleCnt="0"/>
      <dgm:spPr/>
    </dgm:pt>
    <dgm:pt modelId="{B420A965-79FC-473A-A73D-AC380A21A771}" type="pres">
      <dgm:prSet presAssocID="{061695BB-14A4-4491-B96C-3E0FA0452ED0}" presName="node" presStyleLbl="node1" presStyleIdx="1" presStyleCnt="6">
        <dgm:presLayoutVars>
          <dgm:bulletEnabled val="1"/>
        </dgm:presLayoutVars>
      </dgm:prSet>
      <dgm:spPr/>
    </dgm:pt>
    <dgm:pt modelId="{068C3D83-B879-422C-9FB5-3F27061A7F93}" type="pres">
      <dgm:prSet presAssocID="{91F1A97C-5F12-4344-BB66-31FE36D9FD73}" presName="sibTrans" presStyleCnt="0"/>
      <dgm:spPr/>
    </dgm:pt>
    <dgm:pt modelId="{A79DE7AA-C0B0-4BF1-A546-D1446AAFCA32}" type="pres">
      <dgm:prSet presAssocID="{5C3178A5-E8D4-48BD-A612-30CA7DD416FD}" presName="node" presStyleLbl="node1" presStyleIdx="2" presStyleCnt="6">
        <dgm:presLayoutVars>
          <dgm:bulletEnabled val="1"/>
        </dgm:presLayoutVars>
      </dgm:prSet>
      <dgm:spPr/>
    </dgm:pt>
    <dgm:pt modelId="{726C2897-5DE1-4C8A-9A58-2A33FD2AA9DA}" type="pres">
      <dgm:prSet presAssocID="{A6EDDC0D-A4E0-43EC-A003-D0B4515380FC}" presName="sibTrans" presStyleCnt="0"/>
      <dgm:spPr/>
    </dgm:pt>
    <dgm:pt modelId="{83CD04A4-0D6B-42CB-9C6D-A97C949BC9C0}" type="pres">
      <dgm:prSet presAssocID="{9B906688-B8D5-493B-960C-6EA5DC1E99D5}" presName="node" presStyleLbl="node1" presStyleIdx="3" presStyleCnt="6">
        <dgm:presLayoutVars>
          <dgm:bulletEnabled val="1"/>
        </dgm:presLayoutVars>
      </dgm:prSet>
      <dgm:spPr/>
    </dgm:pt>
    <dgm:pt modelId="{7FC22E9C-F0CA-4F48-9238-712D6799A5FA}" type="pres">
      <dgm:prSet presAssocID="{0FC472C0-0AFF-4D88-88E2-211AF69F5445}" presName="sibTrans" presStyleCnt="0"/>
      <dgm:spPr/>
    </dgm:pt>
    <dgm:pt modelId="{CE0A5F7B-C04C-4923-8E6C-A1497579343B}" type="pres">
      <dgm:prSet presAssocID="{5DF876A1-0950-4E96-B6CC-FD0D894D5E3E}" presName="node" presStyleLbl="node1" presStyleIdx="4" presStyleCnt="6">
        <dgm:presLayoutVars>
          <dgm:bulletEnabled val="1"/>
        </dgm:presLayoutVars>
      </dgm:prSet>
      <dgm:spPr/>
    </dgm:pt>
    <dgm:pt modelId="{BA0C9FD5-61E0-4814-8BE6-1A5A69F63799}" type="pres">
      <dgm:prSet presAssocID="{21C837EE-AFCD-4DC9-BB67-E0BDBFE4FB9A}" presName="sibTrans" presStyleCnt="0"/>
      <dgm:spPr/>
    </dgm:pt>
    <dgm:pt modelId="{3F0FE460-6B12-4725-BB46-4AA0FA89B914}" type="pres">
      <dgm:prSet presAssocID="{12F9D7BC-6587-4C36-902C-B02792F2F969}" presName="node" presStyleLbl="node1" presStyleIdx="5" presStyleCnt="6">
        <dgm:presLayoutVars>
          <dgm:bulletEnabled val="1"/>
        </dgm:presLayoutVars>
      </dgm:prSet>
      <dgm:spPr/>
    </dgm:pt>
  </dgm:ptLst>
  <dgm:cxnLst>
    <dgm:cxn modelId="{E878801B-AC87-4519-900B-46EB05CBD400}" srcId="{7ADCAC79-20E6-4A63-85CA-03695E7115DB}" destId="{5C3178A5-E8D4-48BD-A612-30CA7DD416FD}" srcOrd="2" destOrd="0" parTransId="{E753BCE6-1958-4057-B390-A19993F7BC51}" sibTransId="{A6EDDC0D-A4E0-43EC-A003-D0B4515380FC}"/>
    <dgm:cxn modelId="{DFB8AD1E-19A7-46DF-83E7-969441C5E596}" srcId="{7ADCAC79-20E6-4A63-85CA-03695E7115DB}" destId="{061695BB-14A4-4491-B96C-3E0FA0452ED0}" srcOrd="1" destOrd="0" parTransId="{E45669E2-15E0-4AE3-B86E-7CEF00D71150}" sibTransId="{91F1A97C-5F12-4344-BB66-31FE36D9FD73}"/>
    <dgm:cxn modelId="{73C6061F-AA3E-4F27-80DB-A659060BB4C5}" type="presOf" srcId="{061695BB-14A4-4491-B96C-3E0FA0452ED0}" destId="{B420A965-79FC-473A-A73D-AC380A21A771}" srcOrd="0" destOrd="0" presId="urn:microsoft.com/office/officeart/2005/8/layout/default"/>
    <dgm:cxn modelId="{19B72B2C-F3CD-49C7-98BD-AEA332385C7B}" type="presOf" srcId="{12F9D7BC-6587-4C36-902C-B02792F2F969}" destId="{3F0FE460-6B12-4725-BB46-4AA0FA89B914}" srcOrd="0" destOrd="0" presId="urn:microsoft.com/office/officeart/2005/8/layout/default"/>
    <dgm:cxn modelId="{D1059C7A-1CA8-46EF-B243-08687163121B}" srcId="{7ADCAC79-20E6-4A63-85CA-03695E7115DB}" destId="{D6AE8771-3095-4A37-B6CD-36B03A81EF1A}" srcOrd="0" destOrd="0" parTransId="{AB7ED5BF-DFB9-4C44-8CA7-BA030644581B}" sibTransId="{22F30017-152A-413F-A0CC-0FF32E160A55}"/>
    <dgm:cxn modelId="{673F198E-846E-4E6F-A8C9-EAB6C40F17DC}" type="presOf" srcId="{5DF876A1-0950-4E96-B6CC-FD0D894D5E3E}" destId="{CE0A5F7B-C04C-4923-8E6C-A1497579343B}" srcOrd="0" destOrd="0" presId="urn:microsoft.com/office/officeart/2005/8/layout/default"/>
    <dgm:cxn modelId="{B928C2A4-5FFF-4F7B-8983-72A6616F1379}" srcId="{7ADCAC79-20E6-4A63-85CA-03695E7115DB}" destId="{5DF876A1-0950-4E96-B6CC-FD0D894D5E3E}" srcOrd="4" destOrd="0" parTransId="{12CEF36B-8FB9-45AB-B4EA-A400443F5D90}" sibTransId="{21C837EE-AFCD-4DC9-BB67-E0BDBFE4FB9A}"/>
    <dgm:cxn modelId="{98B1A1B7-65BA-4299-A252-7405DFA749CF}" srcId="{7ADCAC79-20E6-4A63-85CA-03695E7115DB}" destId="{9B906688-B8D5-493B-960C-6EA5DC1E99D5}" srcOrd="3" destOrd="0" parTransId="{21D2A528-87B5-4F2B-8406-E3B47D855127}" sibTransId="{0FC472C0-0AFF-4D88-88E2-211AF69F5445}"/>
    <dgm:cxn modelId="{5E2734BE-F2BF-4EEB-BEF9-8B5787449F59}" type="presOf" srcId="{9B906688-B8D5-493B-960C-6EA5DC1E99D5}" destId="{83CD04A4-0D6B-42CB-9C6D-A97C949BC9C0}" srcOrd="0" destOrd="0" presId="urn:microsoft.com/office/officeart/2005/8/layout/default"/>
    <dgm:cxn modelId="{61B3FAC6-E0DE-48CC-9146-EAA33EDA022C}" type="presOf" srcId="{D6AE8771-3095-4A37-B6CD-36B03A81EF1A}" destId="{9238E560-E116-44CB-AAC8-DEAAC4996DD4}" srcOrd="0" destOrd="0" presId="urn:microsoft.com/office/officeart/2005/8/layout/default"/>
    <dgm:cxn modelId="{D6D0E5D8-09B0-4F8C-8EA1-95539B6DC1D2}" srcId="{7ADCAC79-20E6-4A63-85CA-03695E7115DB}" destId="{12F9D7BC-6587-4C36-902C-B02792F2F969}" srcOrd="5" destOrd="0" parTransId="{C28E35AD-5B45-43B8-BAEA-0753BF85ACBA}" sibTransId="{187B8FF8-FCDA-4C09-B5E7-CB7D098DA9E0}"/>
    <dgm:cxn modelId="{2945C9D9-34B6-4B8B-85D2-6270CC78AD61}" type="presOf" srcId="{5C3178A5-E8D4-48BD-A612-30CA7DD416FD}" destId="{A79DE7AA-C0B0-4BF1-A546-D1446AAFCA32}" srcOrd="0" destOrd="0" presId="urn:microsoft.com/office/officeart/2005/8/layout/default"/>
    <dgm:cxn modelId="{0EA0C2EB-A6FF-40AB-8923-F27CCCF72629}" type="presOf" srcId="{7ADCAC79-20E6-4A63-85CA-03695E7115DB}" destId="{7DF8DB02-0668-4E67-9313-F1C19A992A9A}" srcOrd="0" destOrd="0" presId="urn:microsoft.com/office/officeart/2005/8/layout/default"/>
    <dgm:cxn modelId="{76436DCF-BD20-454F-B668-123B8D88F2CD}" type="presParOf" srcId="{7DF8DB02-0668-4E67-9313-F1C19A992A9A}" destId="{9238E560-E116-44CB-AAC8-DEAAC4996DD4}" srcOrd="0" destOrd="0" presId="urn:microsoft.com/office/officeart/2005/8/layout/default"/>
    <dgm:cxn modelId="{2920E6AA-A863-413C-98D9-A07603D29CFE}" type="presParOf" srcId="{7DF8DB02-0668-4E67-9313-F1C19A992A9A}" destId="{BF112F63-5023-413E-8ECE-A6B636C9DFF0}" srcOrd="1" destOrd="0" presId="urn:microsoft.com/office/officeart/2005/8/layout/default"/>
    <dgm:cxn modelId="{7D1F56B1-C8C6-4EC5-A814-D08A3D73BD2B}" type="presParOf" srcId="{7DF8DB02-0668-4E67-9313-F1C19A992A9A}" destId="{B420A965-79FC-473A-A73D-AC380A21A771}" srcOrd="2" destOrd="0" presId="urn:microsoft.com/office/officeart/2005/8/layout/default"/>
    <dgm:cxn modelId="{9D12CF94-9C93-4748-9AFE-9BAC01E45E08}" type="presParOf" srcId="{7DF8DB02-0668-4E67-9313-F1C19A992A9A}" destId="{068C3D83-B879-422C-9FB5-3F27061A7F93}" srcOrd="3" destOrd="0" presId="urn:microsoft.com/office/officeart/2005/8/layout/default"/>
    <dgm:cxn modelId="{1B502EF2-BE01-4F04-8AE4-E6470106FE11}" type="presParOf" srcId="{7DF8DB02-0668-4E67-9313-F1C19A992A9A}" destId="{A79DE7AA-C0B0-4BF1-A546-D1446AAFCA32}" srcOrd="4" destOrd="0" presId="urn:microsoft.com/office/officeart/2005/8/layout/default"/>
    <dgm:cxn modelId="{843A894D-CE9E-4DE0-B38A-AC184FF9FFB7}" type="presParOf" srcId="{7DF8DB02-0668-4E67-9313-F1C19A992A9A}" destId="{726C2897-5DE1-4C8A-9A58-2A33FD2AA9DA}" srcOrd="5" destOrd="0" presId="urn:microsoft.com/office/officeart/2005/8/layout/default"/>
    <dgm:cxn modelId="{E764E854-F2E0-4DCB-B505-2DE0B9D92C1E}" type="presParOf" srcId="{7DF8DB02-0668-4E67-9313-F1C19A992A9A}" destId="{83CD04A4-0D6B-42CB-9C6D-A97C949BC9C0}" srcOrd="6" destOrd="0" presId="urn:microsoft.com/office/officeart/2005/8/layout/default"/>
    <dgm:cxn modelId="{28BAB2CF-3320-4137-B57A-EFF35BFEEE83}" type="presParOf" srcId="{7DF8DB02-0668-4E67-9313-F1C19A992A9A}" destId="{7FC22E9C-F0CA-4F48-9238-712D6799A5FA}" srcOrd="7" destOrd="0" presId="urn:microsoft.com/office/officeart/2005/8/layout/default"/>
    <dgm:cxn modelId="{354DA77F-3FFB-499D-A675-177F1165224A}" type="presParOf" srcId="{7DF8DB02-0668-4E67-9313-F1C19A992A9A}" destId="{CE0A5F7B-C04C-4923-8E6C-A1497579343B}" srcOrd="8" destOrd="0" presId="urn:microsoft.com/office/officeart/2005/8/layout/default"/>
    <dgm:cxn modelId="{27EE5815-0140-4F38-9000-0F971A0CBAAC}" type="presParOf" srcId="{7DF8DB02-0668-4E67-9313-F1C19A992A9A}" destId="{BA0C9FD5-61E0-4814-8BE6-1A5A69F63799}" srcOrd="9" destOrd="0" presId="urn:microsoft.com/office/officeart/2005/8/layout/default"/>
    <dgm:cxn modelId="{B947E0BF-940E-4D5E-8422-845EE44C4805}" type="presParOf" srcId="{7DF8DB02-0668-4E67-9313-F1C19A992A9A}" destId="{3F0FE460-6B12-4725-BB46-4AA0FA89B91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21C0463-A980-4D16-8132-3508180CEA1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077B20D2-E0FE-4034-A872-E57802B7180A}">
      <dgm:prSet phldrT="[Texto]"/>
      <dgm:spPr/>
      <dgm:t>
        <a:bodyPr/>
        <a:lstStyle/>
        <a:p>
          <a:r>
            <a:rPr lang="es-ES" dirty="0"/>
            <a:t>Probabilidad</a:t>
          </a:r>
        </a:p>
      </dgm:t>
    </dgm:pt>
    <dgm:pt modelId="{C5A28B0F-EFC0-4EAF-BB95-398E68D38D13}" type="parTrans" cxnId="{461448C6-B21F-44AB-A74D-2238F3EC3367}">
      <dgm:prSet/>
      <dgm:spPr/>
      <dgm:t>
        <a:bodyPr/>
        <a:lstStyle/>
        <a:p>
          <a:endParaRPr lang="es-ES"/>
        </a:p>
      </dgm:t>
    </dgm:pt>
    <dgm:pt modelId="{EAB93FE2-998F-40A3-AA45-4A25184EDBB9}" type="sibTrans" cxnId="{461448C6-B21F-44AB-A74D-2238F3EC3367}">
      <dgm:prSet/>
      <dgm:spPr/>
      <dgm:t>
        <a:bodyPr/>
        <a:lstStyle/>
        <a:p>
          <a:endParaRPr lang="es-ES"/>
        </a:p>
      </dgm:t>
    </dgm:pt>
    <dgm:pt modelId="{BE86FAAB-C58F-422C-BF87-0A1E3F803F77}">
      <dgm:prSet phldrT="[Texto]"/>
      <dgm:spPr/>
      <dgm:t>
        <a:bodyPr/>
        <a:lstStyle/>
        <a:p>
          <a:r>
            <a:rPr lang="es-ES" dirty="0"/>
            <a:t>Impacto</a:t>
          </a:r>
        </a:p>
      </dgm:t>
    </dgm:pt>
    <dgm:pt modelId="{4C46A2F8-C52F-4280-8378-50076F362EA5}" type="parTrans" cxnId="{59EE0344-78F6-4A27-81F9-9873FF9CC29D}">
      <dgm:prSet/>
      <dgm:spPr/>
      <dgm:t>
        <a:bodyPr/>
        <a:lstStyle/>
        <a:p>
          <a:endParaRPr lang="es-ES"/>
        </a:p>
      </dgm:t>
    </dgm:pt>
    <dgm:pt modelId="{471B954D-F47A-421A-865A-6197D6491FDB}" type="sibTrans" cxnId="{59EE0344-78F6-4A27-81F9-9873FF9CC29D}">
      <dgm:prSet/>
      <dgm:spPr/>
      <dgm:t>
        <a:bodyPr/>
        <a:lstStyle/>
        <a:p>
          <a:endParaRPr lang="es-ES"/>
        </a:p>
      </dgm:t>
    </dgm:pt>
    <dgm:pt modelId="{8E075B22-D991-4D5A-B6AE-2071B9350BC5}" type="pres">
      <dgm:prSet presAssocID="{221C0463-A980-4D16-8132-3508180CEA19}" presName="diagram" presStyleCnt="0">
        <dgm:presLayoutVars>
          <dgm:dir/>
          <dgm:resizeHandles val="exact"/>
        </dgm:presLayoutVars>
      </dgm:prSet>
      <dgm:spPr/>
    </dgm:pt>
    <dgm:pt modelId="{0453118B-68A0-4239-B231-77A0D20AC837}" type="pres">
      <dgm:prSet presAssocID="{077B20D2-E0FE-4034-A872-E57802B7180A}" presName="node" presStyleLbl="node1" presStyleIdx="0" presStyleCnt="2" custLinFactY="16013" custLinFactNeighborX="-99758" custLinFactNeighborY="100000">
        <dgm:presLayoutVars>
          <dgm:bulletEnabled val="1"/>
        </dgm:presLayoutVars>
      </dgm:prSet>
      <dgm:spPr/>
    </dgm:pt>
    <dgm:pt modelId="{FBDB3EA5-72DB-4B93-B5AA-5C15BB927667}" type="pres">
      <dgm:prSet presAssocID="{EAB93FE2-998F-40A3-AA45-4A25184EDBB9}" presName="sibTrans" presStyleCnt="0"/>
      <dgm:spPr/>
    </dgm:pt>
    <dgm:pt modelId="{DA84B141-A529-4932-B4CC-7E2AA70CF73A}" type="pres">
      <dgm:prSet presAssocID="{BE86FAAB-C58F-422C-BF87-0A1E3F803F77}" presName="node" presStyleLbl="node1" presStyleIdx="1" presStyleCnt="2" custLinFactNeighborX="-38" custLinFactNeighborY="11706">
        <dgm:presLayoutVars>
          <dgm:bulletEnabled val="1"/>
        </dgm:presLayoutVars>
      </dgm:prSet>
      <dgm:spPr/>
    </dgm:pt>
  </dgm:ptLst>
  <dgm:cxnLst>
    <dgm:cxn modelId="{989B0331-00E8-48C0-B03B-D98E84ED4436}" type="presOf" srcId="{BE86FAAB-C58F-422C-BF87-0A1E3F803F77}" destId="{DA84B141-A529-4932-B4CC-7E2AA70CF73A}" srcOrd="0" destOrd="0" presId="urn:microsoft.com/office/officeart/2005/8/layout/default"/>
    <dgm:cxn modelId="{59EE0344-78F6-4A27-81F9-9873FF9CC29D}" srcId="{221C0463-A980-4D16-8132-3508180CEA19}" destId="{BE86FAAB-C58F-422C-BF87-0A1E3F803F77}" srcOrd="1" destOrd="0" parTransId="{4C46A2F8-C52F-4280-8378-50076F362EA5}" sibTransId="{471B954D-F47A-421A-865A-6197D6491FDB}"/>
    <dgm:cxn modelId="{BDD02599-9CA8-40D1-A383-55643FE5E987}" type="presOf" srcId="{077B20D2-E0FE-4034-A872-E57802B7180A}" destId="{0453118B-68A0-4239-B231-77A0D20AC837}" srcOrd="0" destOrd="0" presId="urn:microsoft.com/office/officeart/2005/8/layout/default"/>
    <dgm:cxn modelId="{34FF8E9C-CE2A-469F-B931-DC2EFD852012}" type="presOf" srcId="{221C0463-A980-4D16-8132-3508180CEA19}" destId="{8E075B22-D991-4D5A-B6AE-2071B9350BC5}" srcOrd="0" destOrd="0" presId="urn:microsoft.com/office/officeart/2005/8/layout/default"/>
    <dgm:cxn modelId="{461448C6-B21F-44AB-A74D-2238F3EC3367}" srcId="{221C0463-A980-4D16-8132-3508180CEA19}" destId="{077B20D2-E0FE-4034-A872-E57802B7180A}" srcOrd="0" destOrd="0" parTransId="{C5A28B0F-EFC0-4EAF-BB95-398E68D38D13}" sibTransId="{EAB93FE2-998F-40A3-AA45-4A25184EDBB9}"/>
    <dgm:cxn modelId="{F58BD4A3-9DE4-4152-8E70-879BA10E9163}" type="presParOf" srcId="{8E075B22-D991-4D5A-B6AE-2071B9350BC5}" destId="{0453118B-68A0-4239-B231-77A0D20AC837}" srcOrd="0" destOrd="0" presId="urn:microsoft.com/office/officeart/2005/8/layout/default"/>
    <dgm:cxn modelId="{38B77D90-E563-489E-ADD5-4DE49FCB7C69}" type="presParOf" srcId="{8E075B22-D991-4D5A-B6AE-2071B9350BC5}" destId="{FBDB3EA5-72DB-4B93-B5AA-5C15BB927667}" srcOrd="1" destOrd="0" presId="urn:microsoft.com/office/officeart/2005/8/layout/default"/>
    <dgm:cxn modelId="{50785898-B5B2-4D2C-84BF-14D7AF196963}" type="presParOf" srcId="{8E075B22-D991-4D5A-B6AE-2071B9350BC5}" destId="{DA84B141-A529-4932-B4CC-7E2AA70CF73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A5A15C-3363-4DC3-8A51-00F95610116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S"/>
        </a:p>
      </dgm:t>
    </dgm:pt>
    <dgm:pt modelId="{9FCD583A-76E5-4324-AB15-ED6F1E4B9C40}">
      <dgm:prSet phldrT="[Texto]"/>
      <dgm:spPr/>
      <dgm:t>
        <a:bodyPr/>
        <a:lstStyle/>
        <a:p>
          <a:r>
            <a:rPr lang="es-ES" dirty="0"/>
            <a:t>Planear</a:t>
          </a:r>
        </a:p>
      </dgm:t>
    </dgm:pt>
    <dgm:pt modelId="{D528740C-E314-4755-A68A-5026408F8D27}" type="parTrans" cxnId="{39FEF38C-2ECD-4B4F-AF2D-86497CF8CF4C}">
      <dgm:prSet/>
      <dgm:spPr/>
      <dgm:t>
        <a:bodyPr/>
        <a:lstStyle/>
        <a:p>
          <a:endParaRPr lang="es-ES"/>
        </a:p>
      </dgm:t>
    </dgm:pt>
    <dgm:pt modelId="{E437EF76-CE70-4743-8993-E82CC7EF2868}" type="sibTrans" cxnId="{39FEF38C-2ECD-4B4F-AF2D-86497CF8CF4C}">
      <dgm:prSet/>
      <dgm:spPr/>
      <dgm:t>
        <a:bodyPr/>
        <a:lstStyle/>
        <a:p>
          <a:endParaRPr lang="es-ES"/>
        </a:p>
      </dgm:t>
    </dgm:pt>
    <dgm:pt modelId="{342EA641-4745-4A7E-85F4-FB62F597883D}">
      <dgm:prSet phldrT="[Texto]"/>
      <dgm:spPr/>
      <dgm:t>
        <a:bodyPr/>
        <a:lstStyle/>
        <a:p>
          <a:r>
            <a:rPr lang="es-ES" dirty="0"/>
            <a:t>Hacer</a:t>
          </a:r>
        </a:p>
      </dgm:t>
    </dgm:pt>
    <dgm:pt modelId="{B9D73E28-78C4-4049-9470-10D1DFB83CF0}" type="parTrans" cxnId="{4D805841-61D8-44D1-8D9B-F2E9606116A3}">
      <dgm:prSet/>
      <dgm:spPr/>
      <dgm:t>
        <a:bodyPr/>
        <a:lstStyle/>
        <a:p>
          <a:endParaRPr lang="es-ES"/>
        </a:p>
      </dgm:t>
    </dgm:pt>
    <dgm:pt modelId="{22BEB175-8B43-4A13-B120-B59E10862B0A}" type="sibTrans" cxnId="{4D805841-61D8-44D1-8D9B-F2E9606116A3}">
      <dgm:prSet/>
      <dgm:spPr/>
      <dgm:t>
        <a:bodyPr/>
        <a:lstStyle/>
        <a:p>
          <a:endParaRPr lang="es-ES"/>
        </a:p>
      </dgm:t>
    </dgm:pt>
    <dgm:pt modelId="{8EFBB825-BA29-435B-AE4F-6698AD7D48AA}">
      <dgm:prSet phldrT="[Texto]"/>
      <dgm:spPr/>
      <dgm:t>
        <a:bodyPr/>
        <a:lstStyle/>
        <a:p>
          <a:r>
            <a:rPr lang="es-ES" dirty="0"/>
            <a:t>Verificar</a:t>
          </a:r>
        </a:p>
      </dgm:t>
    </dgm:pt>
    <dgm:pt modelId="{29C43826-DF3A-4999-9B88-B4F5248D4BFE}" type="parTrans" cxnId="{A256E5CA-7768-465A-A66D-0F59D917B065}">
      <dgm:prSet/>
      <dgm:spPr/>
      <dgm:t>
        <a:bodyPr/>
        <a:lstStyle/>
        <a:p>
          <a:endParaRPr lang="es-ES"/>
        </a:p>
      </dgm:t>
    </dgm:pt>
    <dgm:pt modelId="{C6CDB4F6-6704-4170-A05F-4247481987DA}" type="sibTrans" cxnId="{A256E5CA-7768-465A-A66D-0F59D917B065}">
      <dgm:prSet/>
      <dgm:spPr/>
      <dgm:t>
        <a:bodyPr/>
        <a:lstStyle/>
        <a:p>
          <a:endParaRPr lang="es-ES"/>
        </a:p>
      </dgm:t>
    </dgm:pt>
    <dgm:pt modelId="{1F2CE928-6881-4868-9F89-315248FCE9AE}">
      <dgm:prSet phldrT="[Texto]"/>
      <dgm:spPr/>
      <dgm:t>
        <a:bodyPr/>
        <a:lstStyle/>
        <a:p>
          <a:r>
            <a:rPr lang="es-ES" dirty="0"/>
            <a:t>Actuar</a:t>
          </a:r>
        </a:p>
      </dgm:t>
    </dgm:pt>
    <dgm:pt modelId="{3CD8B327-643A-4B8C-B54C-2690026AF140}" type="parTrans" cxnId="{9D8BB637-3090-4E6E-ACC6-D417C9A986F2}">
      <dgm:prSet/>
      <dgm:spPr/>
      <dgm:t>
        <a:bodyPr/>
        <a:lstStyle/>
        <a:p>
          <a:endParaRPr lang="es-ES"/>
        </a:p>
      </dgm:t>
    </dgm:pt>
    <dgm:pt modelId="{D0EF761E-6848-47B4-8180-263D3AEC9098}" type="sibTrans" cxnId="{9D8BB637-3090-4E6E-ACC6-D417C9A986F2}">
      <dgm:prSet/>
      <dgm:spPr/>
      <dgm:t>
        <a:bodyPr/>
        <a:lstStyle/>
        <a:p>
          <a:endParaRPr lang="es-ES"/>
        </a:p>
      </dgm:t>
    </dgm:pt>
    <dgm:pt modelId="{167BCB0E-0F84-4537-B25D-69F82272250B}" type="pres">
      <dgm:prSet presAssocID="{4EA5A15C-3363-4DC3-8A51-00F95610116E}" presName="cycle" presStyleCnt="0">
        <dgm:presLayoutVars>
          <dgm:dir/>
          <dgm:resizeHandles val="exact"/>
        </dgm:presLayoutVars>
      </dgm:prSet>
      <dgm:spPr/>
    </dgm:pt>
    <dgm:pt modelId="{33C52DBA-892A-433D-B1B8-8DFC4A7E116A}" type="pres">
      <dgm:prSet presAssocID="{9FCD583A-76E5-4324-AB15-ED6F1E4B9C40}" presName="node" presStyleLbl="node1" presStyleIdx="0" presStyleCnt="4">
        <dgm:presLayoutVars>
          <dgm:bulletEnabled val="1"/>
        </dgm:presLayoutVars>
      </dgm:prSet>
      <dgm:spPr/>
    </dgm:pt>
    <dgm:pt modelId="{D3649542-92E4-4E65-8715-1331BE27DCFA}" type="pres">
      <dgm:prSet presAssocID="{E437EF76-CE70-4743-8993-E82CC7EF2868}" presName="sibTrans" presStyleLbl="sibTrans2D1" presStyleIdx="0" presStyleCnt="4"/>
      <dgm:spPr/>
    </dgm:pt>
    <dgm:pt modelId="{68D8D857-9343-4D2A-A410-B2CF1A277637}" type="pres">
      <dgm:prSet presAssocID="{E437EF76-CE70-4743-8993-E82CC7EF2868}" presName="connectorText" presStyleLbl="sibTrans2D1" presStyleIdx="0" presStyleCnt="4"/>
      <dgm:spPr/>
    </dgm:pt>
    <dgm:pt modelId="{E0CD34DA-90B2-42E8-913A-80EA8E29D2B0}" type="pres">
      <dgm:prSet presAssocID="{342EA641-4745-4A7E-85F4-FB62F597883D}" presName="node" presStyleLbl="node1" presStyleIdx="1" presStyleCnt="4">
        <dgm:presLayoutVars>
          <dgm:bulletEnabled val="1"/>
        </dgm:presLayoutVars>
      </dgm:prSet>
      <dgm:spPr/>
    </dgm:pt>
    <dgm:pt modelId="{C95C584F-40A5-44B1-93EE-A98953D9FDFE}" type="pres">
      <dgm:prSet presAssocID="{22BEB175-8B43-4A13-B120-B59E10862B0A}" presName="sibTrans" presStyleLbl="sibTrans2D1" presStyleIdx="1" presStyleCnt="4"/>
      <dgm:spPr/>
    </dgm:pt>
    <dgm:pt modelId="{624A7C69-8401-426D-A9F2-2B430A37A502}" type="pres">
      <dgm:prSet presAssocID="{22BEB175-8B43-4A13-B120-B59E10862B0A}" presName="connectorText" presStyleLbl="sibTrans2D1" presStyleIdx="1" presStyleCnt="4"/>
      <dgm:spPr/>
    </dgm:pt>
    <dgm:pt modelId="{50DADDA9-FEC1-4538-9B66-2DE0ED9AA1A8}" type="pres">
      <dgm:prSet presAssocID="{8EFBB825-BA29-435B-AE4F-6698AD7D48AA}" presName="node" presStyleLbl="node1" presStyleIdx="2" presStyleCnt="4">
        <dgm:presLayoutVars>
          <dgm:bulletEnabled val="1"/>
        </dgm:presLayoutVars>
      </dgm:prSet>
      <dgm:spPr/>
    </dgm:pt>
    <dgm:pt modelId="{0213F2D3-2A1E-41D0-ABFB-A468609EEF40}" type="pres">
      <dgm:prSet presAssocID="{C6CDB4F6-6704-4170-A05F-4247481987DA}" presName="sibTrans" presStyleLbl="sibTrans2D1" presStyleIdx="2" presStyleCnt="4"/>
      <dgm:spPr/>
    </dgm:pt>
    <dgm:pt modelId="{752D50A6-DA9B-403C-AAC3-41CA81543051}" type="pres">
      <dgm:prSet presAssocID="{C6CDB4F6-6704-4170-A05F-4247481987DA}" presName="connectorText" presStyleLbl="sibTrans2D1" presStyleIdx="2" presStyleCnt="4"/>
      <dgm:spPr/>
    </dgm:pt>
    <dgm:pt modelId="{D14BE07A-F71A-4C83-9767-F2671535A686}" type="pres">
      <dgm:prSet presAssocID="{1F2CE928-6881-4868-9F89-315248FCE9AE}" presName="node" presStyleLbl="node1" presStyleIdx="3" presStyleCnt="4">
        <dgm:presLayoutVars>
          <dgm:bulletEnabled val="1"/>
        </dgm:presLayoutVars>
      </dgm:prSet>
      <dgm:spPr/>
    </dgm:pt>
    <dgm:pt modelId="{E9F6334C-03D2-4563-8957-AC0CFA5300B0}" type="pres">
      <dgm:prSet presAssocID="{D0EF761E-6848-47B4-8180-263D3AEC9098}" presName="sibTrans" presStyleLbl="sibTrans2D1" presStyleIdx="3" presStyleCnt="4"/>
      <dgm:spPr/>
    </dgm:pt>
    <dgm:pt modelId="{163BF1C5-B4A2-4C6F-8615-62EB9F7DB701}" type="pres">
      <dgm:prSet presAssocID="{D0EF761E-6848-47B4-8180-263D3AEC9098}" presName="connectorText" presStyleLbl="sibTrans2D1" presStyleIdx="3" presStyleCnt="4"/>
      <dgm:spPr/>
    </dgm:pt>
  </dgm:ptLst>
  <dgm:cxnLst>
    <dgm:cxn modelId="{BBC0B603-F38A-4F00-9F93-432A597F6598}" type="presOf" srcId="{22BEB175-8B43-4A13-B120-B59E10862B0A}" destId="{C95C584F-40A5-44B1-93EE-A98953D9FDFE}" srcOrd="0" destOrd="0" presId="urn:microsoft.com/office/officeart/2005/8/layout/cycle2"/>
    <dgm:cxn modelId="{AB777025-1D50-4EFA-BC51-35FA77410136}" type="presOf" srcId="{C6CDB4F6-6704-4170-A05F-4247481987DA}" destId="{752D50A6-DA9B-403C-AAC3-41CA81543051}" srcOrd="1" destOrd="0" presId="urn:microsoft.com/office/officeart/2005/8/layout/cycle2"/>
    <dgm:cxn modelId="{1BF58629-A216-4982-A79D-B5106E137D84}" type="presOf" srcId="{4EA5A15C-3363-4DC3-8A51-00F95610116E}" destId="{167BCB0E-0F84-4537-B25D-69F82272250B}" srcOrd="0" destOrd="0" presId="urn:microsoft.com/office/officeart/2005/8/layout/cycle2"/>
    <dgm:cxn modelId="{9D8BB637-3090-4E6E-ACC6-D417C9A986F2}" srcId="{4EA5A15C-3363-4DC3-8A51-00F95610116E}" destId="{1F2CE928-6881-4868-9F89-315248FCE9AE}" srcOrd="3" destOrd="0" parTransId="{3CD8B327-643A-4B8C-B54C-2690026AF140}" sibTransId="{D0EF761E-6848-47B4-8180-263D3AEC9098}"/>
    <dgm:cxn modelId="{4D805841-61D8-44D1-8D9B-F2E9606116A3}" srcId="{4EA5A15C-3363-4DC3-8A51-00F95610116E}" destId="{342EA641-4745-4A7E-85F4-FB62F597883D}" srcOrd="1" destOrd="0" parTransId="{B9D73E28-78C4-4049-9470-10D1DFB83CF0}" sibTransId="{22BEB175-8B43-4A13-B120-B59E10862B0A}"/>
    <dgm:cxn modelId="{33B64B72-BFAA-43A4-BA1F-22283E714277}" type="presOf" srcId="{C6CDB4F6-6704-4170-A05F-4247481987DA}" destId="{0213F2D3-2A1E-41D0-ABFB-A468609EEF40}" srcOrd="0" destOrd="0" presId="urn:microsoft.com/office/officeart/2005/8/layout/cycle2"/>
    <dgm:cxn modelId="{A185EA52-4EAC-40D6-A980-2DFF5D1A7093}" type="presOf" srcId="{9FCD583A-76E5-4324-AB15-ED6F1E4B9C40}" destId="{33C52DBA-892A-433D-B1B8-8DFC4A7E116A}" srcOrd="0" destOrd="0" presId="urn:microsoft.com/office/officeart/2005/8/layout/cycle2"/>
    <dgm:cxn modelId="{BB378673-26E5-42EC-BDE8-B10BCDAB92B7}" type="presOf" srcId="{1F2CE928-6881-4868-9F89-315248FCE9AE}" destId="{D14BE07A-F71A-4C83-9767-F2671535A686}" srcOrd="0" destOrd="0" presId="urn:microsoft.com/office/officeart/2005/8/layout/cycle2"/>
    <dgm:cxn modelId="{071FA682-253D-4C43-8A15-4D53863837F8}" type="presOf" srcId="{342EA641-4745-4A7E-85F4-FB62F597883D}" destId="{E0CD34DA-90B2-42E8-913A-80EA8E29D2B0}" srcOrd="0" destOrd="0" presId="urn:microsoft.com/office/officeart/2005/8/layout/cycle2"/>
    <dgm:cxn modelId="{39FEF38C-2ECD-4B4F-AF2D-86497CF8CF4C}" srcId="{4EA5A15C-3363-4DC3-8A51-00F95610116E}" destId="{9FCD583A-76E5-4324-AB15-ED6F1E4B9C40}" srcOrd="0" destOrd="0" parTransId="{D528740C-E314-4755-A68A-5026408F8D27}" sibTransId="{E437EF76-CE70-4743-8993-E82CC7EF2868}"/>
    <dgm:cxn modelId="{F674338D-EED2-44AB-9654-4E12562A98BE}" type="presOf" srcId="{D0EF761E-6848-47B4-8180-263D3AEC9098}" destId="{E9F6334C-03D2-4563-8957-AC0CFA5300B0}" srcOrd="0" destOrd="0" presId="urn:microsoft.com/office/officeart/2005/8/layout/cycle2"/>
    <dgm:cxn modelId="{D9936D92-7BA0-4717-ACA6-DB4D8646F089}" type="presOf" srcId="{8EFBB825-BA29-435B-AE4F-6698AD7D48AA}" destId="{50DADDA9-FEC1-4538-9B66-2DE0ED9AA1A8}" srcOrd="0" destOrd="0" presId="urn:microsoft.com/office/officeart/2005/8/layout/cycle2"/>
    <dgm:cxn modelId="{B5327894-C6B4-454A-980B-A2A32AF16F89}" type="presOf" srcId="{E437EF76-CE70-4743-8993-E82CC7EF2868}" destId="{68D8D857-9343-4D2A-A410-B2CF1A277637}" srcOrd="1" destOrd="0" presId="urn:microsoft.com/office/officeart/2005/8/layout/cycle2"/>
    <dgm:cxn modelId="{EE240098-3688-46F0-8081-AB59468D112E}" type="presOf" srcId="{D0EF761E-6848-47B4-8180-263D3AEC9098}" destId="{163BF1C5-B4A2-4C6F-8615-62EB9F7DB701}" srcOrd="1" destOrd="0" presId="urn:microsoft.com/office/officeart/2005/8/layout/cycle2"/>
    <dgm:cxn modelId="{407FBEB8-7FBB-4AE6-89B9-5F3C1160C00E}" type="presOf" srcId="{22BEB175-8B43-4A13-B120-B59E10862B0A}" destId="{624A7C69-8401-426D-A9F2-2B430A37A502}" srcOrd="1" destOrd="0" presId="urn:microsoft.com/office/officeart/2005/8/layout/cycle2"/>
    <dgm:cxn modelId="{A256E5CA-7768-465A-A66D-0F59D917B065}" srcId="{4EA5A15C-3363-4DC3-8A51-00F95610116E}" destId="{8EFBB825-BA29-435B-AE4F-6698AD7D48AA}" srcOrd="2" destOrd="0" parTransId="{29C43826-DF3A-4999-9B88-B4F5248D4BFE}" sibTransId="{C6CDB4F6-6704-4170-A05F-4247481987DA}"/>
    <dgm:cxn modelId="{17C757E1-1761-49CF-A1AE-62D53F3D9A87}" type="presOf" srcId="{E437EF76-CE70-4743-8993-E82CC7EF2868}" destId="{D3649542-92E4-4E65-8715-1331BE27DCFA}" srcOrd="0" destOrd="0" presId="urn:microsoft.com/office/officeart/2005/8/layout/cycle2"/>
    <dgm:cxn modelId="{D5E7D7C9-6A63-4D55-93E0-3C4A152C6A8A}" type="presParOf" srcId="{167BCB0E-0F84-4537-B25D-69F82272250B}" destId="{33C52DBA-892A-433D-B1B8-8DFC4A7E116A}" srcOrd="0" destOrd="0" presId="urn:microsoft.com/office/officeart/2005/8/layout/cycle2"/>
    <dgm:cxn modelId="{7FBCF604-2DF4-4881-99DF-0CE070B419A2}" type="presParOf" srcId="{167BCB0E-0F84-4537-B25D-69F82272250B}" destId="{D3649542-92E4-4E65-8715-1331BE27DCFA}" srcOrd="1" destOrd="0" presId="urn:microsoft.com/office/officeart/2005/8/layout/cycle2"/>
    <dgm:cxn modelId="{FC8D98AD-26E4-422C-BFD1-7B38B1BB490E}" type="presParOf" srcId="{D3649542-92E4-4E65-8715-1331BE27DCFA}" destId="{68D8D857-9343-4D2A-A410-B2CF1A277637}" srcOrd="0" destOrd="0" presId="urn:microsoft.com/office/officeart/2005/8/layout/cycle2"/>
    <dgm:cxn modelId="{6D19F369-8763-468A-8923-355E5C93D923}" type="presParOf" srcId="{167BCB0E-0F84-4537-B25D-69F82272250B}" destId="{E0CD34DA-90B2-42E8-913A-80EA8E29D2B0}" srcOrd="2" destOrd="0" presId="urn:microsoft.com/office/officeart/2005/8/layout/cycle2"/>
    <dgm:cxn modelId="{3EB2D993-769A-4A1B-980F-9CC3F8636D5D}" type="presParOf" srcId="{167BCB0E-0F84-4537-B25D-69F82272250B}" destId="{C95C584F-40A5-44B1-93EE-A98953D9FDFE}" srcOrd="3" destOrd="0" presId="urn:microsoft.com/office/officeart/2005/8/layout/cycle2"/>
    <dgm:cxn modelId="{ED4A6D0E-54E4-44E5-9641-1FEFB5EE201D}" type="presParOf" srcId="{C95C584F-40A5-44B1-93EE-A98953D9FDFE}" destId="{624A7C69-8401-426D-A9F2-2B430A37A502}" srcOrd="0" destOrd="0" presId="urn:microsoft.com/office/officeart/2005/8/layout/cycle2"/>
    <dgm:cxn modelId="{5309FEBC-C015-4FA8-BAC5-FED3AF24D7B8}" type="presParOf" srcId="{167BCB0E-0F84-4537-B25D-69F82272250B}" destId="{50DADDA9-FEC1-4538-9B66-2DE0ED9AA1A8}" srcOrd="4" destOrd="0" presId="urn:microsoft.com/office/officeart/2005/8/layout/cycle2"/>
    <dgm:cxn modelId="{8780220B-517C-4746-8174-33111E517094}" type="presParOf" srcId="{167BCB0E-0F84-4537-B25D-69F82272250B}" destId="{0213F2D3-2A1E-41D0-ABFB-A468609EEF40}" srcOrd="5" destOrd="0" presId="urn:microsoft.com/office/officeart/2005/8/layout/cycle2"/>
    <dgm:cxn modelId="{5BE5DCBA-F62C-4405-ADF5-59C4CA317EBC}" type="presParOf" srcId="{0213F2D3-2A1E-41D0-ABFB-A468609EEF40}" destId="{752D50A6-DA9B-403C-AAC3-41CA81543051}" srcOrd="0" destOrd="0" presId="urn:microsoft.com/office/officeart/2005/8/layout/cycle2"/>
    <dgm:cxn modelId="{F84F9B2F-F681-43F8-A94A-6629ABB2FD2E}" type="presParOf" srcId="{167BCB0E-0F84-4537-B25D-69F82272250B}" destId="{D14BE07A-F71A-4C83-9767-F2671535A686}" srcOrd="6" destOrd="0" presId="urn:microsoft.com/office/officeart/2005/8/layout/cycle2"/>
    <dgm:cxn modelId="{EACD698B-272E-4CB9-BC62-6D5F53D90E1E}" type="presParOf" srcId="{167BCB0E-0F84-4537-B25D-69F82272250B}" destId="{E9F6334C-03D2-4563-8957-AC0CFA5300B0}" srcOrd="7" destOrd="0" presId="urn:microsoft.com/office/officeart/2005/8/layout/cycle2"/>
    <dgm:cxn modelId="{AA73C4B8-1E14-4A80-98BD-D09EFDF23BF2}" type="presParOf" srcId="{E9F6334C-03D2-4563-8957-AC0CFA5300B0}" destId="{163BF1C5-B4A2-4C6F-8615-62EB9F7DB70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FC3DD-4CFD-4D97-9583-ED1AE192E4A5}" type="doc">
      <dgm:prSet loTypeId="urn:microsoft.com/office/officeart/2005/8/layout/pyramid1" loCatId="pyramid" qsTypeId="urn:microsoft.com/office/officeart/2005/8/quickstyle/simple1" qsCatId="simple" csTypeId="urn:microsoft.com/office/officeart/2005/8/colors/colorful5" csCatId="colorful" phldr="1"/>
      <dgm:spPr/>
    </dgm:pt>
    <dgm:pt modelId="{2BBC88A6-5E90-42D7-9A50-4DEE4712DA46}">
      <dgm:prSet phldrT="[Texto]" custT="1"/>
      <dgm:spPr/>
      <dgm:t>
        <a:bodyPr/>
        <a:lstStyle/>
        <a:p>
          <a:r>
            <a:rPr lang="es-ES" sz="2200" dirty="0" err="1"/>
            <a:t>Ea</a:t>
          </a:r>
          <a:r>
            <a:rPr lang="es-ES" sz="2200" dirty="0"/>
            <a:t> grave</a:t>
          </a:r>
        </a:p>
      </dgm:t>
    </dgm:pt>
    <dgm:pt modelId="{AF9BB471-5463-44FA-8BC6-E4E4DBC6CD6B}" type="parTrans" cxnId="{6C124090-F02B-4700-9BDC-BC7DAC9A991F}">
      <dgm:prSet/>
      <dgm:spPr/>
      <dgm:t>
        <a:bodyPr/>
        <a:lstStyle/>
        <a:p>
          <a:endParaRPr lang="es-ES"/>
        </a:p>
      </dgm:t>
    </dgm:pt>
    <dgm:pt modelId="{35299525-D3B5-4894-8967-A77B8B1525F4}" type="sibTrans" cxnId="{6C124090-F02B-4700-9BDC-BC7DAC9A991F}">
      <dgm:prSet/>
      <dgm:spPr/>
      <dgm:t>
        <a:bodyPr/>
        <a:lstStyle/>
        <a:p>
          <a:endParaRPr lang="es-ES"/>
        </a:p>
      </dgm:t>
    </dgm:pt>
    <dgm:pt modelId="{C8EF8105-337B-4805-A925-7DA7087A6215}">
      <dgm:prSet phldrT="[Texto]" custT="1"/>
      <dgm:spPr/>
      <dgm:t>
        <a:bodyPr/>
        <a:lstStyle/>
        <a:p>
          <a:r>
            <a:rPr lang="es-ES" sz="2200" dirty="0"/>
            <a:t>Evento adverso</a:t>
          </a:r>
        </a:p>
      </dgm:t>
    </dgm:pt>
    <dgm:pt modelId="{D1D1F6E0-2435-4AD3-BC4B-AAA36A9E3A0E}" type="parTrans" cxnId="{637E4EA7-839C-47AD-876A-EE28E7D962AF}">
      <dgm:prSet/>
      <dgm:spPr/>
      <dgm:t>
        <a:bodyPr/>
        <a:lstStyle/>
        <a:p>
          <a:endParaRPr lang="es-ES"/>
        </a:p>
      </dgm:t>
    </dgm:pt>
    <dgm:pt modelId="{69D4160D-8D71-42DC-AE82-62FC5042C5B1}" type="sibTrans" cxnId="{637E4EA7-839C-47AD-876A-EE28E7D962AF}">
      <dgm:prSet/>
      <dgm:spPr/>
      <dgm:t>
        <a:bodyPr/>
        <a:lstStyle/>
        <a:p>
          <a:endParaRPr lang="es-ES"/>
        </a:p>
      </dgm:t>
    </dgm:pt>
    <dgm:pt modelId="{ECFA25F1-4572-42A8-AB4F-77BF2226F52C}">
      <dgm:prSet phldrT="[Texto]" custT="1"/>
      <dgm:spPr/>
      <dgm:t>
        <a:bodyPr/>
        <a:lstStyle/>
        <a:p>
          <a:r>
            <a:rPr lang="es-ES" sz="2200" dirty="0"/>
            <a:t>Incidente</a:t>
          </a:r>
        </a:p>
      </dgm:t>
    </dgm:pt>
    <dgm:pt modelId="{0AE2B814-0DFD-4390-ABA1-B4F374D52D40}" type="parTrans" cxnId="{5387C5A7-3407-439F-B511-B762B5716D1E}">
      <dgm:prSet/>
      <dgm:spPr/>
      <dgm:t>
        <a:bodyPr/>
        <a:lstStyle/>
        <a:p>
          <a:endParaRPr lang="es-ES"/>
        </a:p>
      </dgm:t>
    </dgm:pt>
    <dgm:pt modelId="{1F9B1B3C-09F7-403A-B284-9DA09B34585C}" type="sibTrans" cxnId="{5387C5A7-3407-439F-B511-B762B5716D1E}">
      <dgm:prSet/>
      <dgm:spPr/>
      <dgm:t>
        <a:bodyPr/>
        <a:lstStyle/>
        <a:p>
          <a:endParaRPr lang="es-ES"/>
        </a:p>
      </dgm:t>
    </dgm:pt>
    <dgm:pt modelId="{B2FBB714-71E0-4097-AD21-6EE21CBAA3C4}" type="pres">
      <dgm:prSet presAssocID="{A45FC3DD-4CFD-4D97-9583-ED1AE192E4A5}" presName="Name0" presStyleCnt="0">
        <dgm:presLayoutVars>
          <dgm:dir/>
          <dgm:animLvl val="lvl"/>
          <dgm:resizeHandles val="exact"/>
        </dgm:presLayoutVars>
      </dgm:prSet>
      <dgm:spPr/>
    </dgm:pt>
    <dgm:pt modelId="{998C6263-1BAE-496E-86CA-2DD8975B844B}" type="pres">
      <dgm:prSet presAssocID="{2BBC88A6-5E90-42D7-9A50-4DEE4712DA46}" presName="Name8" presStyleCnt="0"/>
      <dgm:spPr/>
    </dgm:pt>
    <dgm:pt modelId="{25FA5749-0512-4A6D-B8C4-81CFEC05C5DB}" type="pres">
      <dgm:prSet presAssocID="{2BBC88A6-5E90-42D7-9A50-4DEE4712DA46}" presName="level" presStyleLbl="node1" presStyleIdx="0" presStyleCnt="3">
        <dgm:presLayoutVars>
          <dgm:chMax val="1"/>
          <dgm:bulletEnabled val="1"/>
        </dgm:presLayoutVars>
      </dgm:prSet>
      <dgm:spPr/>
    </dgm:pt>
    <dgm:pt modelId="{AD7993A0-61DD-4F1F-9898-25F7D48D8630}" type="pres">
      <dgm:prSet presAssocID="{2BBC88A6-5E90-42D7-9A50-4DEE4712DA46}" presName="levelTx" presStyleLbl="revTx" presStyleIdx="0" presStyleCnt="0">
        <dgm:presLayoutVars>
          <dgm:chMax val="1"/>
          <dgm:bulletEnabled val="1"/>
        </dgm:presLayoutVars>
      </dgm:prSet>
      <dgm:spPr/>
    </dgm:pt>
    <dgm:pt modelId="{E305564A-18A2-4AA6-B59B-8BF44FCA55D5}" type="pres">
      <dgm:prSet presAssocID="{C8EF8105-337B-4805-A925-7DA7087A6215}" presName="Name8" presStyleCnt="0"/>
      <dgm:spPr/>
    </dgm:pt>
    <dgm:pt modelId="{3D2B9E87-10DC-49DC-9682-7AFD6D099135}" type="pres">
      <dgm:prSet presAssocID="{C8EF8105-337B-4805-A925-7DA7087A6215}" presName="level" presStyleLbl="node1" presStyleIdx="1" presStyleCnt="3">
        <dgm:presLayoutVars>
          <dgm:chMax val="1"/>
          <dgm:bulletEnabled val="1"/>
        </dgm:presLayoutVars>
      </dgm:prSet>
      <dgm:spPr/>
    </dgm:pt>
    <dgm:pt modelId="{7C851FC1-D875-41F8-BDEC-1F33D043DECA}" type="pres">
      <dgm:prSet presAssocID="{C8EF8105-337B-4805-A925-7DA7087A6215}" presName="levelTx" presStyleLbl="revTx" presStyleIdx="0" presStyleCnt="0">
        <dgm:presLayoutVars>
          <dgm:chMax val="1"/>
          <dgm:bulletEnabled val="1"/>
        </dgm:presLayoutVars>
      </dgm:prSet>
      <dgm:spPr/>
    </dgm:pt>
    <dgm:pt modelId="{22DEE65B-3E18-4864-AA45-8868550CCB26}" type="pres">
      <dgm:prSet presAssocID="{ECFA25F1-4572-42A8-AB4F-77BF2226F52C}" presName="Name8" presStyleCnt="0"/>
      <dgm:spPr/>
    </dgm:pt>
    <dgm:pt modelId="{B7702A08-A933-4EA6-96C7-B4B84421DD2B}" type="pres">
      <dgm:prSet presAssocID="{ECFA25F1-4572-42A8-AB4F-77BF2226F52C}" presName="level" presStyleLbl="node1" presStyleIdx="2" presStyleCnt="3">
        <dgm:presLayoutVars>
          <dgm:chMax val="1"/>
          <dgm:bulletEnabled val="1"/>
        </dgm:presLayoutVars>
      </dgm:prSet>
      <dgm:spPr/>
    </dgm:pt>
    <dgm:pt modelId="{B780CCC7-391A-49CA-9695-E104F5988D94}" type="pres">
      <dgm:prSet presAssocID="{ECFA25F1-4572-42A8-AB4F-77BF2226F52C}" presName="levelTx" presStyleLbl="revTx" presStyleIdx="0" presStyleCnt="0">
        <dgm:presLayoutVars>
          <dgm:chMax val="1"/>
          <dgm:bulletEnabled val="1"/>
        </dgm:presLayoutVars>
      </dgm:prSet>
      <dgm:spPr/>
    </dgm:pt>
  </dgm:ptLst>
  <dgm:cxnLst>
    <dgm:cxn modelId="{3C9F7A24-6652-4147-8609-59CB1208A98D}" type="presOf" srcId="{ECFA25F1-4572-42A8-AB4F-77BF2226F52C}" destId="{B780CCC7-391A-49CA-9695-E104F5988D94}" srcOrd="1" destOrd="0" presId="urn:microsoft.com/office/officeart/2005/8/layout/pyramid1"/>
    <dgm:cxn modelId="{6DA8DD3A-9D18-48CF-AF11-7FC0F7B50D72}" type="presOf" srcId="{C8EF8105-337B-4805-A925-7DA7087A6215}" destId="{3D2B9E87-10DC-49DC-9682-7AFD6D099135}" srcOrd="0" destOrd="0" presId="urn:microsoft.com/office/officeart/2005/8/layout/pyramid1"/>
    <dgm:cxn modelId="{27D1B452-5FB4-4D3A-947C-2EB3F206A227}" type="presOf" srcId="{2BBC88A6-5E90-42D7-9A50-4DEE4712DA46}" destId="{25FA5749-0512-4A6D-B8C4-81CFEC05C5DB}" srcOrd="0" destOrd="0" presId="urn:microsoft.com/office/officeart/2005/8/layout/pyramid1"/>
    <dgm:cxn modelId="{BD6F457A-7528-4484-8401-887B6B4E138E}" type="presOf" srcId="{C8EF8105-337B-4805-A925-7DA7087A6215}" destId="{7C851FC1-D875-41F8-BDEC-1F33D043DECA}" srcOrd="1" destOrd="0" presId="urn:microsoft.com/office/officeart/2005/8/layout/pyramid1"/>
    <dgm:cxn modelId="{6C124090-F02B-4700-9BDC-BC7DAC9A991F}" srcId="{A45FC3DD-4CFD-4D97-9583-ED1AE192E4A5}" destId="{2BBC88A6-5E90-42D7-9A50-4DEE4712DA46}" srcOrd="0" destOrd="0" parTransId="{AF9BB471-5463-44FA-8BC6-E4E4DBC6CD6B}" sibTransId="{35299525-D3B5-4894-8967-A77B8B1525F4}"/>
    <dgm:cxn modelId="{7911BC9F-D50B-4563-86A9-19A76899DAA9}" type="presOf" srcId="{A45FC3DD-4CFD-4D97-9583-ED1AE192E4A5}" destId="{B2FBB714-71E0-4097-AD21-6EE21CBAA3C4}" srcOrd="0" destOrd="0" presId="urn:microsoft.com/office/officeart/2005/8/layout/pyramid1"/>
    <dgm:cxn modelId="{917DA3A6-57B9-4EE2-850D-A3FF5E60DBB6}" type="presOf" srcId="{2BBC88A6-5E90-42D7-9A50-4DEE4712DA46}" destId="{AD7993A0-61DD-4F1F-9898-25F7D48D8630}" srcOrd="1" destOrd="0" presId="urn:microsoft.com/office/officeart/2005/8/layout/pyramid1"/>
    <dgm:cxn modelId="{637E4EA7-839C-47AD-876A-EE28E7D962AF}" srcId="{A45FC3DD-4CFD-4D97-9583-ED1AE192E4A5}" destId="{C8EF8105-337B-4805-A925-7DA7087A6215}" srcOrd="1" destOrd="0" parTransId="{D1D1F6E0-2435-4AD3-BC4B-AAA36A9E3A0E}" sibTransId="{69D4160D-8D71-42DC-AE82-62FC5042C5B1}"/>
    <dgm:cxn modelId="{5387C5A7-3407-439F-B511-B762B5716D1E}" srcId="{A45FC3DD-4CFD-4D97-9583-ED1AE192E4A5}" destId="{ECFA25F1-4572-42A8-AB4F-77BF2226F52C}" srcOrd="2" destOrd="0" parTransId="{0AE2B814-0DFD-4390-ABA1-B4F374D52D40}" sibTransId="{1F9B1B3C-09F7-403A-B284-9DA09B34585C}"/>
    <dgm:cxn modelId="{8E60BCD2-5B31-4AA9-9972-363339E61BBB}" type="presOf" srcId="{ECFA25F1-4572-42A8-AB4F-77BF2226F52C}" destId="{B7702A08-A933-4EA6-96C7-B4B84421DD2B}" srcOrd="0" destOrd="0" presId="urn:microsoft.com/office/officeart/2005/8/layout/pyramid1"/>
    <dgm:cxn modelId="{5CDBCADB-12A6-4993-B45E-DDE18A8C0332}" type="presParOf" srcId="{B2FBB714-71E0-4097-AD21-6EE21CBAA3C4}" destId="{998C6263-1BAE-496E-86CA-2DD8975B844B}" srcOrd="0" destOrd="0" presId="urn:microsoft.com/office/officeart/2005/8/layout/pyramid1"/>
    <dgm:cxn modelId="{50E3EF8C-36BB-4553-BF91-E26C72DE848B}" type="presParOf" srcId="{998C6263-1BAE-496E-86CA-2DD8975B844B}" destId="{25FA5749-0512-4A6D-B8C4-81CFEC05C5DB}" srcOrd="0" destOrd="0" presId="urn:microsoft.com/office/officeart/2005/8/layout/pyramid1"/>
    <dgm:cxn modelId="{B8638EFC-22AF-4C99-BD16-A1EBFB6C13D4}" type="presParOf" srcId="{998C6263-1BAE-496E-86CA-2DD8975B844B}" destId="{AD7993A0-61DD-4F1F-9898-25F7D48D8630}" srcOrd="1" destOrd="0" presId="urn:microsoft.com/office/officeart/2005/8/layout/pyramid1"/>
    <dgm:cxn modelId="{8DF19AD9-E3D8-4D9C-BE31-DA6CA5BB8FA3}" type="presParOf" srcId="{B2FBB714-71E0-4097-AD21-6EE21CBAA3C4}" destId="{E305564A-18A2-4AA6-B59B-8BF44FCA55D5}" srcOrd="1" destOrd="0" presId="urn:microsoft.com/office/officeart/2005/8/layout/pyramid1"/>
    <dgm:cxn modelId="{BA521BD6-7E77-471E-9939-DBD47FF1B876}" type="presParOf" srcId="{E305564A-18A2-4AA6-B59B-8BF44FCA55D5}" destId="{3D2B9E87-10DC-49DC-9682-7AFD6D099135}" srcOrd="0" destOrd="0" presId="urn:microsoft.com/office/officeart/2005/8/layout/pyramid1"/>
    <dgm:cxn modelId="{AD78B966-D756-47B9-A16D-1CFF9562627B}" type="presParOf" srcId="{E305564A-18A2-4AA6-B59B-8BF44FCA55D5}" destId="{7C851FC1-D875-41F8-BDEC-1F33D043DECA}" srcOrd="1" destOrd="0" presId="urn:microsoft.com/office/officeart/2005/8/layout/pyramid1"/>
    <dgm:cxn modelId="{597A46C4-9938-4DDB-8B0C-1CD08E08663D}" type="presParOf" srcId="{B2FBB714-71E0-4097-AD21-6EE21CBAA3C4}" destId="{22DEE65B-3E18-4864-AA45-8868550CCB26}" srcOrd="2" destOrd="0" presId="urn:microsoft.com/office/officeart/2005/8/layout/pyramid1"/>
    <dgm:cxn modelId="{AA9A1DCA-4661-4527-85AF-03ED1ECC0E8B}" type="presParOf" srcId="{22DEE65B-3E18-4864-AA45-8868550CCB26}" destId="{B7702A08-A933-4EA6-96C7-B4B84421DD2B}" srcOrd="0" destOrd="0" presId="urn:microsoft.com/office/officeart/2005/8/layout/pyramid1"/>
    <dgm:cxn modelId="{29E23145-6044-4A5C-8A61-6999C23780A9}" type="presParOf" srcId="{22DEE65B-3E18-4864-AA45-8868550CCB26}" destId="{B780CCC7-391A-49CA-9695-E104F5988D9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94DCF-C9C7-4F83-874E-94AD3C7620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4CE265AC-7587-4759-A2B3-FED08CF7FC6A}">
      <dgm:prSet phldrT="[Texto]" custT="1"/>
      <dgm:spPr/>
      <dgm:t>
        <a:bodyPr/>
        <a:lstStyle/>
        <a:p>
          <a:r>
            <a:rPr lang="es-ES" sz="2000" dirty="0"/>
            <a:t>a) Evento adverso prevenible</a:t>
          </a:r>
        </a:p>
      </dgm:t>
    </dgm:pt>
    <dgm:pt modelId="{67E3C37F-85BD-473F-ADA0-31A080A5A17D}" type="parTrans" cxnId="{F9197BE0-8845-4B3D-92D9-7E9F65FC86FF}">
      <dgm:prSet/>
      <dgm:spPr/>
      <dgm:t>
        <a:bodyPr/>
        <a:lstStyle/>
        <a:p>
          <a:endParaRPr lang="es-ES"/>
        </a:p>
      </dgm:t>
    </dgm:pt>
    <dgm:pt modelId="{7C5D6A98-114A-4DCD-B101-F22B23DECF02}" type="sibTrans" cxnId="{F9197BE0-8845-4B3D-92D9-7E9F65FC86FF}">
      <dgm:prSet/>
      <dgm:spPr/>
      <dgm:t>
        <a:bodyPr/>
        <a:lstStyle/>
        <a:p>
          <a:endParaRPr lang="es-ES"/>
        </a:p>
      </dgm:t>
    </dgm:pt>
    <dgm:pt modelId="{90AA5577-2008-454F-BB65-9ED487A19066}">
      <dgm:prSet phldrT="[Texto]" custT="1"/>
      <dgm:spPr/>
      <dgm:t>
        <a:bodyPr/>
        <a:lstStyle/>
        <a:p>
          <a:r>
            <a:rPr lang="es-ES" sz="2000" dirty="0"/>
            <a:t>b) Evento adverso no prevenible</a:t>
          </a:r>
        </a:p>
      </dgm:t>
    </dgm:pt>
    <dgm:pt modelId="{C7325869-DCEF-4D0E-BB96-3E60BFD4AFD8}" type="parTrans" cxnId="{AFDEE950-527C-41CC-AABA-4012C621F6DE}">
      <dgm:prSet/>
      <dgm:spPr/>
      <dgm:t>
        <a:bodyPr/>
        <a:lstStyle/>
        <a:p>
          <a:endParaRPr lang="es-ES"/>
        </a:p>
      </dgm:t>
    </dgm:pt>
    <dgm:pt modelId="{E0BD1F59-1446-415F-A698-A2BD7A93D1D8}" type="sibTrans" cxnId="{AFDEE950-527C-41CC-AABA-4012C621F6DE}">
      <dgm:prSet/>
      <dgm:spPr/>
      <dgm:t>
        <a:bodyPr/>
        <a:lstStyle/>
        <a:p>
          <a:endParaRPr lang="es-ES"/>
        </a:p>
      </dgm:t>
    </dgm:pt>
    <dgm:pt modelId="{A60F22FE-3EA0-44B6-ABC2-484E289B9F6B}">
      <dgm:prSet phldrT="[Texto]" custT="1"/>
      <dgm:spPr/>
      <dgm:t>
        <a:bodyPr/>
        <a:lstStyle/>
        <a:p>
          <a:r>
            <a:rPr lang="es-ES" sz="2000" dirty="0"/>
            <a:t>C) Incidente</a:t>
          </a:r>
        </a:p>
      </dgm:t>
    </dgm:pt>
    <dgm:pt modelId="{7727AB11-27CC-4313-AD62-AFAD4E381B90}" type="parTrans" cxnId="{CA3217EA-F83A-4C7D-AF0F-52F2618C5D6E}">
      <dgm:prSet/>
      <dgm:spPr/>
      <dgm:t>
        <a:bodyPr/>
        <a:lstStyle/>
        <a:p>
          <a:endParaRPr lang="es-ES"/>
        </a:p>
      </dgm:t>
    </dgm:pt>
    <dgm:pt modelId="{DA80EC0B-9934-4F29-8218-0A56A92BDDB7}" type="sibTrans" cxnId="{CA3217EA-F83A-4C7D-AF0F-52F2618C5D6E}">
      <dgm:prSet/>
      <dgm:spPr/>
      <dgm:t>
        <a:bodyPr/>
        <a:lstStyle/>
        <a:p>
          <a:endParaRPr lang="es-ES"/>
        </a:p>
      </dgm:t>
    </dgm:pt>
    <dgm:pt modelId="{1E212464-9688-4ED5-868E-49E27F938194}" type="pres">
      <dgm:prSet presAssocID="{16094DCF-C9C7-4F83-874E-94AD3C7620D2}" presName="diagram" presStyleCnt="0">
        <dgm:presLayoutVars>
          <dgm:dir/>
          <dgm:resizeHandles val="exact"/>
        </dgm:presLayoutVars>
      </dgm:prSet>
      <dgm:spPr/>
    </dgm:pt>
    <dgm:pt modelId="{231AB153-2328-4CE8-B837-D290CBAC1FE1}" type="pres">
      <dgm:prSet presAssocID="{4CE265AC-7587-4759-A2B3-FED08CF7FC6A}" presName="node" presStyleLbl="node1" presStyleIdx="0" presStyleCnt="3">
        <dgm:presLayoutVars>
          <dgm:bulletEnabled val="1"/>
        </dgm:presLayoutVars>
      </dgm:prSet>
      <dgm:spPr/>
    </dgm:pt>
    <dgm:pt modelId="{CAFEF884-43F4-42A6-8B41-17408C7AD710}" type="pres">
      <dgm:prSet presAssocID="{7C5D6A98-114A-4DCD-B101-F22B23DECF02}" presName="sibTrans" presStyleCnt="0"/>
      <dgm:spPr/>
    </dgm:pt>
    <dgm:pt modelId="{A829D010-9085-4ED8-BB02-E1D6E186825A}" type="pres">
      <dgm:prSet presAssocID="{90AA5577-2008-454F-BB65-9ED487A19066}" presName="node" presStyleLbl="node1" presStyleIdx="1" presStyleCnt="3">
        <dgm:presLayoutVars>
          <dgm:bulletEnabled val="1"/>
        </dgm:presLayoutVars>
      </dgm:prSet>
      <dgm:spPr/>
    </dgm:pt>
    <dgm:pt modelId="{96B6BB90-0AB7-47F0-AB1E-63EC4710F225}" type="pres">
      <dgm:prSet presAssocID="{E0BD1F59-1446-415F-A698-A2BD7A93D1D8}" presName="sibTrans" presStyleCnt="0"/>
      <dgm:spPr/>
    </dgm:pt>
    <dgm:pt modelId="{4739BA2F-1731-4521-B984-CCFBFBFCCAC0}" type="pres">
      <dgm:prSet presAssocID="{A60F22FE-3EA0-44B6-ABC2-484E289B9F6B}" presName="node" presStyleLbl="node1" presStyleIdx="2" presStyleCnt="3">
        <dgm:presLayoutVars>
          <dgm:bulletEnabled val="1"/>
        </dgm:presLayoutVars>
      </dgm:prSet>
      <dgm:spPr/>
    </dgm:pt>
  </dgm:ptLst>
  <dgm:cxnLst>
    <dgm:cxn modelId="{5E6B093D-2C8C-41BD-9EE7-815D806B7294}" type="presOf" srcId="{A60F22FE-3EA0-44B6-ABC2-484E289B9F6B}" destId="{4739BA2F-1731-4521-B984-CCFBFBFCCAC0}" srcOrd="0" destOrd="0" presId="urn:microsoft.com/office/officeart/2005/8/layout/default"/>
    <dgm:cxn modelId="{AFDEE950-527C-41CC-AABA-4012C621F6DE}" srcId="{16094DCF-C9C7-4F83-874E-94AD3C7620D2}" destId="{90AA5577-2008-454F-BB65-9ED487A19066}" srcOrd="1" destOrd="0" parTransId="{C7325869-DCEF-4D0E-BB96-3E60BFD4AFD8}" sibTransId="{E0BD1F59-1446-415F-A698-A2BD7A93D1D8}"/>
    <dgm:cxn modelId="{0551785A-3F22-484C-8D87-0B28F7193AFB}" type="presOf" srcId="{4CE265AC-7587-4759-A2B3-FED08CF7FC6A}" destId="{231AB153-2328-4CE8-B837-D290CBAC1FE1}" srcOrd="0" destOrd="0" presId="urn:microsoft.com/office/officeart/2005/8/layout/default"/>
    <dgm:cxn modelId="{6884BC92-3621-4253-80E3-BE5FCEA3471B}" type="presOf" srcId="{16094DCF-C9C7-4F83-874E-94AD3C7620D2}" destId="{1E212464-9688-4ED5-868E-49E27F938194}" srcOrd="0" destOrd="0" presId="urn:microsoft.com/office/officeart/2005/8/layout/default"/>
    <dgm:cxn modelId="{F9197BE0-8845-4B3D-92D9-7E9F65FC86FF}" srcId="{16094DCF-C9C7-4F83-874E-94AD3C7620D2}" destId="{4CE265AC-7587-4759-A2B3-FED08CF7FC6A}" srcOrd="0" destOrd="0" parTransId="{67E3C37F-85BD-473F-ADA0-31A080A5A17D}" sibTransId="{7C5D6A98-114A-4DCD-B101-F22B23DECF02}"/>
    <dgm:cxn modelId="{7BF4CDE5-17E4-41E9-A09A-EA341021F736}" type="presOf" srcId="{90AA5577-2008-454F-BB65-9ED487A19066}" destId="{A829D010-9085-4ED8-BB02-E1D6E186825A}" srcOrd="0" destOrd="0" presId="urn:microsoft.com/office/officeart/2005/8/layout/default"/>
    <dgm:cxn modelId="{CA3217EA-F83A-4C7D-AF0F-52F2618C5D6E}" srcId="{16094DCF-C9C7-4F83-874E-94AD3C7620D2}" destId="{A60F22FE-3EA0-44B6-ABC2-484E289B9F6B}" srcOrd="2" destOrd="0" parTransId="{7727AB11-27CC-4313-AD62-AFAD4E381B90}" sibTransId="{DA80EC0B-9934-4F29-8218-0A56A92BDDB7}"/>
    <dgm:cxn modelId="{4EEEC706-382C-49EA-8E8B-9EBA0EE25C71}" type="presParOf" srcId="{1E212464-9688-4ED5-868E-49E27F938194}" destId="{231AB153-2328-4CE8-B837-D290CBAC1FE1}" srcOrd="0" destOrd="0" presId="urn:microsoft.com/office/officeart/2005/8/layout/default"/>
    <dgm:cxn modelId="{09154F04-9035-4C8F-AEE2-A84D82C82EF6}" type="presParOf" srcId="{1E212464-9688-4ED5-868E-49E27F938194}" destId="{CAFEF884-43F4-42A6-8B41-17408C7AD710}" srcOrd="1" destOrd="0" presId="urn:microsoft.com/office/officeart/2005/8/layout/default"/>
    <dgm:cxn modelId="{4D366B46-585A-4577-8B9B-0201878BE421}" type="presParOf" srcId="{1E212464-9688-4ED5-868E-49E27F938194}" destId="{A829D010-9085-4ED8-BB02-E1D6E186825A}" srcOrd="2" destOrd="0" presId="urn:microsoft.com/office/officeart/2005/8/layout/default"/>
    <dgm:cxn modelId="{2A44DE2E-0D4E-441A-BE42-58B9A83CDE18}" type="presParOf" srcId="{1E212464-9688-4ED5-868E-49E27F938194}" destId="{96B6BB90-0AB7-47F0-AB1E-63EC4710F225}" srcOrd="3" destOrd="0" presId="urn:microsoft.com/office/officeart/2005/8/layout/default"/>
    <dgm:cxn modelId="{0A188A85-7B04-48BC-8B4B-D975B0B08BD6}" type="presParOf" srcId="{1E212464-9688-4ED5-868E-49E27F938194}" destId="{4739BA2F-1731-4521-B984-CCFBFBFCCAC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94DCF-C9C7-4F83-874E-94AD3C7620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4CE265AC-7587-4759-A2B3-FED08CF7FC6A}">
      <dgm:prSet phldrT="[Texto]" custT="1"/>
      <dgm:spPr/>
      <dgm:t>
        <a:bodyPr/>
        <a:lstStyle/>
        <a:p>
          <a:r>
            <a:rPr lang="es-ES" sz="2000" dirty="0"/>
            <a:t>a) Evento adverso prevenible</a:t>
          </a:r>
        </a:p>
      </dgm:t>
    </dgm:pt>
    <dgm:pt modelId="{67E3C37F-85BD-473F-ADA0-31A080A5A17D}" type="parTrans" cxnId="{F9197BE0-8845-4B3D-92D9-7E9F65FC86FF}">
      <dgm:prSet/>
      <dgm:spPr/>
      <dgm:t>
        <a:bodyPr/>
        <a:lstStyle/>
        <a:p>
          <a:endParaRPr lang="es-ES"/>
        </a:p>
      </dgm:t>
    </dgm:pt>
    <dgm:pt modelId="{7C5D6A98-114A-4DCD-B101-F22B23DECF02}" type="sibTrans" cxnId="{F9197BE0-8845-4B3D-92D9-7E9F65FC86FF}">
      <dgm:prSet/>
      <dgm:spPr/>
      <dgm:t>
        <a:bodyPr/>
        <a:lstStyle/>
        <a:p>
          <a:endParaRPr lang="es-ES"/>
        </a:p>
      </dgm:t>
    </dgm:pt>
    <dgm:pt modelId="{90AA5577-2008-454F-BB65-9ED487A19066}">
      <dgm:prSet phldrT="[Texto]" custT="1"/>
      <dgm:spPr/>
      <dgm:t>
        <a:bodyPr/>
        <a:lstStyle/>
        <a:p>
          <a:r>
            <a:rPr lang="es-ES" sz="2000" dirty="0"/>
            <a:t>b) Evento adverso no prevenible</a:t>
          </a:r>
        </a:p>
      </dgm:t>
    </dgm:pt>
    <dgm:pt modelId="{C7325869-DCEF-4D0E-BB96-3E60BFD4AFD8}" type="parTrans" cxnId="{AFDEE950-527C-41CC-AABA-4012C621F6DE}">
      <dgm:prSet/>
      <dgm:spPr/>
      <dgm:t>
        <a:bodyPr/>
        <a:lstStyle/>
        <a:p>
          <a:endParaRPr lang="es-ES"/>
        </a:p>
      </dgm:t>
    </dgm:pt>
    <dgm:pt modelId="{E0BD1F59-1446-415F-A698-A2BD7A93D1D8}" type="sibTrans" cxnId="{AFDEE950-527C-41CC-AABA-4012C621F6DE}">
      <dgm:prSet/>
      <dgm:spPr/>
      <dgm:t>
        <a:bodyPr/>
        <a:lstStyle/>
        <a:p>
          <a:endParaRPr lang="es-ES"/>
        </a:p>
      </dgm:t>
    </dgm:pt>
    <dgm:pt modelId="{A60F22FE-3EA0-44B6-ABC2-484E289B9F6B}">
      <dgm:prSet phldrT="[Texto]" custT="1"/>
      <dgm:spPr/>
      <dgm:t>
        <a:bodyPr/>
        <a:lstStyle/>
        <a:p>
          <a:r>
            <a:rPr lang="es-ES" sz="2000" dirty="0"/>
            <a:t>C) Incidente</a:t>
          </a:r>
        </a:p>
      </dgm:t>
    </dgm:pt>
    <dgm:pt modelId="{7727AB11-27CC-4313-AD62-AFAD4E381B90}" type="parTrans" cxnId="{CA3217EA-F83A-4C7D-AF0F-52F2618C5D6E}">
      <dgm:prSet/>
      <dgm:spPr/>
      <dgm:t>
        <a:bodyPr/>
        <a:lstStyle/>
        <a:p>
          <a:endParaRPr lang="es-ES"/>
        </a:p>
      </dgm:t>
    </dgm:pt>
    <dgm:pt modelId="{DA80EC0B-9934-4F29-8218-0A56A92BDDB7}" type="sibTrans" cxnId="{CA3217EA-F83A-4C7D-AF0F-52F2618C5D6E}">
      <dgm:prSet/>
      <dgm:spPr/>
      <dgm:t>
        <a:bodyPr/>
        <a:lstStyle/>
        <a:p>
          <a:endParaRPr lang="es-ES"/>
        </a:p>
      </dgm:t>
    </dgm:pt>
    <dgm:pt modelId="{3A231AFF-E6F9-4208-BED6-3A2952070034}">
      <dgm:prSet phldrT="[Texto]" custT="1"/>
      <dgm:spPr/>
      <dgm:t>
        <a:bodyPr/>
        <a:lstStyle/>
        <a:p>
          <a:r>
            <a:rPr lang="es-ES" sz="2000" dirty="0"/>
            <a:t>d) Complicación</a:t>
          </a:r>
        </a:p>
      </dgm:t>
    </dgm:pt>
    <dgm:pt modelId="{5EACEFE9-52B3-4F78-AE13-06BDC9207CA8}" type="parTrans" cxnId="{A7E8A869-F978-40FE-AA42-48180F97ED1A}">
      <dgm:prSet/>
      <dgm:spPr/>
      <dgm:t>
        <a:bodyPr/>
        <a:lstStyle/>
        <a:p>
          <a:endParaRPr lang="es-ES"/>
        </a:p>
      </dgm:t>
    </dgm:pt>
    <dgm:pt modelId="{CEC6822D-6B2C-4D7F-A529-54CF0AE3E9E8}" type="sibTrans" cxnId="{A7E8A869-F978-40FE-AA42-48180F97ED1A}">
      <dgm:prSet/>
      <dgm:spPr/>
      <dgm:t>
        <a:bodyPr/>
        <a:lstStyle/>
        <a:p>
          <a:endParaRPr lang="es-ES"/>
        </a:p>
      </dgm:t>
    </dgm:pt>
    <dgm:pt modelId="{BE300F08-4DF3-42CC-ABC2-3CDB1DAFD4D3}">
      <dgm:prSet phldrT="[Texto]" custT="1"/>
      <dgm:spPr/>
      <dgm:t>
        <a:bodyPr/>
        <a:lstStyle/>
        <a:p>
          <a:r>
            <a:rPr lang="es-ES" sz="2000" dirty="0"/>
            <a:t>e) Evento adverso grave</a:t>
          </a:r>
        </a:p>
        <a:p>
          <a:r>
            <a:rPr lang="es-ES" sz="2000" dirty="0"/>
            <a:t>prevenible</a:t>
          </a:r>
        </a:p>
      </dgm:t>
    </dgm:pt>
    <dgm:pt modelId="{4EF87CB7-C949-4838-8C01-9D2574796912}" type="parTrans" cxnId="{4047B754-55EF-4B8E-93E9-A8B276F6F950}">
      <dgm:prSet/>
      <dgm:spPr/>
      <dgm:t>
        <a:bodyPr/>
        <a:lstStyle/>
        <a:p>
          <a:endParaRPr lang="es-ES"/>
        </a:p>
      </dgm:t>
    </dgm:pt>
    <dgm:pt modelId="{DA8DBEA8-7E8D-4054-B570-76DEA2DDE987}" type="sibTrans" cxnId="{4047B754-55EF-4B8E-93E9-A8B276F6F950}">
      <dgm:prSet/>
      <dgm:spPr/>
      <dgm:t>
        <a:bodyPr/>
        <a:lstStyle/>
        <a:p>
          <a:endParaRPr lang="es-ES"/>
        </a:p>
      </dgm:t>
    </dgm:pt>
    <dgm:pt modelId="{1E212464-9688-4ED5-868E-49E27F938194}" type="pres">
      <dgm:prSet presAssocID="{16094DCF-C9C7-4F83-874E-94AD3C7620D2}" presName="diagram" presStyleCnt="0">
        <dgm:presLayoutVars>
          <dgm:dir/>
          <dgm:resizeHandles val="exact"/>
        </dgm:presLayoutVars>
      </dgm:prSet>
      <dgm:spPr/>
    </dgm:pt>
    <dgm:pt modelId="{231AB153-2328-4CE8-B837-D290CBAC1FE1}" type="pres">
      <dgm:prSet presAssocID="{4CE265AC-7587-4759-A2B3-FED08CF7FC6A}" presName="node" presStyleLbl="node1" presStyleIdx="0" presStyleCnt="5">
        <dgm:presLayoutVars>
          <dgm:bulletEnabled val="1"/>
        </dgm:presLayoutVars>
      </dgm:prSet>
      <dgm:spPr/>
    </dgm:pt>
    <dgm:pt modelId="{CAFEF884-43F4-42A6-8B41-17408C7AD710}" type="pres">
      <dgm:prSet presAssocID="{7C5D6A98-114A-4DCD-B101-F22B23DECF02}" presName="sibTrans" presStyleCnt="0"/>
      <dgm:spPr/>
    </dgm:pt>
    <dgm:pt modelId="{A829D010-9085-4ED8-BB02-E1D6E186825A}" type="pres">
      <dgm:prSet presAssocID="{90AA5577-2008-454F-BB65-9ED487A19066}" presName="node" presStyleLbl="node1" presStyleIdx="1" presStyleCnt="5">
        <dgm:presLayoutVars>
          <dgm:bulletEnabled val="1"/>
        </dgm:presLayoutVars>
      </dgm:prSet>
      <dgm:spPr/>
    </dgm:pt>
    <dgm:pt modelId="{96B6BB90-0AB7-47F0-AB1E-63EC4710F225}" type="pres">
      <dgm:prSet presAssocID="{E0BD1F59-1446-415F-A698-A2BD7A93D1D8}" presName="sibTrans" presStyleCnt="0"/>
      <dgm:spPr/>
    </dgm:pt>
    <dgm:pt modelId="{4739BA2F-1731-4521-B984-CCFBFBFCCAC0}" type="pres">
      <dgm:prSet presAssocID="{A60F22FE-3EA0-44B6-ABC2-484E289B9F6B}" presName="node" presStyleLbl="node1" presStyleIdx="2" presStyleCnt="5">
        <dgm:presLayoutVars>
          <dgm:bulletEnabled val="1"/>
        </dgm:presLayoutVars>
      </dgm:prSet>
      <dgm:spPr/>
    </dgm:pt>
    <dgm:pt modelId="{5F45625B-0B1C-4FAF-9B0E-1FE5108E4B09}" type="pres">
      <dgm:prSet presAssocID="{DA80EC0B-9934-4F29-8218-0A56A92BDDB7}" presName="sibTrans" presStyleCnt="0"/>
      <dgm:spPr/>
    </dgm:pt>
    <dgm:pt modelId="{43A5DA18-4803-4984-A4F0-A6DFA87A821D}" type="pres">
      <dgm:prSet presAssocID="{3A231AFF-E6F9-4208-BED6-3A2952070034}" presName="node" presStyleLbl="node1" presStyleIdx="3" presStyleCnt="5">
        <dgm:presLayoutVars>
          <dgm:bulletEnabled val="1"/>
        </dgm:presLayoutVars>
      </dgm:prSet>
      <dgm:spPr/>
    </dgm:pt>
    <dgm:pt modelId="{6C559E6D-C7E2-4754-8ACA-17F556D5C359}" type="pres">
      <dgm:prSet presAssocID="{CEC6822D-6B2C-4D7F-A529-54CF0AE3E9E8}" presName="sibTrans" presStyleCnt="0"/>
      <dgm:spPr/>
    </dgm:pt>
    <dgm:pt modelId="{9B8E7EF3-33BB-4299-90B1-E039B7035602}" type="pres">
      <dgm:prSet presAssocID="{BE300F08-4DF3-42CC-ABC2-3CDB1DAFD4D3}" presName="node" presStyleLbl="node1" presStyleIdx="4" presStyleCnt="5">
        <dgm:presLayoutVars>
          <dgm:bulletEnabled val="1"/>
        </dgm:presLayoutVars>
      </dgm:prSet>
      <dgm:spPr/>
    </dgm:pt>
  </dgm:ptLst>
  <dgm:cxnLst>
    <dgm:cxn modelId="{CDE3FE00-7CD4-41F1-A52B-FAA9B5A29180}" type="presOf" srcId="{3A231AFF-E6F9-4208-BED6-3A2952070034}" destId="{43A5DA18-4803-4984-A4F0-A6DFA87A821D}" srcOrd="0" destOrd="0" presId="urn:microsoft.com/office/officeart/2005/8/layout/default"/>
    <dgm:cxn modelId="{44A4EF13-3007-4212-BF63-58F0B80666E9}" type="presOf" srcId="{BE300F08-4DF3-42CC-ABC2-3CDB1DAFD4D3}" destId="{9B8E7EF3-33BB-4299-90B1-E039B7035602}" srcOrd="0" destOrd="0" presId="urn:microsoft.com/office/officeart/2005/8/layout/default"/>
    <dgm:cxn modelId="{5E6B093D-2C8C-41BD-9EE7-815D806B7294}" type="presOf" srcId="{A60F22FE-3EA0-44B6-ABC2-484E289B9F6B}" destId="{4739BA2F-1731-4521-B984-CCFBFBFCCAC0}" srcOrd="0" destOrd="0" presId="urn:microsoft.com/office/officeart/2005/8/layout/default"/>
    <dgm:cxn modelId="{A7E8A869-F978-40FE-AA42-48180F97ED1A}" srcId="{16094DCF-C9C7-4F83-874E-94AD3C7620D2}" destId="{3A231AFF-E6F9-4208-BED6-3A2952070034}" srcOrd="3" destOrd="0" parTransId="{5EACEFE9-52B3-4F78-AE13-06BDC9207CA8}" sibTransId="{CEC6822D-6B2C-4D7F-A529-54CF0AE3E9E8}"/>
    <dgm:cxn modelId="{AFDEE950-527C-41CC-AABA-4012C621F6DE}" srcId="{16094DCF-C9C7-4F83-874E-94AD3C7620D2}" destId="{90AA5577-2008-454F-BB65-9ED487A19066}" srcOrd="1" destOrd="0" parTransId="{C7325869-DCEF-4D0E-BB96-3E60BFD4AFD8}" sibTransId="{E0BD1F59-1446-415F-A698-A2BD7A93D1D8}"/>
    <dgm:cxn modelId="{4047B754-55EF-4B8E-93E9-A8B276F6F950}" srcId="{16094DCF-C9C7-4F83-874E-94AD3C7620D2}" destId="{BE300F08-4DF3-42CC-ABC2-3CDB1DAFD4D3}" srcOrd="4" destOrd="0" parTransId="{4EF87CB7-C949-4838-8C01-9D2574796912}" sibTransId="{DA8DBEA8-7E8D-4054-B570-76DEA2DDE987}"/>
    <dgm:cxn modelId="{0551785A-3F22-484C-8D87-0B28F7193AFB}" type="presOf" srcId="{4CE265AC-7587-4759-A2B3-FED08CF7FC6A}" destId="{231AB153-2328-4CE8-B837-D290CBAC1FE1}" srcOrd="0" destOrd="0" presId="urn:microsoft.com/office/officeart/2005/8/layout/default"/>
    <dgm:cxn modelId="{6884BC92-3621-4253-80E3-BE5FCEA3471B}" type="presOf" srcId="{16094DCF-C9C7-4F83-874E-94AD3C7620D2}" destId="{1E212464-9688-4ED5-868E-49E27F938194}" srcOrd="0" destOrd="0" presId="urn:microsoft.com/office/officeart/2005/8/layout/default"/>
    <dgm:cxn modelId="{F9197BE0-8845-4B3D-92D9-7E9F65FC86FF}" srcId="{16094DCF-C9C7-4F83-874E-94AD3C7620D2}" destId="{4CE265AC-7587-4759-A2B3-FED08CF7FC6A}" srcOrd="0" destOrd="0" parTransId="{67E3C37F-85BD-473F-ADA0-31A080A5A17D}" sibTransId="{7C5D6A98-114A-4DCD-B101-F22B23DECF02}"/>
    <dgm:cxn modelId="{7BF4CDE5-17E4-41E9-A09A-EA341021F736}" type="presOf" srcId="{90AA5577-2008-454F-BB65-9ED487A19066}" destId="{A829D010-9085-4ED8-BB02-E1D6E186825A}" srcOrd="0" destOrd="0" presId="urn:microsoft.com/office/officeart/2005/8/layout/default"/>
    <dgm:cxn modelId="{CA3217EA-F83A-4C7D-AF0F-52F2618C5D6E}" srcId="{16094DCF-C9C7-4F83-874E-94AD3C7620D2}" destId="{A60F22FE-3EA0-44B6-ABC2-484E289B9F6B}" srcOrd="2" destOrd="0" parTransId="{7727AB11-27CC-4313-AD62-AFAD4E381B90}" sibTransId="{DA80EC0B-9934-4F29-8218-0A56A92BDDB7}"/>
    <dgm:cxn modelId="{4EEEC706-382C-49EA-8E8B-9EBA0EE25C71}" type="presParOf" srcId="{1E212464-9688-4ED5-868E-49E27F938194}" destId="{231AB153-2328-4CE8-B837-D290CBAC1FE1}" srcOrd="0" destOrd="0" presId="urn:microsoft.com/office/officeart/2005/8/layout/default"/>
    <dgm:cxn modelId="{09154F04-9035-4C8F-AEE2-A84D82C82EF6}" type="presParOf" srcId="{1E212464-9688-4ED5-868E-49E27F938194}" destId="{CAFEF884-43F4-42A6-8B41-17408C7AD710}" srcOrd="1" destOrd="0" presId="urn:microsoft.com/office/officeart/2005/8/layout/default"/>
    <dgm:cxn modelId="{4D366B46-585A-4577-8B9B-0201878BE421}" type="presParOf" srcId="{1E212464-9688-4ED5-868E-49E27F938194}" destId="{A829D010-9085-4ED8-BB02-E1D6E186825A}" srcOrd="2" destOrd="0" presId="urn:microsoft.com/office/officeart/2005/8/layout/default"/>
    <dgm:cxn modelId="{2A44DE2E-0D4E-441A-BE42-58B9A83CDE18}" type="presParOf" srcId="{1E212464-9688-4ED5-868E-49E27F938194}" destId="{96B6BB90-0AB7-47F0-AB1E-63EC4710F225}" srcOrd="3" destOrd="0" presId="urn:microsoft.com/office/officeart/2005/8/layout/default"/>
    <dgm:cxn modelId="{0A188A85-7B04-48BC-8B4B-D975B0B08BD6}" type="presParOf" srcId="{1E212464-9688-4ED5-868E-49E27F938194}" destId="{4739BA2F-1731-4521-B984-CCFBFBFCCAC0}" srcOrd="4" destOrd="0" presId="urn:microsoft.com/office/officeart/2005/8/layout/default"/>
    <dgm:cxn modelId="{6856222C-6D56-4E52-BB62-3FEB33A38A12}" type="presParOf" srcId="{1E212464-9688-4ED5-868E-49E27F938194}" destId="{5F45625B-0B1C-4FAF-9B0E-1FE5108E4B09}" srcOrd="5" destOrd="0" presId="urn:microsoft.com/office/officeart/2005/8/layout/default"/>
    <dgm:cxn modelId="{F542FB62-09DE-452C-BFED-45EA03EA8557}" type="presParOf" srcId="{1E212464-9688-4ED5-868E-49E27F938194}" destId="{43A5DA18-4803-4984-A4F0-A6DFA87A821D}" srcOrd="6" destOrd="0" presId="urn:microsoft.com/office/officeart/2005/8/layout/default"/>
    <dgm:cxn modelId="{2766B8A0-737F-49C7-9B62-AF3845A768F8}" type="presParOf" srcId="{1E212464-9688-4ED5-868E-49E27F938194}" destId="{6C559E6D-C7E2-4754-8ACA-17F556D5C359}" srcOrd="7" destOrd="0" presId="urn:microsoft.com/office/officeart/2005/8/layout/default"/>
    <dgm:cxn modelId="{0414753A-D748-46CD-8942-70131D812DA1}" type="presParOf" srcId="{1E212464-9688-4ED5-868E-49E27F938194}" destId="{9B8E7EF3-33BB-4299-90B1-E039B703560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094DCF-C9C7-4F83-874E-94AD3C7620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4CE265AC-7587-4759-A2B3-FED08CF7FC6A}">
      <dgm:prSet phldrT="[Texto]" custT="1"/>
      <dgm:spPr/>
      <dgm:t>
        <a:bodyPr/>
        <a:lstStyle/>
        <a:p>
          <a:r>
            <a:rPr lang="es-ES" sz="2000" dirty="0"/>
            <a:t>a) Evento adverso grave prevenible</a:t>
          </a:r>
        </a:p>
      </dgm:t>
    </dgm:pt>
    <dgm:pt modelId="{67E3C37F-85BD-473F-ADA0-31A080A5A17D}" type="parTrans" cxnId="{F9197BE0-8845-4B3D-92D9-7E9F65FC86FF}">
      <dgm:prSet/>
      <dgm:spPr/>
      <dgm:t>
        <a:bodyPr/>
        <a:lstStyle/>
        <a:p>
          <a:endParaRPr lang="es-ES"/>
        </a:p>
      </dgm:t>
    </dgm:pt>
    <dgm:pt modelId="{7C5D6A98-114A-4DCD-B101-F22B23DECF02}" type="sibTrans" cxnId="{F9197BE0-8845-4B3D-92D9-7E9F65FC86FF}">
      <dgm:prSet/>
      <dgm:spPr/>
      <dgm:t>
        <a:bodyPr/>
        <a:lstStyle/>
        <a:p>
          <a:endParaRPr lang="es-ES"/>
        </a:p>
      </dgm:t>
    </dgm:pt>
    <dgm:pt modelId="{90AA5577-2008-454F-BB65-9ED487A19066}">
      <dgm:prSet phldrT="[Texto]" custT="1"/>
      <dgm:spPr/>
      <dgm:t>
        <a:bodyPr/>
        <a:lstStyle/>
        <a:p>
          <a:r>
            <a:rPr lang="es-ES" sz="2000" dirty="0"/>
            <a:t>b) Evento adverso grave no prevenible</a:t>
          </a:r>
        </a:p>
      </dgm:t>
    </dgm:pt>
    <dgm:pt modelId="{C7325869-DCEF-4D0E-BB96-3E60BFD4AFD8}" type="parTrans" cxnId="{AFDEE950-527C-41CC-AABA-4012C621F6DE}">
      <dgm:prSet/>
      <dgm:spPr/>
      <dgm:t>
        <a:bodyPr/>
        <a:lstStyle/>
        <a:p>
          <a:endParaRPr lang="es-ES"/>
        </a:p>
      </dgm:t>
    </dgm:pt>
    <dgm:pt modelId="{E0BD1F59-1446-415F-A698-A2BD7A93D1D8}" type="sibTrans" cxnId="{AFDEE950-527C-41CC-AABA-4012C621F6DE}">
      <dgm:prSet/>
      <dgm:spPr/>
      <dgm:t>
        <a:bodyPr/>
        <a:lstStyle/>
        <a:p>
          <a:endParaRPr lang="es-ES"/>
        </a:p>
      </dgm:t>
    </dgm:pt>
    <dgm:pt modelId="{A60F22FE-3EA0-44B6-ABC2-484E289B9F6B}">
      <dgm:prSet phldrT="[Texto]" custT="1"/>
      <dgm:spPr/>
      <dgm:t>
        <a:bodyPr/>
        <a:lstStyle/>
        <a:p>
          <a:r>
            <a:rPr lang="es-ES" sz="2000" dirty="0"/>
            <a:t>c) Evento adverso prevenible</a:t>
          </a:r>
        </a:p>
      </dgm:t>
    </dgm:pt>
    <dgm:pt modelId="{7727AB11-27CC-4313-AD62-AFAD4E381B90}" type="parTrans" cxnId="{CA3217EA-F83A-4C7D-AF0F-52F2618C5D6E}">
      <dgm:prSet/>
      <dgm:spPr/>
      <dgm:t>
        <a:bodyPr/>
        <a:lstStyle/>
        <a:p>
          <a:endParaRPr lang="es-ES"/>
        </a:p>
      </dgm:t>
    </dgm:pt>
    <dgm:pt modelId="{DA80EC0B-9934-4F29-8218-0A56A92BDDB7}" type="sibTrans" cxnId="{CA3217EA-F83A-4C7D-AF0F-52F2618C5D6E}">
      <dgm:prSet/>
      <dgm:spPr/>
      <dgm:t>
        <a:bodyPr/>
        <a:lstStyle/>
        <a:p>
          <a:endParaRPr lang="es-ES"/>
        </a:p>
      </dgm:t>
    </dgm:pt>
    <dgm:pt modelId="{3A231AFF-E6F9-4208-BED6-3A2952070034}">
      <dgm:prSet phldrT="[Texto]" custT="1"/>
      <dgm:spPr/>
      <dgm:t>
        <a:bodyPr/>
        <a:lstStyle/>
        <a:p>
          <a:r>
            <a:rPr lang="es-ES" sz="2000" dirty="0"/>
            <a:t>d) Evento adverso No prevenible</a:t>
          </a:r>
        </a:p>
      </dgm:t>
    </dgm:pt>
    <dgm:pt modelId="{5EACEFE9-52B3-4F78-AE13-06BDC9207CA8}" type="parTrans" cxnId="{A7E8A869-F978-40FE-AA42-48180F97ED1A}">
      <dgm:prSet/>
      <dgm:spPr/>
      <dgm:t>
        <a:bodyPr/>
        <a:lstStyle/>
        <a:p>
          <a:endParaRPr lang="es-ES"/>
        </a:p>
      </dgm:t>
    </dgm:pt>
    <dgm:pt modelId="{CEC6822D-6B2C-4D7F-A529-54CF0AE3E9E8}" type="sibTrans" cxnId="{A7E8A869-F978-40FE-AA42-48180F97ED1A}">
      <dgm:prSet/>
      <dgm:spPr/>
      <dgm:t>
        <a:bodyPr/>
        <a:lstStyle/>
        <a:p>
          <a:endParaRPr lang="es-ES"/>
        </a:p>
      </dgm:t>
    </dgm:pt>
    <dgm:pt modelId="{BE300F08-4DF3-42CC-ABC2-3CDB1DAFD4D3}">
      <dgm:prSet phldrT="[Texto]" custT="1"/>
      <dgm:spPr/>
      <dgm:t>
        <a:bodyPr/>
        <a:lstStyle/>
        <a:p>
          <a:r>
            <a:rPr lang="es-ES" sz="2000" dirty="0"/>
            <a:t>e) Complicación</a:t>
          </a:r>
        </a:p>
      </dgm:t>
    </dgm:pt>
    <dgm:pt modelId="{4EF87CB7-C949-4838-8C01-9D2574796912}" type="parTrans" cxnId="{4047B754-55EF-4B8E-93E9-A8B276F6F950}">
      <dgm:prSet/>
      <dgm:spPr/>
      <dgm:t>
        <a:bodyPr/>
        <a:lstStyle/>
        <a:p>
          <a:endParaRPr lang="es-ES"/>
        </a:p>
      </dgm:t>
    </dgm:pt>
    <dgm:pt modelId="{DA8DBEA8-7E8D-4054-B570-76DEA2DDE987}" type="sibTrans" cxnId="{4047B754-55EF-4B8E-93E9-A8B276F6F950}">
      <dgm:prSet/>
      <dgm:spPr/>
      <dgm:t>
        <a:bodyPr/>
        <a:lstStyle/>
        <a:p>
          <a:endParaRPr lang="es-ES"/>
        </a:p>
      </dgm:t>
    </dgm:pt>
    <dgm:pt modelId="{1E212464-9688-4ED5-868E-49E27F938194}" type="pres">
      <dgm:prSet presAssocID="{16094DCF-C9C7-4F83-874E-94AD3C7620D2}" presName="diagram" presStyleCnt="0">
        <dgm:presLayoutVars>
          <dgm:dir/>
          <dgm:resizeHandles val="exact"/>
        </dgm:presLayoutVars>
      </dgm:prSet>
      <dgm:spPr/>
    </dgm:pt>
    <dgm:pt modelId="{231AB153-2328-4CE8-B837-D290CBAC1FE1}" type="pres">
      <dgm:prSet presAssocID="{4CE265AC-7587-4759-A2B3-FED08CF7FC6A}" presName="node" presStyleLbl="node1" presStyleIdx="0" presStyleCnt="5">
        <dgm:presLayoutVars>
          <dgm:bulletEnabled val="1"/>
        </dgm:presLayoutVars>
      </dgm:prSet>
      <dgm:spPr/>
    </dgm:pt>
    <dgm:pt modelId="{CAFEF884-43F4-42A6-8B41-17408C7AD710}" type="pres">
      <dgm:prSet presAssocID="{7C5D6A98-114A-4DCD-B101-F22B23DECF02}" presName="sibTrans" presStyleCnt="0"/>
      <dgm:spPr/>
    </dgm:pt>
    <dgm:pt modelId="{A829D010-9085-4ED8-BB02-E1D6E186825A}" type="pres">
      <dgm:prSet presAssocID="{90AA5577-2008-454F-BB65-9ED487A19066}" presName="node" presStyleLbl="node1" presStyleIdx="1" presStyleCnt="5">
        <dgm:presLayoutVars>
          <dgm:bulletEnabled val="1"/>
        </dgm:presLayoutVars>
      </dgm:prSet>
      <dgm:spPr/>
    </dgm:pt>
    <dgm:pt modelId="{96B6BB90-0AB7-47F0-AB1E-63EC4710F225}" type="pres">
      <dgm:prSet presAssocID="{E0BD1F59-1446-415F-A698-A2BD7A93D1D8}" presName="sibTrans" presStyleCnt="0"/>
      <dgm:spPr/>
    </dgm:pt>
    <dgm:pt modelId="{4739BA2F-1731-4521-B984-CCFBFBFCCAC0}" type="pres">
      <dgm:prSet presAssocID="{A60F22FE-3EA0-44B6-ABC2-484E289B9F6B}" presName="node" presStyleLbl="node1" presStyleIdx="2" presStyleCnt="5">
        <dgm:presLayoutVars>
          <dgm:bulletEnabled val="1"/>
        </dgm:presLayoutVars>
      </dgm:prSet>
      <dgm:spPr/>
    </dgm:pt>
    <dgm:pt modelId="{5F45625B-0B1C-4FAF-9B0E-1FE5108E4B09}" type="pres">
      <dgm:prSet presAssocID="{DA80EC0B-9934-4F29-8218-0A56A92BDDB7}" presName="sibTrans" presStyleCnt="0"/>
      <dgm:spPr/>
    </dgm:pt>
    <dgm:pt modelId="{43A5DA18-4803-4984-A4F0-A6DFA87A821D}" type="pres">
      <dgm:prSet presAssocID="{3A231AFF-E6F9-4208-BED6-3A2952070034}" presName="node" presStyleLbl="node1" presStyleIdx="3" presStyleCnt="5">
        <dgm:presLayoutVars>
          <dgm:bulletEnabled val="1"/>
        </dgm:presLayoutVars>
      </dgm:prSet>
      <dgm:spPr/>
    </dgm:pt>
    <dgm:pt modelId="{6C559E6D-C7E2-4754-8ACA-17F556D5C359}" type="pres">
      <dgm:prSet presAssocID="{CEC6822D-6B2C-4D7F-A529-54CF0AE3E9E8}" presName="sibTrans" presStyleCnt="0"/>
      <dgm:spPr/>
    </dgm:pt>
    <dgm:pt modelId="{9B8E7EF3-33BB-4299-90B1-E039B7035602}" type="pres">
      <dgm:prSet presAssocID="{BE300F08-4DF3-42CC-ABC2-3CDB1DAFD4D3}" presName="node" presStyleLbl="node1" presStyleIdx="4" presStyleCnt="5">
        <dgm:presLayoutVars>
          <dgm:bulletEnabled val="1"/>
        </dgm:presLayoutVars>
      </dgm:prSet>
      <dgm:spPr/>
    </dgm:pt>
  </dgm:ptLst>
  <dgm:cxnLst>
    <dgm:cxn modelId="{CDE3FE00-7CD4-41F1-A52B-FAA9B5A29180}" type="presOf" srcId="{3A231AFF-E6F9-4208-BED6-3A2952070034}" destId="{43A5DA18-4803-4984-A4F0-A6DFA87A821D}" srcOrd="0" destOrd="0" presId="urn:microsoft.com/office/officeart/2005/8/layout/default"/>
    <dgm:cxn modelId="{44A4EF13-3007-4212-BF63-58F0B80666E9}" type="presOf" srcId="{BE300F08-4DF3-42CC-ABC2-3CDB1DAFD4D3}" destId="{9B8E7EF3-33BB-4299-90B1-E039B7035602}" srcOrd="0" destOrd="0" presId="urn:microsoft.com/office/officeart/2005/8/layout/default"/>
    <dgm:cxn modelId="{5E6B093D-2C8C-41BD-9EE7-815D806B7294}" type="presOf" srcId="{A60F22FE-3EA0-44B6-ABC2-484E289B9F6B}" destId="{4739BA2F-1731-4521-B984-CCFBFBFCCAC0}" srcOrd="0" destOrd="0" presId="urn:microsoft.com/office/officeart/2005/8/layout/default"/>
    <dgm:cxn modelId="{A7E8A869-F978-40FE-AA42-48180F97ED1A}" srcId="{16094DCF-C9C7-4F83-874E-94AD3C7620D2}" destId="{3A231AFF-E6F9-4208-BED6-3A2952070034}" srcOrd="3" destOrd="0" parTransId="{5EACEFE9-52B3-4F78-AE13-06BDC9207CA8}" sibTransId="{CEC6822D-6B2C-4D7F-A529-54CF0AE3E9E8}"/>
    <dgm:cxn modelId="{AFDEE950-527C-41CC-AABA-4012C621F6DE}" srcId="{16094DCF-C9C7-4F83-874E-94AD3C7620D2}" destId="{90AA5577-2008-454F-BB65-9ED487A19066}" srcOrd="1" destOrd="0" parTransId="{C7325869-DCEF-4D0E-BB96-3E60BFD4AFD8}" sibTransId="{E0BD1F59-1446-415F-A698-A2BD7A93D1D8}"/>
    <dgm:cxn modelId="{4047B754-55EF-4B8E-93E9-A8B276F6F950}" srcId="{16094DCF-C9C7-4F83-874E-94AD3C7620D2}" destId="{BE300F08-4DF3-42CC-ABC2-3CDB1DAFD4D3}" srcOrd="4" destOrd="0" parTransId="{4EF87CB7-C949-4838-8C01-9D2574796912}" sibTransId="{DA8DBEA8-7E8D-4054-B570-76DEA2DDE987}"/>
    <dgm:cxn modelId="{0551785A-3F22-484C-8D87-0B28F7193AFB}" type="presOf" srcId="{4CE265AC-7587-4759-A2B3-FED08CF7FC6A}" destId="{231AB153-2328-4CE8-B837-D290CBAC1FE1}" srcOrd="0" destOrd="0" presId="urn:microsoft.com/office/officeart/2005/8/layout/default"/>
    <dgm:cxn modelId="{6884BC92-3621-4253-80E3-BE5FCEA3471B}" type="presOf" srcId="{16094DCF-C9C7-4F83-874E-94AD3C7620D2}" destId="{1E212464-9688-4ED5-868E-49E27F938194}" srcOrd="0" destOrd="0" presId="urn:microsoft.com/office/officeart/2005/8/layout/default"/>
    <dgm:cxn modelId="{F9197BE0-8845-4B3D-92D9-7E9F65FC86FF}" srcId="{16094DCF-C9C7-4F83-874E-94AD3C7620D2}" destId="{4CE265AC-7587-4759-A2B3-FED08CF7FC6A}" srcOrd="0" destOrd="0" parTransId="{67E3C37F-85BD-473F-ADA0-31A080A5A17D}" sibTransId="{7C5D6A98-114A-4DCD-B101-F22B23DECF02}"/>
    <dgm:cxn modelId="{7BF4CDE5-17E4-41E9-A09A-EA341021F736}" type="presOf" srcId="{90AA5577-2008-454F-BB65-9ED487A19066}" destId="{A829D010-9085-4ED8-BB02-E1D6E186825A}" srcOrd="0" destOrd="0" presId="urn:microsoft.com/office/officeart/2005/8/layout/default"/>
    <dgm:cxn modelId="{CA3217EA-F83A-4C7D-AF0F-52F2618C5D6E}" srcId="{16094DCF-C9C7-4F83-874E-94AD3C7620D2}" destId="{A60F22FE-3EA0-44B6-ABC2-484E289B9F6B}" srcOrd="2" destOrd="0" parTransId="{7727AB11-27CC-4313-AD62-AFAD4E381B90}" sibTransId="{DA80EC0B-9934-4F29-8218-0A56A92BDDB7}"/>
    <dgm:cxn modelId="{4EEEC706-382C-49EA-8E8B-9EBA0EE25C71}" type="presParOf" srcId="{1E212464-9688-4ED5-868E-49E27F938194}" destId="{231AB153-2328-4CE8-B837-D290CBAC1FE1}" srcOrd="0" destOrd="0" presId="urn:microsoft.com/office/officeart/2005/8/layout/default"/>
    <dgm:cxn modelId="{09154F04-9035-4C8F-AEE2-A84D82C82EF6}" type="presParOf" srcId="{1E212464-9688-4ED5-868E-49E27F938194}" destId="{CAFEF884-43F4-42A6-8B41-17408C7AD710}" srcOrd="1" destOrd="0" presId="urn:microsoft.com/office/officeart/2005/8/layout/default"/>
    <dgm:cxn modelId="{4D366B46-585A-4577-8B9B-0201878BE421}" type="presParOf" srcId="{1E212464-9688-4ED5-868E-49E27F938194}" destId="{A829D010-9085-4ED8-BB02-E1D6E186825A}" srcOrd="2" destOrd="0" presId="urn:microsoft.com/office/officeart/2005/8/layout/default"/>
    <dgm:cxn modelId="{2A44DE2E-0D4E-441A-BE42-58B9A83CDE18}" type="presParOf" srcId="{1E212464-9688-4ED5-868E-49E27F938194}" destId="{96B6BB90-0AB7-47F0-AB1E-63EC4710F225}" srcOrd="3" destOrd="0" presId="urn:microsoft.com/office/officeart/2005/8/layout/default"/>
    <dgm:cxn modelId="{0A188A85-7B04-48BC-8B4B-D975B0B08BD6}" type="presParOf" srcId="{1E212464-9688-4ED5-868E-49E27F938194}" destId="{4739BA2F-1731-4521-B984-CCFBFBFCCAC0}" srcOrd="4" destOrd="0" presId="urn:microsoft.com/office/officeart/2005/8/layout/default"/>
    <dgm:cxn modelId="{6856222C-6D56-4E52-BB62-3FEB33A38A12}" type="presParOf" srcId="{1E212464-9688-4ED5-868E-49E27F938194}" destId="{5F45625B-0B1C-4FAF-9B0E-1FE5108E4B09}" srcOrd="5" destOrd="0" presId="urn:microsoft.com/office/officeart/2005/8/layout/default"/>
    <dgm:cxn modelId="{F542FB62-09DE-452C-BFED-45EA03EA8557}" type="presParOf" srcId="{1E212464-9688-4ED5-868E-49E27F938194}" destId="{43A5DA18-4803-4984-A4F0-A6DFA87A821D}" srcOrd="6" destOrd="0" presId="urn:microsoft.com/office/officeart/2005/8/layout/default"/>
    <dgm:cxn modelId="{2766B8A0-737F-49C7-9B62-AF3845A768F8}" type="presParOf" srcId="{1E212464-9688-4ED5-868E-49E27F938194}" destId="{6C559E6D-C7E2-4754-8ACA-17F556D5C359}" srcOrd="7" destOrd="0" presId="urn:microsoft.com/office/officeart/2005/8/layout/default"/>
    <dgm:cxn modelId="{0414753A-D748-46CD-8942-70131D812DA1}" type="presParOf" srcId="{1E212464-9688-4ED5-868E-49E27F938194}" destId="{9B8E7EF3-33BB-4299-90B1-E039B703560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FC48BF-879B-427E-9C3D-748AA253680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139F2633-6C3F-4E0C-B337-159EAC4DA0B3}">
      <dgm:prSet phldrT="[Texto]"/>
      <dgm:spPr/>
      <dgm:t>
        <a:bodyPr/>
        <a:lstStyle/>
        <a:p>
          <a:r>
            <a:rPr lang="es-CO" dirty="0"/>
            <a:t>Error en la ejecución</a:t>
          </a:r>
          <a:endParaRPr lang="es-ES" dirty="0"/>
        </a:p>
      </dgm:t>
    </dgm:pt>
    <dgm:pt modelId="{CC6F28D1-381C-4019-A111-00061FE8AFAE}" type="parTrans" cxnId="{EC7AEFED-1CB0-4A50-8D92-47FD362BAF03}">
      <dgm:prSet/>
      <dgm:spPr/>
      <dgm:t>
        <a:bodyPr/>
        <a:lstStyle/>
        <a:p>
          <a:endParaRPr lang="es-ES"/>
        </a:p>
      </dgm:t>
    </dgm:pt>
    <dgm:pt modelId="{88221A2D-22E1-47D1-BB48-6C0745F5E206}" type="sibTrans" cxnId="{EC7AEFED-1CB0-4A50-8D92-47FD362BAF03}">
      <dgm:prSet/>
      <dgm:spPr/>
      <dgm:t>
        <a:bodyPr/>
        <a:lstStyle/>
        <a:p>
          <a:endParaRPr lang="es-ES"/>
        </a:p>
      </dgm:t>
    </dgm:pt>
    <dgm:pt modelId="{F271D658-2EB7-4A7C-85EF-EA299A1E33B5}">
      <dgm:prSet phldrT="[Texto]"/>
      <dgm:spPr/>
      <dgm:t>
        <a:bodyPr/>
        <a:lstStyle/>
        <a:p>
          <a:pPr algn="just"/>
          <a:r>
            <a:rPr lang="es-CO" dirty="0"/>
            <a:t>Son errores durante el desarrollo de la acción, que se asocian </a:t>
          </a:r>
          <a:r>
            <a:rPr lang="es-CO" b="1" dirty="0"/>
            <a:t>con conductas automáticas</a:t>
          </a:r>
          <a:r>
            <a:rPr lang="es-CO" dirty="0"/>
            <a:t>, se conocen como DESCUIDOS Y OLVIDOS</a:t>
          </a:r>
          <a:endParaRPr lang="es-ES" dirty="0"/>
        </a:p>
      </dgm:t>
    </dgm:pt>
    <dgm:pt modelId="{48E6BE30-7BFE-4252-81B5-973DEFBF046B}" type="parTrans" cxnId="{88420E8E-9508-46F1-B554-DBD6E95EDB40}">
      <dgm:prSet/>
      <dgm:spPr/>
      <dgm:t>
        <a:bodyPr/>
        <a:lstStyle/>
        <a:p>
          <a:endParaRPr lang="es-ES"/>
        </a:p>
      </dgm:t>
    </dgm:pt>
    <dgm:pt modelId="{F8D54846-6230-40C1-83D6-048BAE42A17A}" type="sibTrans" cxnId="{88420E8E-9508-46F1-B554-DBD6E95EDB40}">
      <dgm:prSet/>
      <dgm:spPr/>
      <dgm:t>
        <a:bodyPr/>
        <a:lstStyle/>
        <a:p>
          <a:endParaRPr lang="es-ES"/>
        </a:p>
      </dgm:t>
    </dgm:pt>
    <dgm:pt modelId="{7886C29C-AC8A-4C5B-B72D-34BFB2A64DF7}">
      <dgm:prSet phldrT="[Texto]"/>
      <dgm:spPr/>
      <dgm:t>
        <a:bodyPr/>
        <a:lstStyle/>
        <a:p>
          <a:r>
            <a:rPr lang="es-CO" dirty="0"/>
            <a:t>Error en la planeación</a:t>
          </a:r>
          <a:endParaRPr lang="es-ES" dirty="0"/>
        </a:p>
      </dgm:t>
    </dgm:pt>
    <dgm:pt modelId="{75348B55-B2D8-4B4B-B6E6-0768B12CBD68}" type="parTrans" cxnId="{B66B7C4E-D40A-472B-8867-2242DE7D2205}">
      <dgm:prSet/>
      <dgm:spPr/>
      <dgm:t>
        <a:bodyPr/>
        <a:lstStyle/>
        <a:p>
          <a:endParaRPr lang="es-ES"/>
        </a:p>
      </dgm:t>
    </dgm:pt>
    <dgm:pt modelId="{170AA6A2-4F7D-4C17-AF36-6D5B313A8EE4}" type="sibTrans" cxnId="{B66B7C4E-D40A-472B-8867-2242DE7D2205}">
      <dgm:prSet/>
      <dgm:spPr/>
      <dgm:t>
        <a:bodyPr/>
        <a:lstStyle/>
        <a:p>
          <a:endParaRPr lang="es-ES"/>
        </a:p>
      </dgm:t>
    </dgm:pt>
    <dgm:pt modelId="{7FB1EE1C-414B-44CC-A7CC-B7FA8DBD2788}">
      <dgm:prSet phldrT="[Texto]"/>
      <dgm:spPr/>
      <dgm:t>
        <a:bodyPr/>
        <a:lstStyle/>
        <a:p>
          <a:pPr algn="just"/>
          <a:r>
            <a:rPr lang="es-CO" dirty="0"/>
            <a:t>Son errores durante la planeación de la acción, </a:t>
          </a:r>
          <a:r>
            <a:rPr lang="es-CO" b="1" dirty="0"/>
            <a:t>se asocian con falencias en la instrucción o conocimientos técnico</a:t>
          </a:r>
          <a:r>
            <a:rPr lang="es-CO" dirty="0"/>
            <a:t>s, se conocen como EQUIVOCACIONES. </a:t>
          </a:r>
          <a:endParaRPr lang="es-ES" dirty="0"/>
        </a:p>
      </dgm:t>
    </dgm:pt>
    <dgm:pt modelId="{D3C4D344-C43D-4EFC-8A97-B51F05E4B4AF}" type="parTrans" cxnId="{C5255741-7CCB-408E-80D8-1E3FAB93FD4B}">
      <dgm:prSet/>
      <dgm:spPr/>
      <dgm:t>
        <a:bodyPr/>
        <a:lstStyle/>
        <a:p>
          <a:endParaRPr lang="es-ES"/>
        </a:p>
      </dgm:t>
    </dgm:pt>
    <dgm:pt modelId="{A45B7780-73F7-4A39-A3F6-B410B8D1C333}" type="sibTrans" cxnId="{C5255741-7CCB-408E-80D8-1E3FAB93FD4B}">
      <dgm:prSet/>
      <dgm:spPr/>
      <dgm:t>
        <a:bodyPr/>
        <a:lstStyle/>
        <a:p>
          <a:endParaRPr lang="es-ES"/>
        </a:p>
      </dgm:t>
    </dgm:pt>
    <dgm:pt modelId="{7E619E47-CE43-412B-BE25-59D69C081EE1}">
      <dgm:prSet phldrT="[Texto]"/>
      <dgm:spPr/>
      <dgm:t>
        <a:bodyPr/>
        <a:lstStyle/>
        <a:p>
          <a:r>
            <a:rPr lang="es-ES" dirty="0"/>
            <a:t>Violación </a:t>
          </a:r>
          <a:r>
            <a:rPr lang="es-CO" dirty="0"/>
            <a:t>consciente de una norma de seguridad</a:t>
          </a:r>
          <a:endParaRPr lang="es-ES" dirty="0"/>
        </a:p>
      </dgm:t>
    </dgm:pt>
    <dgm:pt modelId="{AB6A0785-E915-42A2-969C-1B31B4404A19}" type="parTrans" cxnId="{38248DF3-E021-4AFE-92B3-75327FB94BDC}">
      <dgm:prSet/>
      <dgm:spPr/>
      <dgm:t>
        <a:bodyPr/>
        <a:lstStyle/>
        <a:p>
          <a:endParaRPr lang="es-ES"/>
        </a:p>
      </dgm:t>
    </dgm:pt>
    <dgm:pt modelId="{DF96CB89-9EB9-41D8-91D4-3812A618DCD4}" type="sibTrans" cxnId="{38248DF3-E021-4AFE-92B3-75327FB94BDC}">
      <dgm:prSet/>
      <dgm:spPr/>
      <dgm:t>
        <a:bodyPr/>
        <a:lstStyle/>
        <a:p>
          <a:endParaRPr lang="es-ES"/>
        </a:p>
      </dgm:t>
    </dgm:pt>
    <dgm:pt modelId="{C146F18D-EDFE-4E37-B392-B2A83678713C}">
      <dgm:prSet phldrT="[Texto]"/>
      <dgm:spPr/>
      <dgm:t>
        <a:bodyPr/>
        <a:lstStyle/>
        <a:p>
          <a:pPr algn="just"/>
          <a:r>
            <a:rPr lang="es-CO" dirty="0"/>
            <a:t>Consiste en un </a:t>
          </a:r>
          <a:r>
            <a:rPr lang="es-CO" b="1" dirty="0"/>
            <a:t>acto temerario </a:t>
          </a:r>
          <a:r>
            <a:rPr lang="es-CO" dirty="0"/>
            <a:t>que ejerce el prestador de salud, pese al conocimiento de las barreras de seguridad existentes y que están documentadas en guías o protocolos.</a:t>
          </a:r>
          <a:endParaRPr lang="es-ES" dirty="0"/>
        </a:p>
      </dgm:t>
    </dgm:pt>
    <dgm:pt modelId="{58789839-1739-4667-8C95-6BFFE88BB1B9}" type="parTrans" cxnId="{D0F1BDBE-E1AC-439E-BBB8-5A15E2EFD1FB}">
      <dgm:prSet/>
      <dgm:spPr/>
      <dgm:t>
        <a:bodyPr/>
        <a:lstStyle/>
        <a:p>
          <a:endParaRPr lang="es-ES"/>
        </a:p>
      </dgm:t>
    </dgm:pt>
    <dgm:pt modelId="{64FA7760-9152-4A47-8240-CB8FA8242703}" type="sibTrans" cxnId="{D0F1BDBE-E1AC-439E-BBB8-5A15E2EFD1FB}">
      <dgm:prSet/>
      <dgm:spPr/>
      <dgm:t>
        <a:bodyPr/>
        <a:lstStyle/>
        <a:p>
          <a:endParaRPr lang="es-ES"/>
        </a:p>
      </dgm:t>
    </dgm:pt>
    <dgm:pt modelId="{DAA2300B-E9D3-476F-AD6F-802F6B441B7E}" type="pres">
      <dgm:prSet presAssocID="{D7FC48BF-879B-427E-9C3D-748AA2536801}" presName="Name0" presStyleCnt="0">
        <dgm:presLayoutVars>
          <dgm:dir/>
          <dgm:animLvl val="lvl"/>
          <dgm:resizeHandles val="exact"/>
        </dgm:presLayoutVars>
      </dgm:prSet>
      <dgm:spPr/>
    </dgm:pt>
    <dgm:pt modelId="{1586A7A0-FF1B-4801-8445-A5B1CDBCE36A}" type="pres">
      <dgm:prSet presAssocID="{139F2633-6C3F-4E0C-B337-159EAC4DA0B3}" presName="composite" presStyleCnt="0"/>
      <dgm:spPr/>
    </dgm:pt>
    <dgm:pt modelId="{722E9966-160D-4091-806B-85307D2E0FF4}" type="pres">
      <dgm:prSet presAssocID="{139F2633-6C3F-4E0C-B337-159EAC4DA0B3}" presName="parTx" presStyleLbl="alignNode1" presStyleIdx="0" presStyleCnt="3">
        <dgm:presLayoutVars>
          <dgm:chMax val="0"/>
          <dgm:chPref val="0"/>
          <dgm:bulletEnabled val="1"/>
        </dgm:presLayoutVars>
      </dgm:prSet>
      <dgm:spPr/>
    </dgm:pt>
    <dgm:pt modelId="{3D3025A2-EA63-4768-B4B0-7C2CD355D735}" type="pres">
      <dgm:prSet presAssocID="{139F2633-6C3F-4E0C-B337-159EAC4DA0B3}" presName="desTx" presStyleLbl="alignAccFollowNode1" presStyleIdx="0" presStyleCnt="3">
        <dgm:presLayoutVars>
          <dgm:bulletEnabled val="1"/>
        </dgm:presLayoutVars>
      </dgm:prSet>
      <dgm:spPr/>
    </dgm:pt>
    <dgm:pt modelId="{6E19825A-61C9-4B4F-A225-EDEA184EDEE9}" type="pres">
      <dgm:prSet presAssocID="{88221A2D-22E1-47D1-BB48-6C0745F5E206}" presName="space" presStyleCnt="0"/>
      <dgm:spPr/>
    </dgm:pt>
    <dgm:pt modelId="{A78FB5CA-8FE8-486F-A5DE-CB27E9E14BDD}" type="pres">
      <dgm:prSet presAssocID="{7886C29C-AC8A-4C5B-B72D-34BFB2A64DF7}" presName="composite" presStyleCnt="0"/>
      <dgm:spPr/>
    </dgm:pt>
    <dgm:pt modelId="{9AC794C6-40F6-4C2A-AF7B-66A6FDD9320D}" type="pres">
      <dgm:prSet presAssocID="{7886C29C-AC8A-4C5B-B72D-34BFB2A64DF7}" presName="parTx" presStyleLbl="alignNode1" presStyleIdx="1" presStyleCnt="3" custLinFactNeighborX="-5923" custLinFactNeighborY="6601">
        <dgm:presLayoutVars>
          <dgm:chMax val="0"/>
          <dgm:chPref val="0"/>
          <dgm:bulletEnabled val="1"/>
        </dgm:presLayoutVars>
      </dgm:prSet>
      <dgm:spPr/>
    </dgm:pt>
    <dgm:pt modelId="{B529DE2C-966D-4AA2-9A6E-A4A1E6FA9637}" type="pres">
      <dgm:prSet presAssocID="{7886C29C-AC8A-4C5B-B72D-34BFB2A64DF7}" presName="desTx" presStyleLbl="alignAccFollowNode1" presStyleIdx="1" presStyleCnt="3" custLinFactNeighborX="-5982" custLinFactNeighborY="1933">
        <dgm:presLayoutVars>
          <dgm:bulletEnabled val="1"/>
        </dgm:presLayoutVars>
      </dgm:prSet>
      <dgm:spPr/>
    </dgm:pt>
    <dgm:pt modelId="{1D03D02B-BBAF-48CD-8715-EBEC31790662}" type="pres">
      <dgm:prSet presAssocID="{170AA6A2-4F7D-4C17-AF36-6D5B313A8EE4}" presName="space" presStyleCnt="0"/>
      <dgm:spPr/>
    </dgm:pt>
    <dgm:pt modelId="{DFC631B6-E602-45B9-8977-6C55254A0C48}" type="pres">
      <dgm:prSet presAssocID="{7E619E47-CE43-412B-BE25-59D69C081EE1}" presName="composite" presStyleCnt="0"/>
      <dgm:spPr/>
    </dgm:pt>
    <dgm:pt modelId="{B07E8908-A543-4945-92F5-A63274038277}" type="pres">
      <dgm:prSet presAssocID="{7E619E47-CE43-412B-BE25-59D69C081EE1}" presName="parTx" presStyleLbl="alignNode1" presStyleIdx="2" presStyleCnt="3">
        <dgm:presLayoutVars>
          <dgm:chMax val="0"/>
          <dgm:chPref val="0"/>
          <dgm:bulletEnabled val="1"/>
        </dgm:presLayoutVars>
      </dgm:prSet>
      <dgm:spPr/>
    </dgm:pt>
    <dgm:pt modelId="{2668DCF7-C6C0-4370-B2D5-B346E7DEEEE8}" type="pres">
      <dgm:prSet presAssocID="{7E619E47-CE43-412B-BE25-59D69C081EE1}" presName="desTx" presStyleLbl="alignAccFollowNode1" presStyleIdx="2" presStyleCnt="3">
        <dgm:presLayoutVars>
          <dgm:bulletEnabled val="1"/>
        </dgm:presLayoutVars>
      </dgm:prSet>
      <dgm:spPr/>
    </dgm:pt>
  </dgm:ptLst>
  <dgm:cxnLst>
    <dgm:cxn modelId="{4A3F7608-53A0-4651-8F62-3D998AE9DBD5}" type="presOf" srcId="{F271D658-2EB7-4A7C-85EF-EA299A1E33B5}" destId="{3D3025A2-EA63-4768-B4B0-7C2CD355D735}" srcOrd="0" destOrd="0" presId="urn:microsoft.com/office/officeart/2005/8/layout/hList1"/>
    <dgm:cxn modelId="{7CC4870E-A9D2-48CE-ADD5-C54522B8552C}" type="presOf" srcId="{7E619E47-CE43-412B-BE25-59D69C081EE1}" destId="{B07E8908-A543-4945-92F5-A63274038277}" srcOrd="0" destOrd="0" presId="urn:microsoft.com/office/officeart/2005/8/layout/hList1"/>
    <dgm:cxn modelId="{C5255741-7CCB-408E-80D8-1E3FAB93FD4B}" srcId="{7886C29C-AC8A-4C5B-B72D-34BFB2A64DF7}" destId="{7FB1EE1C-414B-44CC-A7CC-B7FA8DBD2788}" srcOrd="0" destOrd="0" parTransId="{D3C4D344-C43D-4EFC-8A97-B51F05E4B4AF}" sibTransId="{A45B7780-73F7-4A39-A3F6-B410B8D1C333}"/>
    <dgm:cxn modelId="{B66B7C4E-D40A-472B-8867-2242DE7D2205}" srcId="{D7FC48BF-879B-427E-9C3D-748AA2536801}" destId="{7886C29C-AC8A-4C5B-B72D-34BFB2A64DF7}" srcOrd="1" destOrd="0" parTransId="{75348B55-B2D8-4B4B-B6E6-0768B12CBD68}" sibTransId="{170AA6A2-4F7D-4C17-AF36-6D5B313A8EE4}"/>
    <dgm:cxn modelId="{0A25EE6F-415D-4407-8528-D7B6377EFE6B}" type="presOf" srcId="{7FB1EE1C-414B-44CC-A7CC-B7FA8DBD2788}" destId="{B529DE2C-966D-4AA2-9A6E-A4A1E6FA9637}" srcOrd="0" destOrd="0" presId="urn:microsoft.com/office/officeart/2005/8/layout/hList1"/>
    <dgm:cxn modelId="{CF7C2E51-3773-46FE-8E6E-CE5BB0B01D39}" type="presOf" srcId="{139F2633-6C3F-4E0C-B337-159EAC4DA0B3}" destId="{722E9966-160D-4091-806B-85307D2E0FF4}" srcOrd="0" destOrd="0" presId="urn:microsoft.com/office/officeart/2005/8/layout/hList1"/>
    <dgm:cxn modelId="{518CC973-F233-4E8B-935B-125F7260806F}" type="presOf" srcId="{D7FC48BF-879B-427E-9C3D-748AA2536801}" destId="{DAA2300B-E9D3-476F-AD6F-802F6B441B7E}" srcOrd="0" destOrd="0" presId="urn:microsoft.com/office/officeart/2005/8/layout/hList1"/>
    <dgm:cxn modelId="{88420E8E-9508-46F1-B554-DBD6E95EDB40}" srcId="{139F2633-6C3F-4E0C-B337-159EAC4DA0B3}" destId="{F271D658-2EB7-4A7C-85EF-EA299A1E33B5}" srcOrd="0" destOrd="0" parTransId="{48E6BE30-7BFE-4252-81B5-973DEFBF046B}" sibTransId="{F8D54846-6230-40C1-83D6-048BAE42A17A}"/>
    <dgm:cxn modelId="{D0F1BDBE-E1AC-439E-BBB8-5A15E2EFD1FB}" srcId="{7E619E47-CE43-412B-BE25-59D69C081EE1}" destId="{C146F18D-EDFE-4E37-B392-B2A83678713C}" srcOrd="0" destOrd="0" parTransId="{58789839-1739-4667-8C95-6BFFE88BB1B9}" sibTransId="{64FA7760-9152-4A47-8240-CB8FA8242703}"/>
    <dgm:cxn modelId="{EC7AEFED-1CB0-4A50-8D92-47FD362BAF03}" srcId="{D7FC48BF-879B-427E-9C3D-748AA2536801}" destId="{139F2633-6C3F-4E0C-B337-159EAC4DA0B3}" srcOrd="0" destOrd="0" parTransId="{CC6F28D1-381C-4019-A111-00061FE8AFAE}" sibTransId="{88221A2D-22E1-47D1-BB48-6C0745F5E206}"/>
    <dgm:cxn modelId="{F4AE80F0-61FF-4E2B-A5A6-C309E3936AEF}" type="presOf" srcId="{7886C29C-AC8A-4C5B-B72D-34BFB2A64DF7}" destId="{9AC794C6-40F6-4C2A-AF7B-66A6FDD9320D}" srcOrd="0" destOrd="0" presId="urn:microsoft.com/office/officeart/2005/8/layout/hList1"/>
    <dgm:cxn modelId="{0C70BFF2-40E1-4AEB-9662-C6504E963326}" type="presOf" srcId="{C146F18D-EDFE-4E37-B392-B2A83678713C}" destId="{2668DCF7-C6C0-4370-B2D5-B346E7DEEEE8}" srcOrd="0" destOrd="0" presId="urn:microsoft.com/office/officeart/2005/8/layout/hList1"/>
    <dgm:cxn modelId="{38248DF3-E021-4AFE-92B3-75327FB94BDC}" srcId="{D7FC48BF-879B-427E-9C3D-748AA2536801}" destId="{7E619E47-CE43-412B-BE25-59D69C081EE1}" srcOrd="2" destOrd="0" parTransId="{AB6A0785-E915-42A2-969C-1B31B4404A19}" sibTransId="{DF96CB89-9EB9-41D8-91D4-3812A618DCD4}"/>
    <dgm:cxn modelId="{E05CA6A5-2704-43B9-8F8D-CEB9278BBC36}" type="presParOf" srcId="{DAA2300B-E9D3-476F-AD6F-802F6B441B7E}" destId="{1586A7A0-FF1B-4801-8445-A5B1CDBCE36A}" srcOrd="0" destOrd="0" presId="urn:microsoft.com/office/officeart/2005/8/layout/hList1"/>
    <dgm:cxn modelId="{EAEFB802-4A48-4F5A-87D8-6822B6C1E39D}" type="presParOf" srcId="{1586A7A0-FF1B-4801-8445-A5B1CDBCE36A}" destId="{722E9966-160D-4091-806B-85307D2E0FF4}" srcOrd="0" destOrd="0" presId="urn:microsoft.com/office/officeart/2005/8/layout/hList1"/>
    <dgm:cxn modelId="{94EAA22B-3303-491B-B709-9864131774D2}" type="presParOf" srcId="{1586A7A0-FF1B-4801-8445-A5B1CDBCE36A}" destId="{3D3025A2-EA63-4768-B4B0-7C2CD355D735}" srcOrd="1" destOrd="0" presId="urn:microsoft.com/office/officeart/2005/8/layout/hList1"/>
    <dgm:cxn modelId="{3F7BA5BB-709B-40F8-B9E3-4EE10C6D4AE4}" type="presParOf" srcId="{DAA2300B-E9D3-476F-AD6F-802F6B441B7E}" destId="{6E19825A-61C9-4B4F-A225-EDEA184EDEE9}" srcOrd="1" destOrd="0" presId="urn:microsoft.com/office/officeart/2005/8/layout/hList1"/>
    <dgm:cxn modelId="{C477459B-3B34-47E7-92DC-8DE6F01A010B}" type="presParOf" srcId="{DAA2300B-E9D3-476F-AD6F-802F6B441B7E}" destId="{A78FB5CA-8FE8-486F-A5DE-CB27E9E14BDD}" srcOrd="2" destOrd="0" presId="urn:microsoft.com/office/officeart/2005/8/layout/hList1"/>
    <dgm:cxn modelId="{C5242CC8-4028-4206-AA16-FA60CB141419}" type="presParOf" srcId="{A78FB5CA-8FE8-486F-A5DE-CB27E9E14BDD}" destId="{9AC794C6-40F6-4C2A-AF7B-66A6FDD9320D}" srcOrd="0" destOrd="0" presId="urn:microsoft.com/office/officeart/2005/8/layout/hList1"/>
    <dgm:cxn modelId="{41A68F97-B0E5-470F-B89D-206C665AC1E8}" type="presParOf" srcId="{A78FB5CA-8FE8-486F-A5DE-CB27E9E14BDD}" destId="{B529DE2C-966D-4AA2-9A6E-A4A1E6FA9637}" srcOrd="1" destOrd="0" presId="urn:microsoft.com/office/officeart/2005/8/layout/hList1"/>
    <dgm:cxn modelId="{5CC092DD-B6C9-43F4-81C6-4D667B95867D}" type="presParOf" srcId="{DAA2300B-E9D3-476F-AD6F-802F6B441B7E}" destId="{1D03D02B-BBAF-48CD-8715-EBEC31790662}" srcOrd="3" destOrd="0" presId="urn:microsoft.com/office/officeart/2005/8/layout/hList1"/>
    <dgm:cxn modelId="{32765E3B-6D1D-4BD9-8351-84ADE493270F}" type="presParOf" srcId="{DAA2300B-E9D3-476F-AD6F-802F6B441B7E}" destId="{DFC631B6-E602-45B9-8977-6C55254A0C48}" srcOrd="4" destOrd="0" presId="urn:microsoft.com/office/officeart/2005/8/layout/hList1"/>
    <dgm:cxn modelId="{71EE6E97-39A4-4C42-AADA-17845ECBE95F}" type="presParOf" srcId="{DFC631B6-E602-45B9-8977-6C55254A0C48}" destId="{B07E8908-A543-4945-92F5-A63274038277}" srcOrd="0" destOrd="0" presId="urn:microsoft.com/office/officeart/2005/8/layout/hList1"/>
    <dgm:cxn modelId="{6A306186-7821-40DF-A08C-7E3E2D2DFC96}" type="presParOf" srcId="{DFC631B6-E602-45B9-8977-6C55254A0C48}" destId="{2668DCF7-C6C0-4370-B2D5-B346E7DEEEE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539D91-92A7-4FE7-AF04-AAB7193352E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D6191DB3-9FB3-4014-A64E-4E34EB451877}">
      <dgm:prSet phldrT="[Texto]" custT="1"/>
      <dgm:spPr/>
      <dgm:t>
        <a:bodyPr/>
        <a:lstStyle/>
        <a:p>
          <a:r>
            <a:rPr lang="es-CO" sz="3200" dirty="0"/>
            <a:t>Cuál es el evento adverso?</a:t>
          </a:r>
          <a:endParaRPr lang="es-ES" sz="3200" dirty="0"/>
        </a:p>
      </dgm:t>
    </dgm:pt>
    <dgm:pt modelId="{A6931F21-5ACD-4A9F-AE92-6F3BE003AF78}" type="parTrans" cxnId="{753181B8-1B29-497E-BD0A-18AD6C6C94A3}">
      <dgm:prSet/>
      <dgm:spPr/>
      <dgm:t>
        <a:bodyPr/>
        <a:lstStyle/>
        <a:p>
          <a:endParaRPr lang="es-ES"/>
        </a:p>
      </dgm:t>
    </dgm:pt>
    <dgm:pt modelId="{85900522-AFA5-4100-BD86-366266C4FA4A}" type="sibTrans" cxnId="{753181B8-1B29-497E-BD0A-18AD6C6C94A3}">
      <dgm:prSet/>
      <dgm:spPr/>
      <dgm:t>
        <a:bodyPr/>
        <a:lstStyle/>
        <a:p>
          <a:endParaRPr lang="es-ES"/>
        </a:p>
      </dgm:t>
    </dgm:pt>
    <dgm:pt modelId="{351A95A7-F5C3-4934-B0B4-AFC1084009FE}">
      <dgm:prSet phldrT="[Texto]"/>
      <dgm:spPr/>
      <dgm:t>
        <a:bodyPr/>
        <a:lstStyle/>
        <a:p>
          <a:r>
            <a:rPr lang="es-ES" dirty="0"/>
            <a:t>a) Aplicar un medicamento a un paciente al cual era alérgico</a:t>
          </a:r>
        </a:p>
      </dgm:t>
    </dgm:pt>
    <dgm:pt modelId="{2D376F5C-70B6-4EBB-8399-2AF8CBBD81E0}" type="parTrans" cxnId="{FC31C729-AC88-484F-8BB5-FCE9835A5690}">
      <dgm:prSet/>
      <dgm:spPr/>
      <dgm:t>
        <a:bodyPr/>
        <a:lstStyle/>
        <a:p>
          <a:endParaRPr lang="es-ES"/>
        </a:p>
      </dgm:t>
    </dgm:pt>
    <dgm:pt modelId="{2B755569-D284-4F4B-94E3-406435CFF571}" type="sibTrans" cxnId="{FC31C729-AC88-484F-8BB5-FCE9835A5690}">
      <dgm:prSet/>
      <dgm:spPr/>
      <dgm:t>
        <a:bodyPr/>
        <a:lstStyle/>
        <a:p>
          <a:endParaRPr lang="es-ES"/>
        </a:p>
      </dgm:t>
    </dgm:pt>
    <dgm:pt modelId="{C1C8339D-D60E-4987-8707-BE3CA9C51542}">
      <dgm:prSet phldrT="[Texto]"/>
      <dgm:spPr/>
      <dgm:t>
        <a:bodyPr/>
        <a:lstStyle/>
        <a:p>
          <a:r>
            <a:rPr lang="es-ES" dirty="0"/>
            <a:t>c) No colocar la alerta de seguridad en el </a:t>
          </a:r>
          <a:r>
            <a:rPr lang="es-ES" dirty="0" err="1"/>
            <a:t>kárdex</a:t>
          </a:r>
          <a:endParaRPr lang="es-ES" dirty="0"/>
        </a:p>
      </dgm:t>
    </dgm:pt>
    <dgm:pt modelId="{389D4ED1-DA97-4E34-A92E-85C5D9C549A4}" type="parTrans" cxnId="{6B9A2BAD-2E3A-43B0-B3DE-F2E50F8C88C1}">
      <dgm:prSet/>
      <dgm:spPr/>
      <dgm:t>
        <a:bodyPr/>
        <a:lstStyle/>
        <a:p>
          <a:endParaRPr lang="es-ES"/>
        </a:p>
      </dgm:t>
    </dgm:pt>
    <dgm:pt modelId="{7C8E3D59-7BC4-4EFA-AD8E-788D2147A742}" type="sibTrans" cxnId="{6B9A2BAD-2E3A-43B0-B3DE-F2E50F8C88C1}">
      <dgm:prSet/>
      <dgm:spPr/>
      <dgm:t>
        <a:bodyPr/>
        <a:lstStyle/>
        <a:p>
          <a:endParaRPr lang="es-ES"/>
        </a:p>
      </dgm:t>
    </dgm:pt>
    <dgm:pt modelId="{73B30252-89D8-4607-AFA5-4FB203519EC9}">
      <dgm:prSet phldrT="[Texto]"/>
      <dgm:spPr/>
      <dgm:t>
        <a:bodyPr/>
        <a:lstStyle/>
        <a:p>
          <a:r>
            <a:rPr lang="es-ES" dirty="0"/>
            <a:t>d) Falta de supervisión al personal en proceso de entrenamiento</a:t>
          </a:r>
        </a:p>
      </dgm:t>
    </dgm:pt>
    <dgm:pt modelId="{27467081-010C-4641-94C6-E66CBBA0EB1E}" type="parTrans" cxnId="{3678B608-6C67-4E06-9878-0382557037B6}">
      <dgm:prSet/>
      <dgm:spPr/>
      <dgm:t>
        <a:bodyPr/>
        <a:lstStyle/>
        <a:p>
          <a:endParaRPr lang="es-ES"/>
        </a:p>
      </dgm:t>
    </dgm:pt>
    <dgm:pt modelId="{F6C382F4-2A5B-4B07-870C-817F16C87516}" type="sibTrans" cxnId="{3678B608-6C67-4E06-9878-0382557037B6}">
      <dgm:prSet/>
      <dgm:spPr/>
      <dgm:t>
        <a:bodyPr/>
        <a:lstStyle/>
        <a:p>
          <a:endParaRPr lang="es-ES"/>
        </a:p>
      </dgm:t>
    </dgm:pt>
    <dgm:pt modelId="{398F4F18-EA8D-40B4-A142-F20C3C512785}">
      <dgm:prSet/>
      <dgm:spPr/>
      <dgm:t>
        <a:bodyPr/>
        <a:lstStyle/>
        <a:p>
          <a:r>
            <a:rPr lang="es-ES" dirty="0"/>
            <a:t>e) Disminución auditiva del paciente que le impidió entender</a:t>
          </a:r>
        </a:p>
      </dgm:t>
    </dgm:pt>
    <dgm:pt modelId="{C2F75B4D-12D8-4F24-87D4-28C7EDCA1604}" type="parTrans" cxnId="{A89B23C4-B3EA-4618-B425-488F3CF09EF0}">
      <dgm:prSet/>
      <dgm:spPr/>
      <dgm:t>
        <a:bodyPr/>
        <a:lstStyle/>
        <a:p>
          <a:endParaRPr lang="es-ES"/>
        </a:p>
      </dgm:t>
    </dgm:pt>
    <dgm:pt modelId="{8A7DBD19-13EF-41BD-A550-63330FCF415A}" type="sibTrans" cxnId="{A89B23C4-B3EA-4618-B425-488F3CF09EF0}">
      <dgm:prSet/>
      <dgm:spPr/>
      <dgm:t>
        <a:bodyPr/>
        <a:lstStyle/>
        <a:p>
          <a:endParaRPr lang="es-ES"/>
        </a:p>
      </dgm:t>
    </dgm:pt>
    <dgm:pt modelId="{2EDFFDCC-47E5-4052-86A0-12835EC4C686}">
      <dgm:prSet phldrT="[Texto]"/>
      <dgm:spPr/>
      <dgm:t>
        <a:bodyPr/>
        <a:lstStyle/>
        <a:p>
          <a:r>
            <a:rPr lang="es-ES" dirty="0"/>
            <a:t>b) </a:t>
          </a:r>
          <a:r>
            <a:rPr lang="es-ES" dirty="0" err="1"/>
            <a:t>Rash</a:t>
          </a:r>
          <a:r>
            <a:rPr lang="es-ES" dirty="0"/>
            <a:t> cutáneo</a:t>
          </a:r>
        </a:p>
      </dgm:t>
    </dgm:pt>
    <dgm:pt modelId="{81A9C21B-BE3E-4918-AD85-A20233F06196}" type="parTrans" cxnId="{FA8C04D5-4577-4B7A-8AA9-B081F3168019}">
      <dgm:prSet/>
      <dgm:spPr/>
      <dgm:t>
        <a:bodyPr/>
        <a:lstStyle/>
        <a:p>
          <a:endParaRPr lang="es-ES"/>
        </a:p>
      </dgm:t>
    </dgm:pt>
    <dgm:pt modelId="{687E7F83-E259-4A80-B41E-BA1FEBB09F42}" type="sibTrans" cxnId="{FA8C04D5-4577-4B7A-8AA9-B081F3168019}">
      <dgm:prSet/>
      <dgm:spPr/>
      <dgm:t>
        <a:bodyPr/>
        <a:lstStyle/>
        <a:p>
          <a:endParaRPr lang="es-ES"/>
        </a:p>
      </dgm:t>
    </dgm:pt>
    <dgm:pt modelId="{AB93CB11-8376-4BA3-BFDB-31BA44B951D9}" type="pres">
      <dgm:prSet presAssocID="{93539D91-92A7-4FE7-AF04-AAB7193352E8}" presName="Name0" presStyleCnt="0">
        <dgm:presLayoutVars>
          <dgm:chMax/>
          <dgm:chPref/>
          <dgm:dir/>
        </dgm:presLayoutVars>
      </dgm:prSet>
      <dgm:spPr/>
    </dgm:pt>
    <dgm:pt modelId="{670F4B37-56F4-4B5F-BA45-EE027727EC6F}" type="pres">
      <dgm:prSet presAssocID="{D6191DB3-9FB3-4014-A64E-4E34EB451877}" presName="parenttextcomposite" presStyleCnt="0"/>
      <dgm:spPr/>
    </dgm:pt>
    <dgm:pt modelId="{F9C710BE-20CA-4CCF-88F1-24B35A7B8E60}" type="pres">
      <dgm:prSet presAssocID="{D6191DB3-9FB3-4014-A64E-4E34EB451877}" presName="parenttext" presStyleLbl="revTx" presStyleIdx="0" presStyleCnt="1">
        <dgm:presLayoutVars>
          <dgm:chMax/>
          <dgm:chPref val="2"/>
          <dgm:bulletEnabled val="1"/>
        </dgm:presLayoutVars>
      </dgm:prSet>
      <dgm:spPr/>
    </dgm:pt>
    <dgm:pt modelId="{582DFF59-2BF0-4F63-A6DB-DD3B13A828D0}" type="pres">
      <dgm:prSet presAssocID="{D6191DB3-9FB3-4014-A64E-4E34EB451877}" presName="composite" presStyleCnt="0"/>
      <dgm:spPr/>
    </dgm:pt>
    <dgm:pt modelId="{E9A78BA4-89C0-4AB9-A841-A908DE74BF60}" type="pres">
      <dgm:prSet presAssocID="{D6191DB3-9FB3-4014-A64E-4E34EB451877}" presName="chevron1" presStyleLbl="alignNode1" presStyleIdx="0" presStyleCnt="7"/>
      <dgm:spPr/>
    </dgm:pt>
    <dgm:pt modelId="{0EA5D767-C8BA-46D5-9B9E-2EBE86562ADC}" type="pres">
      <dgm:prSet presAssocID="{D6191DB3-9FB3-4014-A64E-4E34EB451877}" presName="chevron2" presStyleLbl="alignNode1" presStyleIdx="1" presStyleCnt="7"/>
      <dgm:spPr/>
    </dgm:pt>
    <dgm:pt modelId="{0E95B3FB-8AA7-43B7-B4CF-39A4AB84D0D5}" type="pres">
      <dgm:prSet presAssocID="{D6191DB3-9FB3-4014-A64E-4E34EB451877}" presName="chevron3" presStyleLbl="alignNode1" presStyleIdx="2" presStyleCnt="7"/>
      <dgm:spPr/>
    </dgm:pt>
    <dgm:pt modelId="{055F352E-27BA-48F7-B927-C729F9EB1752}" type="pres">
      <dgm:prSet presAssocID="{D6191DB3-9FB3-4014-A64E-4E34EB451877}" presName="chevron4" presStyleLbl="alignNode1" presStyleIdx="3" presStyleCnt="7"/>
      <dgm:spPr/>
    </dgm:pt>
    <dgm:pt modelId="{27A08C04-63A0-4D90-A6E8-7E7BAD6F3020}" type="pres">
      <dgm:prSet presAssocID="{D6191DB3-9FB3-4014-A64E-4E34EB451877}" presName="chevron5" presStyleLbl="alignNode1" presStyleIdx="4" presStyleCnt="7"/>
      <dgm:spPr/>
    </dgm:pt>
    <dgm:pt modelId="{4F98C6C6-AB1E-491E-A4D1-E6770B02C51E}" type="pres">
      <dgm:prSet presAssocID="{D6191DB3-9FB3-4014-A64E-4E34EB451877}" presName="chevron6" presStyleLbl="alignNode1" presStyleIdx="5" presStyleCnt="7"/>
      <dgm:spPr/>
    </dgm:pt>
    <dgm:pt modelId="{87DFDFD9-3DFA-4F62-8465-C676116D974D}" type="pres">
      <dgm:prSet presAssocID="{D6191DB3-9FB3-4014-A64E-4E34EB451877}" presName="chevron7" presStyleLbl="alignNode1" presStyleIdx="6" presStyleCnt="7"/>
      <dgm:spPr/>
    </dgm:pt>
    <dgm:pt modelId="{1059F32A-8972-4AF0-8488-C116A174285F}" type="pres">
      <dgm:prSet presAssocID="{D6191DB3-9FB3-4014-A64E-4E34EB451877}" presName="childtext" presStyleLbl="solidFgAcc1" presStyleIdx="0" presStyleCnt="1" custScaleY="230742">
        <dgm:presLayoutVars>
          <dgm:chMax/>
          <dgm:chPref val="0"/>
          <dgm:bulletEnabled val="1"/>
        </dgm:presLayoutVars>
      </dgm:prSet>
      <dgm:spPr/>
    </dgm:pt>
  </dgm:ptLst>
  <dgm:cxnLst>
    <dgm:cxn modelId="{3678B608-6C67-4E06-9878-0382557037B6}" srcId="{D6191DB3-9FB3-4014-A64E-4E34EB451877}" destId="{73B30252-89D8-4607-AFA5-4FB203519EC9}" srcOrd="3" destOrd="0" parTransId="{27467081-010C-4641-94C6-E66CBBA0EB1E}" sibTransId="{F6C382F4-2A5B-4B07-870C-817F16C87516}"/>
    <dgm:cxn modelId="{FC31C729-AC88-484F-8BB5-FCE9835A5690}" srcId="{D6191DB3-9FB3-4014-A64E-4E34EB451877}" destId="{351A95A7-F5C3-4934-B0B4-AFC1084009FE}" srcOrd="0" destOrd="0" parTransId="{2D376F5C-70B6-4EBB-8399-2AF8CBBD81E0}" sibTransId="{2B755569-D284-4F4B-94E3-406435CFF571}"/>
    <dgm:cxn modelId="{84BEE980-EFED-40C4-94D7-0E92862ECE51}" type="presOf" srcId="{73B30252-89D8-4607-AFA5-4FB203519EC9}" destId="{1059F32A-8972-4AF0-8488-C116A174285F}" srcOrd="0" destOrd="3" presId="urn:microsoft.com/office/officeart/2008/layout/VerticalAccentList"/>
    <dgm:cxn modelId="{65885C8E-86F5-43E8-B342-0DD830E446EA}" type="presOf" srcId="{2EDFFDCC-47E5-4052-86A0-12835EC4C686}" destId="{1059F32A-8972-4AF0-8488-C116A174285F}" srcOrd="0" destOrd="1" presId="urn:microsoft.com/office/officeart/2008/layout/VerticalAccentList"/>
    <dgm:cxn modelId="{168BF6A8-3CB9-47EE-95DE-D9F62D8F226C}" type="presOf" srcId="{398F4F18-EA8D-40B4-A142-F20C3C512785}" destId="{1059F32A-8972-4AF0-8488-C116A174285F}" srcOrd="0" destOrd="4" presId="urn:microsoft.com/office/officeart/2008/layout/VerticalAccentList"/>
    <dgm:cxn modelId="{6B9A2BAD-2E3A-43B0-B3DE-F2E50F8C88C1}" srcId="{D6191DB3-9FB3-4014-A64E-4E34EB451877}" destId="{C1C8339D-D60E-4987-8707-BE3CA9C51542}" srcOrd="2" destOrd="0" parTransId="{389D4ED1-DA97-4E34-A92E-85C5D9C549A4}" sibTransId="{7C8E3D59-7BC4-4EFA-AD8E-788D2147A742}"/>
    <dgm:cxn modelId="{753181B8-1B29-497E-BD0A-18AD6C6C94A3}" srcId="{93539D91-92A7-4FE7-AF04-AAB7193352E8}" destId="{D6191DB3-9FB3-4014-A64E-4E34EB451877}" srcOrd="0" destOrd="0" parTransId="{A6931F21-5ACD-4A9F-AE92-6F3BE003AF78}" sibTransId="{85900522-AFA5-4100-BD86-366266C4FA4A}"/>
    <dgm:cxn modelId="{ECB696C0-99D9-484F-AF4A-80413315999B}" type="presOf" srcId="{D6191DB3-9FB3-4014-A64E-4E34EB451877}" destId="{F9C710BE-20CA-4CCF-88F1-24B35A7B8E60}" srcOrd="0" destOrd="0" presId="urn:microsoft.com/office/officeart/2008/layout/VerticalAccentList"/>
    <dgm:cxn modelId="{A89B23C4-B3EA-4618-B425-488F3CF09EF0}" srcId="{D6191DB3-9FB3-4014-A64E-4E34EB451877}" destId="{398F4F18-EA8D-40B4-A142-F20C3C512785}" srcOrd="4" destOrd="0" parTransId="{C2F75B4D-12D8-4F24-87D4-28C7EDCA1604}" sibTransId="{8A7DBD19-13EF-41BD-A550-63330FCF415A}"/>
    <dgm:cxn modelId="{FA8C04D5-4577-4B7A-8AA9-B081F3168019}" srcId="{D6191DB3-9FB3-4014-A64E-4E34EB451877}" destId="{2EDFFDCC-47E5-4052-86A0-12835EC4C686}" srcOrd="1" destOrd="0" parTransId="{81A9C21B-BE3E-4918-AD85-A20233F06196}" sibTransId="{687E7F83-E259-4A80-B41E-BA1FEBB09F42}"/>
    <dgm:cxn modelId="{AE0BCED7-0009-43FA-82C8-D143797A1488}" type="presOf" srcId="{93539D91-92A7-4FE7-AF04-AAB7193352E8}" destId="{AB93CB11-8376-4BA3-BFDB-31BA44B951D9}" srcOrd="0" destOrd="0" presId="urn:microsoft.com/office/officeart/2008/layout/VerticalAccentList"/>
    <dgm:cxn modelId="{CFE664E7-CC62-4EDE-88AC-96ECBF6C3DF6}" type="presOf" srcId="{351A95A7-F5C3-4934-B0B4-AFC1084009FE}" destId="{1059F32A-8972-4AF0-8488-C116A174285F}" srcOrd="0" destOrd="0" presId="urn:microsoft.com/office/officeart/2008/layout/VerticalAccentList"/>
    <dgm:cxn modelId="{09F078FA-33AA-4421-8486-1C3ED7CB15D4}" type="presOf" srcId="{C1C8339D-D60E-4987-8707-BE3CA9C51542}" destId="{1059F32A-8972-4AF0-8488-C116A174285F}" srcOrd="0" destOrd="2" presId="urn:microsoft.com/office/officeart/2008/layout/VerticalAccentList"/>
    <dgm:cxn modelId="{2BF07FA1-C591-49D1-BE2D-FC7F5FEBB632}" type="presParOf" srcId="{AB93CB11-8376-4BA3-BFDB-31BA44B951D9}" destId="{670F4B37-56F4-4B5F-BA45-EE027727EC6F}" srcOrd="0" destOrd="0" presId="urn:microsoft.com/office/officeart/2008/layout/VerticalAccentList"/>
    <dgm:cxn modelId="{80EA9098-8887-4F00-9599-D44036509507}" type="presParOf" srcId="{670F4B37-56F4-4B5F-BA45-EE027727EC6F}" destId="{F9C710BE-20CA-4CCF-88F1-24B35A7B8E60}" srcOrd="0" destOrd="0" presId="urn:microsoft.com/office/officeart/2008/layout/VerticalAccentList"/>
    <dgm:cxn modelId="{6F74E4AB-F8FB-4956-867F-BD116049E9BE}" type="presParOf" srcId="{AB93CB11-8376-4BA3-BFDB-31BA44B951D9}" destId="{582DFF59-2BF0-4F63-A6DB-DD3B13A828D0}" srcOrd="1" destOrd="0" presId="urn:microsoft.com/office/officeart/2008/layout/VerticalAccentList"/>
    <dgm:cxn modelId="{7E686166-E35F-4F3C-B4A9-70591BE351F4}" type="presParOf" srcId="{582DFF59-2BF0-4F63-A6DB-DD3B13A828D0}" destId="{E9A78BA4-89C0-4AB9-A841-A908DE74BF60}" srcOrd="0" destOrd="0" presId="urn:microsoft.com/office/officeart/2008/layout/VerticalAccentList"/>
    <dgm:cxn modelId="{8238EC3E-5B25-4F27-9580-3EDE77D11BA1}" type="presParOf" srcId="{582DFF59-2BF0-4F63-A6DB-DD3B13A828D0}" destId="{0EA5D767-C8BA-46D5-9B9E-2EBE86562ADC}" srcOrd="1" destOrd="0" presId="urn:microsoft.com/office/officeart/2008/layout/VerticalAccentList"/>
    <dgm:cxn modelId="{73643BF3-A209-4590-92D6-4F76490B982D}" type="presParOf" srcId="{582DFF59-2BF0-4F63-A6DB-DD3B13A828D0}" destId="{0E95B3FB-8AA7-43B7-B4CF-39A4AB84D0D5}" srcOrd="2" destOrd="0" presId="urn:microsoft.com/office/officeart/2008/layout/VerticalAccentList"/>
    <dgm:cxn modelId="{2257A796-9EA4-4C55-A43D-8F7B8D765914}" type="presParOf" srcId="{582DFF59-2BF0-4F63-A6DB-DD3B13A828D0}" destId="{055F352E-27BA-48F7-B927-C729F9EB1752}" srcOrd="3" destOrd="0" presId="urn:microsoft.com/office/officeart/2008/layout/VerticalAccentList"/>
    <dgm:cxn modelId="{E04B1468-A0A3-4944-B5F9-9851C1598BFF}" type="presParOf" srcId="{582DFF59-2BF0-4F63-A6DB-DD3B13A828D0}" destId="{27A08C04-63A0-4D90-A6E8-7E7BAD6F3020}" srcOrd="4" destOrd="0" presId="urn:microsoft.com/office/officeart/2008/layout/VerticalAccentList"/>
    <dgm:cxn modelId="{094E3B86-B815-4257-B93D-D32BD707EF93}" type="presParOf" srcId="{582DFF59-2BF0-4F63-A6DB-DD3B13A828D0}" destId="{4F98C6C6-AB1E-491E-A4D1-E6770B02C51E}" srcOrd="5" destOrd="0" presId="urn:microsoft.com/office/officeart/2008/layout/VerticalAccentList"/>
    <dgm:cxn modelId="{708265A5-D666-4C0E-BB08-7404DC40678E}" type="presParOf" srcId="{582DFF59-2BF0-4F63-A6DB-DD3B13A828D0}" destId="{87DFDFD9-3DFA-4F62-8465-C676116D974D}" srcOrd="6" destOrd="0" presId="urn:microsoft.com/office/officeart/2008/layout/VerticalAccentList"/>
    <dgm:cxn modelId="{C328A029-F8B5-4C1B-9CF2-55E02838896B}" type="presParOf" srcId="{582DFF59-2BF0-4F63-A6DB-DD3B13A828D0}" destId="{1059F32A-8972-4AF0-8488-C116A174285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539D91-92A7-4FE7-AF04-AAB7193352E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D6191DB3-9FB3-4014-A64E-4E34EB451877}">
      <dgm:prSet phldrT="[Texto]" custT="1"/>
      <dgm:spPr/>
      <dgm:t>
        <a:bodyPr/>
        <a:lstStyle/>
        <a:p>
          <a:r>
            <a:rPr lang="es-CO" sz="3200" dirty="0"/>
            <a:t>Una acción insegura que se presentó en éste caso fue:</a:t>
          </a:r>
          <a:endParaRPr lang="es-ES" sz="3200" dirty="0"/>
        </a:p>
      </dgm:t>
    </dgm:pt>
    <dgm:pt modelId="{A6931F21-5ACD-4A9F-AE92-6F3BE003AF78}" type="parTrans" cxnId="{753181B8-1B29-497E-BD0A-18AD6C6C94A3}">
      <dgm:prSet/>
      <dgm:spPr/>
      <dgm:t>
        <a:bodyPr/>
        <a:lstStyle/>
        <a:p>
          <a:endParaRPr lang="es-ES"/>
        </a:p>
      </dgm:t>
    </dgm:pt>
    <dgm:pt modelId="{85900522-AFA5-4100-BD86-366266C4FA4A}" type="sibTrans" cxnId="{753181B8-1B29-497E-BD0A-18AD6C6C94A3}">
      <dgm:prSet/>
      <dgm:spPr/>
      <dgm:t>
        <a:bodyPr/>
        <a:lstStyle/>
        <a:p>
          <a:endParaRPr lang="es-ES"/>
        </a:p>
      </dgm:t>
    </dgm:pt>
    <dgm:pt modelId="{351A95A7-F5C3-4934-B0B4-AFC1084009FE}">
      <dgm:prSet phldrT="[Texto]"/>
      <dgm:spPr/>
      <dgm:t>
        <a:bodyPr/>
        <a:lstStyle/>
        <a:p>
          <a:r>
            <a:rPr lang="es-ES" dirty="0"/>
            <a:t>a) </a:t>
          </a:r>
          <a:r>
            <a:rPr lang="es-ES" dirty="0" err="1"/>
            <a:t>Rash</a:t>
          </a:r>
          <a:r>
            <a:rPr lang="es-ES" dirty="0"/>
            <a:t> cutáneo</a:t>
          </a:r>
        </a:p>
      </dgm:t>
    </dgm:pt>
    <dgm:pt modelId="{2D376F5C-70B6-4EBB-8399-2AF8CBBD81E0}" type="parTrans" cxnId="{FC31C729-AC88-484F-8BB5-FCE9835A5690}">
      <dgm:prSet/>
      <dgm:spPr/>
      <dgm:t>
        <a:bodyPr/>
        <a:lstStyle/>
        <a:p>
          <a:endParaRPr lang="es-ES"/>
        </a:p>
      </dgm:t>
    </dgm:pt>
    <dgm:pt modelId="{2B755569-D284-4F4B-94E3-406435CFF571}" type="sibTrans" cxnId="{FC31C729-AC88-484F-8BB5-FCE9835A5690}">
      <dgm:prSet/>
      <dgm:spPr/>
      <dgm:t>
        <a:bodyPr/>
        <a:lstStyle/>
        <a:p>
          <a:endParaRPr lang="es-ES"/>
        </a:p>
      </dgm:t>
    </dgm:pt>
    <dgm:pt modelId="{C1C8339D-D60E-4987-8707-BE3CA9C51542}">
      <dgm:prSet phldrT="[Texto]"/>
      <dgm:spPr/>
      <dgm:t>
        <a:bodyPr/>
        <a:lstStyle/>
        <a:p>
          <a:r>
            <a:rPr lang="es-ES" dirty="0"/>
            <a:t>b) No colocar la alerta de seguridad en el </a:t>
          </a:r>
          <a:r>
            <a:rPr lang="es-ES" dirty="0" err="1"/>
            <a:t>kárdex</a:t>
          </a:r>
          <a:endParaRPr lang="es-ES" dirty="0"/>
        </a:p>
        <a:p>
          <a:r>
            <a:rPr lang="es-ES" dirty="0"/>
            <a:t>c)Disminución auditiva del paciente que le impidió entender</a:t>
          </a:r>
        </a:p>
      </dgm:t>
    </dgm:pt>
    <dgm:pt modelId="{389D4ED1-DA97-4E34-A92E-85C5D9C549A4}" type="parTrans" cxnId="{6B9A2BAD-2E3A-43B0-B3DE-F2E50F8C88C1}">
      <dgm:prSet/>
      <dgm:spPr/>
      <dgm:t>
        <a:bodyPr/>
        <a:lstStyle/>
        <a:p>
          <a:endParaRPr lang="es-ES"/>
        </a:p>
      </dgm:t>
    </dgm:pt>
    <dgm:pt modelId="{7C8E3D59-7BC4-4EFA-AD8E-788D2147A742}" type="sibTrans" cxnId="{6B9A2BAD-2E3A-43B0-B3DE-F2E50F8C88C1}">
      <dgm:prSet/>
      <dgm:spPr/>
      <dgm:t>
        <a:bodyPr/>
        <a:lstStyle/>
        <a:p>
          <a:endParaRPr lang="es-ES"/>
        </a:p>
      </dgm:t>
    </dgm:pt>
    <dgm:pt modelId="{73B30252-89D8-4607-AFA5-4FB203519EC9}">
      <dgm:prSet phldrT="[Texto]"/>
      <dgm:spPr/>
      <dgm:t>
        <a:bodyPr/>
        <a:lstStyle/>
        <a:p>
          <a:r>
            <a:rPr lang="es-ES" dirty="0"/>
            <a:t>d) Mala comunicación en el equipo de trabajo</a:t>
          </a:r>
        </a:p>
      </dgm:t>
    </dgm:pt>
    <dgm:pt modelId="{27467081-010C-4641-94C6-E66CBBA0EB1E}" type="parTrans" cxnId="{3678B608-6C67-4E06-9878-0382557037B6}">
      <dgm:prSet/>
      <dgm:spPr/>
      <dgm:t>
        <a:bodyPr/>
        <a:lstStyle/>
        <a:p>
          <a:endParaRPr lang="es-ES"/>
        </a:p>
      </dgm:t>
    </dgm:pt>
    <dgm:pt modelId="{F6C382F4-2A5B-4B07-870C-817F16C87516}" type="sibTrans" cxnId="{3678B608-6C67-4E06-9878-0382557037B6}">
      <dgm:prSet/>
      <dgm:spPr/>
      <dgm:t>
        <a:bodyPr/>
        <a:lstStyle/>
        <a:p>
          <a:endParaRPr lang="es-ES"/>
        </a:p>
      </dgm:t>
    </dgm:pt>
    <dgm:pt modelId="{398F4F18-EA8D-40B4-A142-F20C3C512785}">
      <dgm:prSet/>
      <dgm:spPr/>
      <dgm:t>
        <a:bodyPr/>
        <a:lstStyle/>
        <a:p>
          <a:r>
            <a:rPr lang="es-ES" dirty="0"/>
            <a:t>e) Stress de sobrecarga laboral el día que ocurrió el evento</a:t>
          </a:r>
        </a:p>
      </dgm:t>
    </dgm:pt>
    <dgm:pt modelId="{C2F75B4D-12D8-4F24-87D4-28C7EDCA1604}" type="parTrans" cxnId="{A89B23C4-B3EA-4618-B425-488F3CF09EF0}">
      <dgm:prSet/>
      <dgm:spPr/>
      <dgm:t>
        <a:bodyPr/>
        <a:lstStyle/>
        <a:p>
          <a:endParaRPr lang="es-ES"/>
        </a:p>
      </dgm:t>
    </dgm:pt>
    <dgm:pt modelId="{8A7DBD19-13EF-41BD-A550-63330FCF415A}" type="sibTrans" cxnId="{A89B23C4-B3EA-4618-B425-488F3CF09EF0}">
      <dgm:prSet/>
      <dgm:spPr/>
      <dgm:t>
        <a:bodyPr/>
        <a:lstStyle/>
        <a:p>
          <a:endParaRPr lang="es-ES"/>
        </a:p>
      </dgm:t>
    </dgm:pt>
    <dgm:pt modelId="{AB93CB11-8376-4BA3-BFDB-31BA44B951D9}" type="pres">
      <dgm:prSet presAssocID="{93539D91-92A7-4FE7-AF04-AAB7193352E8}" presName="Name0" presStyleCnt="0">
        <dgm:presLayoutVars>
          <dgm:chMax/>
          <dgm:chPref/>
          <dgm:dir/>
        </dgm:presLayoutVars>
      </dgm:prSet>
      <dgm:spPr/>
    </dgm:pt>
    <dgm:pt modelId="{670F4B37-56F4-4B5F-BA45-EE027727EC6F}" type="pres">
      <dgm:prSet presAssocID="{D6191DB3-9FB3-4014-A64E-4E34EB451877}" presName="parenttextcomposite" presStyleCnt="0"/>
      <dgm:spPr/>
    </dgm:pt>
    <dgm:pt modelId="{F9C710BE-20CA-4CCF-88F1-24B35A7B8E60}" type="pres">
      <dgm:prSet presAssocID="{D6191DB3-9FB3-4014-A64E-4E34EB451877}" presName="parenttext" presStyleLbl="revTx" presStyleIdx="0" presStyleCnt="1">
        <dgm:presLayoutVars>
          <dgm:chMax/>
          <dgm:chPref val="2"/>
          <dgm:bulletEnabled val="1"/>
        </dgm:presLayoutVars>
      </dgm:prSet>
      <dgm:spPr/>
    </dgm:pt>
    <dgm:pt modelId="{582DFF59-2BF0-4F63-A6DB-DD3B13A828D0}" type="pres">
      <dgm:prSet presAssocID="{D6191DB3-9FB3-4014-A64E-4E34EB451877}" presName="composite" presStyleCnt="0"/>
      <dgm:spPr/>
    </dgm:pt>
    <dgm:pt modelId="{E9A78BA4-89C0-4AB9-A841-A908DE74BF60}" type="pres">
      <dgm:prSet presAssocID="{D6191DB3-9FB3-4014-A64E-4E34EB451877}" presName="chevron1" presStyleLbl="alignNode1" presStyleIdx="0" presStyleCnt="7"/>
      <dgm:spPr/>
    </dgm:pt>
    <dgm:pt modelId="{0EA5D767-C8BA-46D5-9B9E-2EBE86562ADC}" type="pres">
      <dgm:prSet presAssocID="{D6191DB3-9FB3-4014-A64E-4E34EB451877}" presName="chevron2" presStyleLbl="alignNode1" presStyleIdx="1" presStyleCnt="7"/>
      <dgm:spPr/>
    </dgm:pt>
    <dgm:pt modelId="{0E95B3FB-8AA7-43B7-B4CF-39A4AB84D0D5}" type="pres">
      <dgm:prSet presAssocID="{D6191DB3-9FB3-4014-A64E-4E34EB451877}" presName="chevron3" presStyleLbl="alignNode1" presStyleIdx="2" presStyleCnt="7"/>
      <dgm:spPr/>
    </dgm:pt>
    <dgm:pt modelId="{055F352E-27BA-48F7-B927-C729F9EB1752}" type="pres">
      <dgm:prSet presAssocID="{D6191DB3-9FB3-4014-A64E-4E34EB451877}" presName="chevron4" presStyleLbl="alignNode1" presStyleIdx="3" presStyleCnt="7"/>
      <dgm:spPr/>
    </dgm:pt>
    <dgm:pt modelId="{27A08C04-63A0-4D90-A6E8-7E7BAD6F3020}" type="pres">
      <dgm:prSet presAssocID="{D6191DB3-9FB3-4014-A64E-4E34EB451877}" presName="chevron5" presStyleLbl="alignNode1" presStyleIdx="4" presStyleCnt="7"/>
      <dgm:spPr/>
    </dgm:pt>
    <dgm:pt modelId="{4F98C6C6-AB1E-491E-A4D1-E6770B02C51E}" type="pres">
      <dgm:prSet presAssocID="{D6191DB3-9FB3-4014-A64E-4E34EB451877}" presName="chevron6" presStyleLbl="alignNode1" presStyleIdx="5" presStyleCnt="7"/>
      <dgm:spPr/>
    </dgm:pt>
    <dgm:pt modelId="{87DFDFD9-3DFA-4F62-8465-C676116D974D}" type="pres">
      <dgm:prSet presAssocID="{D6191DB3-9FB3-4014-A64E-4E34EB451877}" presName="chevron7" presStyleLbl="alignNode1" presStyleIdx="6" presStyleCnt="7"/>
      <dgm:spPr/>
    </dgm:pt>
    <dgm:pt modelId="{1059F32A-8972-4AF0-8488-C116A174285F}" type="pres">
      <dgm:prSet presAssocID="{D6191DB3-9FB3-4014-A64E-4E34EB451877}" presName="childtext" presStyleLbl="solidFgAcc1" presStyleIdx="0" presStyleCnt="1" custScaleY="230742">
        <dgm:presLayoutVars>
          <dgm:chMax/>
          <dgm:chPref val="0"/>
          <dgm:bulletEnabled val="1"/>
        </dgm:presLayoutVars>
      </dgm:prSet>
      <dgm:spPr/>
    </dgm:pt>
  </dgm:ptLst>
  <dgm:cxnLst>
    <dgm:cxn modelId="{3678B608-6C67-4E06-9878-0382557037B6}" srcId="{D6191DB3-9FB3-4014-A64E-4E34EB451877}" destId="{73B30252-89D8-4607-AFA5-4FB203519EC9}" srcOrd="2" destOrd="0" parTransId="{27467081-010C-4641-94C6-E66CBBA0EB1E}" sibTransId="{F6C382F4-2A5B-4B07-870C-817F16C87516}"/>
    <dgm:cxn modelId="{FC31C729-AC88-484F-8BB5-FCE9835A5690}" srcId="{D6191DB3-9FB3-4014-A64E-4E34EB451877}" destId="{351A95A7-F5C3-4934-B0B4-AFC1084009FE}" srcOrd="0" destOrd="0" parTransId="{2D376F5C-70B6-4EBB-8399-2AF8CBBD81E0}" sibTransId="{2B755569-D284-4F4B-94E3-406435CFF571}"/>
    <dgm:cxn modelId="{84BEE980-EFED-40C4-94D7-0E92862ECE51}" type="presOf" srcId="{73B30252-89D8-4607-AFA5-4FB203519EC9}" destId="{1059F32A-8972-4AF0-8488-C116A174285F}" srcOrd="0" destOrd="2" presId="urn:microsoft.com/office/officeart/2008/layout/VerticalAccentList"/>
    <dgm:cxn modelId="{168BF6A8-3CB9-47EE-95DE-D9F62D8F226C}" type="presOf" srcId="{398F4F18-EA8D-40B4-A142-F20C3C512785}" destId="{1059F32A-8972-4AF0-8488-C116A174285F}" srcOrd="0" destOrd="3" presId="urn:microsoft.com/office/officeart/2008/layout/VerticalAccentList"/>
    <dgm:cxn modelId="{6B9A2BAD-2E3A-43B0-B3DE-F2E50F8C88C1}" srcId="{D6191DB3-9FB3-4014-A64E-4E34EB451877}" destId="{C1C8339D-D60E-4987-8707-BE3CA9C51542}" srcOrd="1" destOrd="0" parTransId="{389D4ED1-DA97-4E34-A92E-85C5D9C549A4}" sibTransId="{7C8E3D59-7BC4-4EFA-AD8E-788D2147A742}"/>
    <dgm:cxn modelId="{753181B8-1B29-497E-BD0A-18AD6C6C94A3}" srcId="{93539D91-92A7-4FE7-AF04-AAB7193352E8}" destId="{D6191DB3-9FB3-4014-A64E-4E34EB451877}" srcOrd="0" destOrd="0" parTransId="{A6931F21-5ACD-4A9F-AE92-6F3BE003AF78}" sibTransId="{85900522-AFA5-4100-BD86-366266C4FA4A}"/>
    <dgm:cxn modelId="{ECB696C0-99D9-484F-AF4A-80413315999B}" type="presOf" srcId="{D6191DB3-9FB3-4014-A64E-4E34EB451877}" destId="{F9C710BE-20CA-4CCF-88F1-24B35A7B8E60}" srcOrd="0" destOrd="0" presId="urn:microsoft.com/office/officeart/2008/layout/VerticalAccentList"/>
    <dgm:cxn modelId="{A89B23C4-B3EA-4618-B425-488F3CF09EF0}" srcId="{D6191DB3-9FB3-4014-A64E-4E34EB451877}" destId="{398F4F18-EA8D-40B4-A142-F20C3C512785}" srcOrd="3" destOrd="0" parTransId="{C2F75B4D-12D8-4F24-87D4-28C7EDCA1604}" sibTransId="{8A7DBD19-13EF-41BD-A550-63330FCF415A}"/>
    <dgm:cxn modelId="{AE0BCED7-0009-43FA-82C8-D143797A1488}" type="presOf" srcId="{93539D91-92A7-4FE7-AF04-AAB7193352E8}" destId="{AB93CB11-8376-4BA3-BFDB-31BA44B951D9}" srcOrd="0" destOrd="0" presId="urn:microsoft.com/office/officeart/2008/layout/VerticalAccentList"/>
    <dgm:cxn modelId="{CFE664E7-CC62-4EDE-88AC-96ECBF6C3DF6}" type="presOf" srcId="{351A95A7-F5C3-4934-B0B4-AFC1084009FE}" destId="{1059F32A-8972-4AF0-8488-C116A174285F}" srcOrd="0" destOrd="0" presId="urn:microsoft.com/office/officeart/2008/layout/VerticalAccentList"/>
    <dgm:cxn modelId="{09F078FA-33AA-4421-8486-1C3ED7CB15D4}" type="presOf" srcId="{C1C8339D-D60E-4987-8707-BE3CA9C51542}" destId="{1059F32A-8972-4AF0-8488-C116A174285F}" srcOrd="0" destOrd="1" presId="urn:microsoft.com/office/officeart/2008/layout/VerticalAccentList"/>
    <dgm:cxn modelId="{2BF07FA1-C591-49D1-BE2D-FC7F5FEBB632}" type="presParOf" srcId="{AB93CB11-8376-4BA3-BFDB-31BA44B951D9}" destId="{670F4B37-56F4-4B5F-BA45-EE027727EC6F}" srcOrd="0" destOrd="0" presId="urn:microsoft.com/office/officeart/2008/layout/VerticalAccentList"/>
    <dgm:cxn modelId="{80EA9098-8887-4F00-9599-D44036509507}" type="presParOf" srcId="{670F4B37-56F4-4B5F-BA45-EE027727EC6F}" destId="{F9C710BE-20CA-4CCF-88F1-24B35A7B8E60}" srcOrd="0" destOrd="0" presId="urn:microsoft.com/office/officeart/2008/layout/VerticalAccentList"/>
    <dgm:cxn modelId="{6F74E4AB-F8FB-4956-867F-BD116049E9BE}" type="presParOf" srcId="{AB93CB11-8376-4BA3-BFDB-31BA44B951D9}" destId="{582DFF59-2BF0-4F63-A6DB-DD3B13A828D0}" srcOrd="1" destOrd="0" presId="urn:microsoft.com/office/officeart/2008/layout/VerticalAccentList"/>
    <dgm:cxn modelId="{7E686166-E35F-4F3C-B4A9-70591BE351F4}" type="presParOf" srcId="{582DFF59-2BF0-4F63-A6DB-DD3B13A828D0}" destId="{E9A78BA4-89C0-4AB9-A841-A908DE74BF60}" srcOrd="0" destOrd="0" presId="urn:microsoft.com/office/officeart/2008/layout/VerticalAccentList"/>
    <dgm:cxn modelId="{8238EC3E-5B25-4F27-9580-3EDE77D11BA1}" type="presParOf" srcId="{582DFF59-2BF0-4F63-A6DB-DD3B13A828D0}" destId="{0EA5D767-C8BA-46D5-9B9E-2EBE86562ADC}" srcOrd="1" destOrd="0" presId="urn:microsoft.com/office/officeart/2008/layout/VerticalAccentList"/>
    <dgm:cxn modelId="{73643BF3-A209-4590-92D6-4F76490B982D}" type="presParOf" srcId="{582DFF59-2BF0-4F63-A6DB-DD3B13A828D0}" destId="{0E95B3FB-8AA7-43B7-B4CF-39A4AB84D0D5}" srcOrd="2" destOrd="0" presId="urn:microsoft.com/office/officeart/2008/layout/VerticalAccentList"/>
    <dgm:cxn modelId="{2257A796-9EA4-4C55-A43D-8F7B8D765914}" type="presParOf" srcId="{582DFF59-2BF0-4F63-A6DB-DD3B13A828D0}" destId="{055F352E-27BA-48F7-B927-C729F9EB1752}" srcOrd="3" destOrd="0" presId="urn:microsoft.com/office/officeart/2008/layout/VerticalAccentList"/>
    <dgm:cxn modelId="{E04B1468-A0A3-4944-B5F9-9851C1598BFF}" type="presParOf" srcId="{582DFF59-2BF0-4F63-A6DB-DD3B13A828D0}" destId="{27A08C04-63A0-4D90-A6E8-7E7BAD6F3020}" srcOrd="4" destOrd="0" presId="urn:microsoft.com/office/officeart/2008/layout/VerticalAccentList"/>
    <dgm:cxn modelId="{094E3B86-B815-4257-B93D-D32BD707EF93}" type="presParOf" srcId="{582DFF59-2BF0-4F63-A6DB-DD3B13A828D0}" destId="{4F98C6C6-AB1E-491E-A4D1-E6770B02C51E}" srcOrd="5" destOrd="0" presId="urn:microsoft.com/office/officeart/2008/layout/VerticalAccentList"/>
    <dgm:cxn modelId="{708265A5-D666-4C0E-BB08-7404DC40678E}" type="presParOf" srcId="{582DFF59-2BF0-4F63-A6DB-DD3B13A828D0}" destId="{87DFDFD9-3DFA-4F62-8465-C676116D974D}" srcOrd="6" destOrd="0" presId="urn:microsoft.com/office/officeart/2008/layout/VerticalAccentList"/>
    <dgm:cxn modelId="{C328A029-F8B5-4C1B-9CF2-55E02838896B}" type="presParOf" srcId="{582DFF59-2BF0-4F63-A6DB-DD3B13A828D0}" destId="{1059F32A-8972-4AF0-8488-C116A174285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539D91-92A7-4FE7-AF04-AAB7193352E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D6191DB3-9FB3-4014-A64E-4E34EB451877}">
      <dgm:prSet phldrT="[Texto]" custT="1"/>
      <dgm:spPr/>
      <dgm:t>
        <a:bodyPr/>
        <a:lstStyle/>
        <a:p>
          <a:r>
            <a:rPr lang="es-CO" sz="3200" dirty="0"/>
            <a:t>Dentro los factores contributivos que se presentaron en este caso se encuentran:</a:t>
          </a:r>
          <a:endParaRPr lang="es-ES" sz="3200" dirty="0"/>
        </a:p>
      </dgm:t>
    </dgm:pt>
    <dgm:pt modelId="{A6931F21-5ACD-4A9F-AE92-6F3BE003AF78}" type="parTrans" cxnId="{753181B8-1B29-497E-BD0A-18AD6C6C94A3}">
      <dgm:prSet/>
      <dgm:spPr/>
      <dgm:t>
        <a:bodyPr/>
        <a:lstStyle/>
        <a:p>
          <a:endParaRPr lang="es-ES"/>
        </a:p>
      </dgm:t>
    </dgm:pt>
    <dgm:pt modelId="{85900522-AFA5-4100-BD86-366266C4FA4A}" type="sibTrans" cxnId="{753181B8-1B29-497E-BD0A-18AD6C6C94A3}">
      <dgm:prSet/>
      <dgm:spPr/>
      <dgm:t>
        <a:bodyPr/>
        <a:lstStyle/>
        <a:p>
          <a:endParaRPr lang="es-ES"/>
        </a:p>
      </dgm:t>
    </dgm:pt>
    <dgm:pt modelId="{351A95A7-F5C3-4934-B0B4-AFC1084009FE}">
      <dgm:prSet phldrT="[Texto]"/>
      <dgm:spPr/>
      <dgm:t>
        <a:bodyPr/>
        <a:lstStyle/>
        <a:p>
          <a:r>
            <a:rPr lang="es-ES" dirty="0"/>
            <a:t>a) Aplicar un medicamento a un paciente al cual era alérgico</a:t>
          </a:r>
        </a:p>
      </dgm:t>
    </dgm:pt>
    <dgm:pt modelId="{2D376F5C-70B6-4EBB-8399-2AF8CBBD81E0}" type="parTrans" cxnId="{FC31C729-AC88-484F-8BB5-FCE9835A5690}">
      <dgm:prSet/>
      <dgm:spPr/>
      <dgm:t>
        <a:bodyPr/>
        <a:lstStyle/>
        <a:p>
          <a:endParaRPr lang="es-ES"/>
        </a:p>
      </dgm:t>
    </dgm:pt>
    <dgm:pt modelId="{2B755569-D284-4F4B-94E3-406435CFF571}" type="sibTrans" cxnId="{FC31C729-AC88-484F-8BB5-FCE9835A5690}">
      <dgm:prSet/>
      <dgm:spPr/>
      <dgm:t>
        <a:bodyPr/>
        <a:lstStyle/>
        <a:p>
          <a:endParaRPr lang="es-ES"/>
        </a:p>
      </dgm:t>
    </dgm:pt>
    <dgm:pt modelId="{C1C8339D-D60E-4987-8707-BE3CA9C51542}">
      <dgm:prSet phldrT="[Texto]"/>
      <dgm:spPr/>
      <dgm:t>
        <a:bodyPr/>
        <a:lstStyle/>
        <a:p>
          <a:r>
            <a:rPr lang="es-ES" dirty="0"/>
            <a:t>b) </a:t>
          </a:r>
          <a:r>
            <a:rPr lang="es-ES" dirty="0" err="1"/>
            <a:t>Rash</a:t>
          </a:r>
          <a:r>
            <a:rPr lang="es-ES" dirty="0"/>
            <a:t> cutáneo</a:t>
          </a:r>
        </a:p>
        <a:p>
          <a:r>
            <a:rPr lang="es-ES" dirty="0"/>
            <a:t>c) No colocar la alerta de seguridad en el </a:t>
          </a:r>
          <a:r>
            <a:rPr lang="es-ES" dirty="0" err="1"/>
            <a:t>kárdex</a:t>
          </a:r>
          <a:endParaRPr lang="es-ES" dirty="0"/>
        </a:p>
      </dgm:t>
    </dgm:pt>
    <dgm:pt modelId="{389D4ED1-DA97-4E34-A92E-85C5D9C549A4}" type="parTrans" cxnId="{6B9A2BAD-2E3A-43B0-B3DE-F2E50F8C88C1}">
      <dgm:prSet/>
      <dgm:spPr/>
      <dgm:t>
        <a:bodyPr/>
        <a:lstStyle/>
        <a:p>
          <a:endParaRPr lang="es-ES"/>
        </a:p>
      </dgm:t>
    </dgm:pt>
    <dgm:pt modelId="{7C8E3D59-7BC4-4EFA-AD8E-788D2147A742}" type="sibTrans" cxnId="{6B9A2BAD-2E3A-43B0-B3DE-F2E50F8C88C1}">
      <dgm:prSet/>
      <dgm:spPr/>
      <dgm:t>
        <a:bodyPr/>
        <a:lstStyle/>
        <a:p>
          <a:endParaRPr lang="es-ES"/>
        </a:p>
      </dgm:t>
    </dgm:pt>
    <dgm:pt modelId="{17029A57-31E6-4F3E-A20B-C9930D8EB629}">
      <dgm:prSet/>
      <dgm:spPr/>
      <dgm:t>
        <a:bodyPr/>
        <a:lstStyle/>
        <a:p>
          <a:r>
            <a:rPr lang="es-ES" dirty="0"/>
            <a:t>d) Disminución auditiva del paciente que le impidió entender</a:t>
          </a:r>
        </a:p>
      </dgm:t>
    </dgm:pt>
    <dgm:pt modelId="{D463A37D-2999-475A-90B4-CD1D245B7B07}" type="parTrans" cxnId="{BC14D050-D674-4705-9911-E97481939589}">
      <dgm:prSet/>
      <dgm:spPr/>
      <dgm:t>
        <a:bodyPr/>
        <a:lstStyle/>
        <a:p>
          <a:endParaRPr lang="es-ES"/>
        </a:p>
      </dgm:t>
    </dgm:pt>
    <dgm:pt modelId="{D6719DF3-0B70-4425-8AB2-9181DF28DB54}" type="sibTrans" cxnId="{BC14D050-D674-4705-9911-E97481939589}">
      <dgm:prSet/>
      <dgm:spPr/>
      <dgm:t>
        <a:bodyPr/>
        <a:lstStyle/>
        <a:p>
          <a:endParaRPr lang="es-ES"/>
        </a:p>
      </dgm:t>
    </dgm:pt>
    <dgm:pt modelId="{AB93CB11-8376-4BA3-BFDB-31BA44B951D9}" type="pres">
      <dgm:prSet presAssocID="{93539D91-92A7-4FE7-AF04-AAB7193352E8}" presName="Name0" presStyleCnt="0">
        <dgm:presLayoutVars>
          <dgm:chMax/>
          <dgm:chPref/>
          <dgm:dir/>
        </dgm:presLayoutVars>
      </dgm:prSet>
      <dgm:spPr/>
    </dgm:pt>
    <dgm:pt modelId="{670F4B37-56F4-4B5F-BA45-EE027727EC6F}" type="pres">
      <dgm:prSet presAssocID="{D6191DB3-9FB3-4014-A64E-4E34EB451877}" presName="parenttextcomposite" presStyleCnt="0"/>
      <dgm:spPr/>
    </dgm:pt>
    <dgm:pt modelId="{F9C710BE-20CA-4CCF-88F1-24B35A7B8E60}" type="pres">
      <dgm:prSet presAssocID="{D6191DB3-9FB3-4014-A64E-4E34EB451877}" presName="parenttext" presStyleLbl="revTx" presStyleIdx="0" presStyleCnt="1">
        <dgm:presLayoutVars>
          <dgm:chMax/>
          <dgm:chPref val="2"/>
          <dgm:bulletEnabled val="1"/>
        </dgm:presLayoutVars>
      </dgm:prSet>
      <dgm:spPr/>
    </dgm:pt>
    <dgm:pt modelId="{582DFF59-2BF0-4F63-A6DB-DD3B13A828D0}" type="pres">
      <dgm:prSet presAssocID="{D6191DB3-9FB3-4014-A64E-4E34EB451877}" presName="composite" presStyleCnt="0"/>
      <dgm:spPr/>
    </dgm:pt>
    <dgm:pt modelId="{E9A78BA4-89C0-4AB9-A841-A908DE74BF60}" type="pres">
      <dgm:prSet presAssocID="{D6191DB3-9FB3-4014-A64E-4E34EB451877}" presName="chevron1" presStyleLbl="alignNode1" presStyleIdx="0" presStyleCnt="7"/>
      <dgm:spPr/>
    </dgm:pt>
    <dgm:pt modelId="{0EA5D767-C8BA-46D5-9B9E-2EBE86562ADC}" type="pres">
      <dgm:prSet presAssocID="{D6191DB3-9FB3-4014-A64E-4E34EB451877}" presName="chevron2" presStyleLbl="alignNode1" presStyleIdx="1" presStyleCnt="7"/>
      <dgm:spPr/>
    </dgm:pt>
    <dgm:pt modelId="{0E95B3FB-8AA7-43B7-B4CF-39A4AB84D0D5}" type="pres">
      <dgm:prSet presAssocID="{D6191DB3-9FB3-4014-A64E-4E34EB451877}" presName="chevron3" presStyleLbl="alignNode1" presStyleIdx="2" presStyleCnt="7"/>
      <dgm:spPr/>
    </dgm:pt>
    <dgm:pt modelId="{055F352E-27BA-48F7-B927-C729F9EB1752}" type="pres">
      <dgm:prSet presAssocID="{D6191DB3-9FB3-4014-A64E-4E34EB451877}" presName="chevron4" presStyleLbl="alignNode1" presStyleIdx="3" presStyleCnt="7"/>
      <dgm:spPr/>
    </dgm:pt>
    <dgm:pt modelId="{27A08C04-63A0-4D90-A6E8-7E7BAD6F3020}" type="pres">
      <dgm:prSet presAssocID="{D6191DB3-9FB3-4014-A64E-4E34EB451877}" presName="chevron5" presStyleLbl="alignNode1" presStyleIdx="4" presStyleCnt="7"/>
      <dgm:spPr/>
    </dgm:pt>
    <dgm:pt modelId="{4F98C6C6-AB1E-491E-A4D1-E6770B02C51E}" type="pres">
      <dgm:prSet presAssocID="{D6191DB3-9FB3-4014-A64E-4E34EB451877}" presName="chevron6" presStyleLbl="alignNode1" presStyleIdx="5" presStyleCnt="7"/>
      <dgm:spPr/>
    </dgm:pt>
    <dgm:pt modelId="{87DFDFD9-3DFA-4F62-8465-C676116D974D}" type="pres">
      <dgm:prSet presAssocID="{D6191DB3-9FB3-4014-A64E-4E34EB451877}" presName="chevron7" presStyleLbl="alignNode1" presStyleIdx="6" presStyleCnt="7"/>
      <dgm:spPr/>
    </dgm:pt>
    <dgm:pt modelId="{1059F32A-8972-4AF0-8488-C116A174285F}" type="pres">
      <dgm:prSet presAssocID="{D6191DB3-9FB3-4014-A64E-4E34EB451877}" presName="childtext" presStyleLbl="solidFgAcc1" presStyleIdx="0" presStyleCnt="1" custScaleY="230742">
        <dgm:presLayoutVars>
          <dgm:chMax/>
          <dgm:chPref val="0"/>
          <dgm:bulletEnabled val="1"/>
        </dgm:presLayoutVars>
      </dgm:prSet>
      <dgm:spPr/>
    </dgm:pt>
  </dgm:ptLst>
  <dgm:cxnLst>
    <dgm:cxn modelId="{FC31C729-AC88-484F-8BB5-FCE9835A5690}" srcId="{D6191DB3-9FB3-4014-A64E-4E34EB451877}" destId="{351A95A7-F5C3-4934-B0B4-AFC1084009FE}" srcOrd="0" destOrd="0" parTransId="{2D376F5C-70B6-4EBB-8399-2AF8CBBD81E0}" sibTransId="{2B755569-D284-4F4B-94E3-406435CFF571}"/>
    <dgm:cxn modelId="{BC14D050-D674-4705-9911-E97481939589}" srcId="{D6191DB3-9FB3-4014-A64E-4E34EB451877}" destId="{17029A57-31E6-4F3E-A20B-C9930D8EB629}" srcOrd="2" destOrd="0" parTransId="{D463A37D-2999-475A-90B4-CD1D245B7B07}" sibTransId="{D6719DF3-0B70-4425-8AB2-9181DF28DB54}"/>
    <dgm:cxn modelId="{6B9A2BAD-2E3A-43B0-B3DE-F2E50F8C88C1}" srcId="{D6191DB3-9FB3-4014-A64E-4E34EB451877}" destId="{C1C8339D-D60E-4987-8707-BE3CA9C51542}" srcOrd="1" destOrd="0" parTransId="{389D4ED1-DA97-4E34-A92E-85C5D9C549A4}" sibTransId="{7C8E3D59-7BC4-4EFA-AD8E-788D2147A742}"/>
    <dgm:cxn modelId="{753181B8-1B29-497E-BD0A-18AD6C6C94A3}" srcId="{93539D91-92A7-4FE7-AF04-AAB7193352E8}" destId="{D6191DB3-9FB3-4014-A64E-4E34EB451877}" srcOrd="0" destOrd="0" parTransId="{A6931F21-5ACD-4A9F-AE92-6F3BE003AF78}" sibTransId="{85900522-AFA5-4100-BD86-366266C4FA4A}"/>
    <dgm:cxn modelId="{ECB696C0-99D9-484F-AF4A-80413315999B}" type="presOf" srcId="{D6191DB3-9FB3-4014-A64E-4E34EB451877}" destId="{F9C710BE-20CA-4CCF-88F1-24B35A7B8E60}" srcOrd="0" destOrd="0" presId="urn:microsoft.com/office/officeart/2008/layout/VerticalAccentList"/>
    <dgm:cxn modelId="{AE0BCED7-0009-43FA-82C8-D143797A1488}" type="presOf" srcId="{93539D91-92A7-4FE7-AF04-AAB7193352E8}" destId="{AB93CB11-8376-4BA3-BFDB-31BA44B951D9}" srcOrd="0" destOrd="0" presId="urn:microsoft.com/office/officeart/2008/layout/VerticalAccentList"/>
    <dgm:cxn modelId="{CFE664E7-CC62-4EDE-88AC-96ECBF6C3DF6}" type="presOf" srcId="{351A95A7-F5C3-4934-B0B4-AFC1084009FE}" destId="{1059F32A-8972-4AF0-8488-C116A174285F}" srcOrd="0" destOrd="0" presId="urn:microsoft.com/office/officeart/2008/layout/VerticalAccentList"/>
    <dgm:cxn modelId="{09F078FA-33AA-4421-8486-1C3ED7CB15D4}" type="presOf" srcId="{C1C8339D-D60E-4987-8707-BE3CA9C51542}" destId="{1059F32A-8972-4AF0-8488-C116A174285F}" srcOrd="0" destOrd="1" presId="urn:microsoft.com/office/officeart/2008/layout/VerticalAccentList"/>
    <dgm:cxn modelId="{CA0BCFFB-094F-4F72-BC1E-03C57649B637}" type="presOf" srcId="{17029A57-31E6-4F3E-A20B-C9930D8EB629}" destId="{1059F32A-8972-4AF0-8488-C116A174285F}" srcOrd="0" destOrd="2" presId="urn:microsoft.com/office/officeart/2008/layout/VerticalAccentList"/>
    <dgm:cxn modelId="{2BF07FA1-C591-49D1-BE2D-FC7F5FEBB632}" type="presParOf" srcId="{AB93CB11-8376-4BA3-BFDB-31BA44B951D9}" destId="{670F4B37-56F4-4B5F-BA45-EE027727EC6F}" srcOrd="0" destOrd="0" presId="urn:microsoft.com/office/officeart/2008/layout/VerticalAccentList"/>
    <dgm:cxn modelId="{80EA9098-8887-4F00-9599-D44036509507}" type="presParOf" srcId="{670F4B37-56F4-4B5F-BA45-EE027727EC6F}" destId="{F9C710BE-20CA-4CCF-88F1-24B35A7B8E60}" srcOrd="0" destOrd="0" presId="urn:microsoft.com/office/officeart/2008/layout/VerticalAccentList"/>
    <dgm:cxn modelId="{6F74E4AB-F8FB-4956-867F-BD116049E9BE}" type="presParOf" srcId="{AB93CB11-8376-4BA3-BFDB-31BA44B951D9}" destId="{582DFF59-2BF0-4F63-A6DB-DD3B13A828D0}" srcOrd="1" destOrd="0" presId="urn:microsoft.com/office/officeart/2008/layout/VerticalAccentList"/>
    <dgm:cxn modelId="{7E686166-E35F-4F3C-B4A9-70591BE351F4}" type="presParOf" srcId="{582DFF59-2BF0-4F63-A6DB-DD3B13A828D0}" destId="{E9A78BA4-89C0-4AB9-A841-A908DE74BF60}" srcOrd="0" destOrd="0" presId="urn:microsoft.com/office/officeart/2008/layout/VerticalAccentList"/>
    <dgm:cxn modelId="{8238EC3E-5B25-4F27-9580-3EDE77D11BA1}" type="presParOf" srcId="{582DFF59-2BF0-4F63-A6DB-DD3B13A828D0}" destId="{0EA5D767-C8BA-46D5-9B9E-2EBE86562ADC}" srcOrd="1" destOrd="0" presId="urn:microsoft.com/office/officeart/2008/layout/VerticalAccentList"/>
    <dgm:cxn modelId="{73643BF3-A209-4590-92D6-4F76490B982D}" type="presParOf" srcId="{582DFF59-2BF0-4F63-A6DB-DD3B13A828D0}" destId="{0E95B3FB-8AA7-43B7-B4CF-39A4AB84D0D5}" srcOrd="2" destOrd="0" presId="urn:microsoft.com/office/officeart/2008/layout/VerticalAccentList"/>
    <dgm:cxn modelId="{2257A796-9EA4-4C55-A43D-8F7B8D765914}" type="presParOf" srcId="{582DFF59-2BF0-4F63-A6DB-DD3B13A828D0}" destId="{055F352E-27BA-48F7-B927-C729F9EB1752}" srcOrd="3" destOrd="0" presId="urn:microsoft.com/office/officeart/2008/layout/VerticalAccentList"/>
    <dgm:cxn modelId="{E04B1468-A0A3-4944-B5F9-9851C1598BFF}" type="presParOf" srcId="{582DFF59-2BF0-4F63-A6DB-DD3B13A828D0}" destId="{27A08C04-63A0-4D90-A6E8-7E7BAD6F3020}" srcOrd="4" destOrd="0" presId="urn:microsoft.com/office/officeart/2008/layout/VerticalAccentList"/>
    <dgm:cxn modelId="{094E3B86-B815-4257-B93D-D32BD707EF93}" type="presParOf" srcId="{582DFF59-2BF0-4F63-A6DB-DD3B13A828D0}" destId="{4F98C6C6-AB1E-491E-A4D1-E6770B02C51E}" srcOrd="5" destOrd="0" presId="urn:microsoft.com/office/officeart/2008/layout/VerticalAccentList"/>
    <dgm:cxn modelId="{708265A5-D666-4C0E-BB08-7404DC40678E}" type="presParOf" srcId="{582DFF59-2BF0-4F63-A6DB-DD3B13A828D0}" destId="{87DFDFD9-3DFA-4F62-8465-C676116D974D}" srcOrd="6" destOrd="0" presId="urn:microsoft.com/office/officeart/2008/layout/VerticalAccentList"/>
    <dgm:cxn modelId="{C328A029-F8B5-4C1B-9CF2-55E02838896B}" type="presParOf" srcId="{582DFF59-2BF0-4F63-A6DB-DD3B13A828D0}" destId="{1059F32A-8972-4AF0-8488-C116A174285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0A170-D361-4571-BDD3-AA3DF91604A7}">
      <dsp:nvSpPr>
        <dsp:cNvPr id="0" name=""/>
        <dsp:cNvSpPr/>
      </dsp:nvSpPr>
      <dsp:spPr>
        <a:xfrm>
          <a:off x="4697" y="1363642"/>
          <a:ext cx="1305162" cy="13051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Daño al paciente</a:t>
          </a:r>
        </a:p>
      </dsp:txBody>
      <dsp:txXfrm>
        <a:off x="195834" y="1554779"/>
        <a:ext cx="922888" cy="922888"/>
      </dsp:txXfrm>
    </dsp:sp>
    <dsp:sp modelId="{E1A978CC-F928-4D71-B649-2589EBD7CEDF}">
      <dsp:nvSpPr>
        <dsp:cNvPr id="0" name=""/>
        <dsp:cNvSpPr/>
      </dsp:nvSpPr>
      <dsp:spPr>
        <a:xfrm>
          <a:off x="1415839" y="1637726"/>
          <a:ext cx="756994" cy="756994"/>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516179" y="1927201"/>
        <a:ext cx="556314" cy="178044"/>
      </dsp:txXfrm>
    </dsp:sp>
    <dsp:sp modelId="{FB281F33-AD26-4DC5-A8FB-CB5A125A4A1D}">
      <dsp:nvSpPr>
        <dsp:cNvPr id="0" name=""/>
        <dsp:cNvSpPr/>
      </dsp:nvSpPr>
      <dsp:spPr>
        <a:xfrm>
          <a:off x="2278813" y="1363642"/>
          <a:ext cx="1305162" cy="1305162"/>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Involuntario</a:t>
          </a:r>
        </a:p>
      </dsp:txBody>
      <dsp:txXfrm>
        <a:off x="2469950" y="1554779"/>
        <a:ext cx="922888" cy="922888"/>
      </dsp:txXfrm>
    </dsp:sp>
    <dsp:sp modelId="{7D2ED521-A9E3-4647-A831-5B7037E78C7E}">
      <dsp:nvSpPr>
        <dsp:cNvPr id="0" name=""/>
        <dsp:cNvSpPr/>
      </dsp:nvSpPr>
      <dsp:spPr>
        <a:xfrm>
          <a:off x="3689954" y="1637726"/>
          <a:ext cx="756994" cy="756994"/>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3790294" y="1927201"/>
        <a:ext cx="556314" cy="178044"/>
      </dsp:txXfrm>
    </dsp:sp>
    <dsp:sp modelId="{45857BB6-DBCD-4504-AAA5-A28D8CE2AA07}">
      <dsp:nvSpPr>
        <dsp:cNvPr id="0" name=""/>
        <dsp:cNvSpPr/>
      </dsp:nvSpPr>
      <dsp:spPr>
        <a:xfrm>
          <a:off x="4552928" y="1363642"/>
          <a:ext cx="1305162" cy="1305162"/>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Producto del proceso de atención</a:t>
          </a:r>
        </a:p>
      </dsp:txBody>
      <dsp:txXfrm>
        <a:off x="4744065" y="1554779"/>
        <a:ext cx="922888" cy="922888"/>
      </dsp:txXfrm>
    </dsp:sp>
    <dsp:sp modelId="{04C27E68-00B8-4602-BCF5-20352DCBE479}">
      <dsp:nvSpPr>
        <dsp:cNvPr id="0" name=""/>
        <dsp:cNvSpPr/>
      </dsp:nvSpPr>
      <dsp:spPr>
        <a:xfrm>
          <a:off x="5964070" y="1637726"/>
          <a:ext cx="756994" cy="756994"/>
        </a:xfrm>
        <a:prstGeom prst="mathEqual">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064410" y="1793667"/>
        <a:ext cx="556314" cy="445112"/>
      </dsp:txXfrm>
    </dsp:sp>
    <dsp:sp modelId="{BF91D191-72B1-4248-B71B-767813BBC5BA}">
      <dsp:nvSpPr>
        <dsp:cNvPr id="0" name=""/>
        <dsp:cNvSpPr/>
      </dsp:nvSpPr>
      <dsp:spPr>
        <a:xfrm>
          <a:off x="6827043" y="1363642"/>
          <a:ext cx="1305162" cy="130516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Evento Adverso</a:t>
          </a:r>
        </a:p>
      </dsp:txBody>
      <dsp:txXfrm>
        <a:off x="7018180" y="1554779"/>
        <a:ext cx="922888" cy="9228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FE1D-D84D-4867-AFA2-4ECD59697644}">
      <dsp:nvSpPr>
        <dsp:cNvPr id="0" name=""/>
        <dsp:cNvSpPr/>
      </dsp:nvSpPr>
      <dsp:spPr>
        <a:xfrm>
          <a:off x="0" y="0"/>
          <a:ext cx="8229600" cy="1317702"/>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Ventajas del protocolo de Londres</a:t>
          </a:r>
        </a:p>
      </dsp:txBody>
      <dsp:txXfrm>
        <a:off x="0" y="0"/>
        <a:ext cx="8229600" cy="1317702"/>
      </dsp:txXfrm>
    </dsp:sp>
    <dsp:sp modelId="{7EEF225B-9AD5-436A-9E21-BF71B47C21AA}">
      <dsp:nvSpPr>
        <dsp:cNvPr id="0" name=""/>
        <dsp:cNvSpPr/>
      </dsp:nvSpPr>
      <dsp:spPr>
        <a:xfrm>
          <a:off x="0" y="1317702"/>
          <a:ext cx="2057399" cy="27671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Identifica no solo las acciones u omisiones como causa inmediata de un evento adverso, sino también los factores que contribuyeron al resultado adverso.
</a:t>
          </a:r>
          <a:endParaRPr lang="es-ES" sz="1700" kern="1200" dirty="0"/>
        </a:p>
      </dsp:txBody>
      <dsp:txXfrm>
        <a:off x="0" y="1317702"/>
        <a:ext cx="2057399" cy="2767174"/>
      </dsp:txXfrm>
    </dsp:sp>
    <dsp:sp modelId="{F39B0972-A6F1-451B-8855-C7162CE7700C}">
      <dsp:nvSpPr>
        <dsp:cNvPr id="0" name=""/>
        <dsp:cNvSpPr/>
      </dsp:nvSpPr>
      <dsp:spPr>
        <a:xfrm>
          <a:off x="2057400" y="1317702"/>
          <a:ext cx="2057399" cy="2767174"/>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Enfoque estructurado y sistémico</a:t>
          </a:r>
        </a:p>
      </dsp:txBody>
      <dsp:txXfrm>
        <a:off x="2057400" y="1317702"/>
        <a:ext cx="2057399" cy="2767174"/>
      </dsp:txXfrm>
    </dsp:sp>
    <dsp:sp modelId="{F92DB524-DE66-446F-BD92-4E5EB6B22C66}">
      <dsp:nvSpPr>
        <dsp:cNvPr id="0" name=""/>
        <dsp:cNvSpPr/>
      </dsp:nvSpPr>
      <dsp:spPr>
        <a:xfrm>
          <a:off x="4114800" y="1317702"/>
          <a:ext cx="2057399" cy="2767174"/>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El personal entrevistado se siente menos amenazado. (Análisis Sistémico)
</a:t>
          </a:r>
          <a:endParaRPr lang="es-ES" sz="1700" kern="1200" dirty="0"/>
        </a:p>
      </dsp:txBody>
      <dsp:txXfrm>
        <a:off x="4114800" y="1317702"/>
        <a:ext cx="2057399" cy="2767174"/>
      </dsp:txXfrm>
    </dsp:sp>
    <dsp:sp modelId="{BD52D09B-939A-4628-868A-04526F5B710C}">
      <dsp:nvSpPr>
        <dsp:cNvPr id="0" name=""/>
        <dsp:cNvSpPr/>
      </dsp:nvSpPr>
      <dsp:spPr>
        <a:xfrm>
          <a:off x="6172199" y="1317702"/>
          <a:ext cx="2057399" cy="2767174"/>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Pensando en promover un ambiente de apertura y no en señalamientos personales y asignación de culpa</a:t>
          </a:r>
          <a:endParaRPr lang="es-ES" sz="1700" kern="1200" dirty="0"/>
        </a:p>
      </dsp:txBody>
      <dsp:txXfrm>
        <a:off x="6172199" y="1317702"/>
        <a:ext cx="2057399" cy="2767174"/>
      </dsp:txXfrm>
    </dsp:sp>
    <dsp:sp modelId="{C46458D6-082C-4CF4-8681-FE73CDEC41DA}">
      <dsp:nvSpPr>
        <dsp:cNvPr id="0" name=""/>
        <dsp:cNvSpPr/>
      </dsp:nvSpPr>
      <dsp:spPr>
        <a:xfrm>
          <a:off x="0" y="4084876"/>
          <a:ext cx="8229600" cy="307463"/>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0593B-4438-4C9C-9D50-2589CD019CA0}">
      <dsp:nvSpPr>
        <dsp:cNvPr id="0" name=""/>
        <dsp:cNvSpPr/>
      </dsp:nvSpPr>
      <dsp:spPr>
        <a:xfrm>
          <a:off x="3616" y="260012"/>
          <a:ext cx="1581224" cy="9487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01.	Identificación y decisión de investigar
</a:t>
          </a:r>
          <a:endParaRPr lang="es-ES" sz="1200" kern="1200" dirty="0"/>
        </a:p>
      </dsp:txBody>
      <dsp:txXfrm>
        <a:off x="31403" y="287799"/>
        <a:ext cx="1525650" cy="893160"/>
      </dsp:txXfrm>
    </dsp:sp>
    <dsp:sp modelId="{C2D02EC9-17F7-4D9A-8C63-17864921EC2B}">
      <dsp:nvSpPr>
        <dsp:cNvPr id="0" name=""/>
        <dsp:cNvSpPr/>
      </dsp:nvSpPr>
      <dsp:spPr>
        <a:xfrm>
          <a:off x="1742963" y="538308"/>
          <a:ext cx="335219" cy="3921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1742963" y="616737"/>
        <a:ext cx="234653" cy="235285"/>
      </dsp:txXfrm>
    </dsp:sp>
    <dsp:sp modelId="{A0B5554E-06B8-413D-BA74-6B4C90F38A84}">
      <dsp:nvSpPr>
        <dsp:cNvPr id="0" name=""/>
        <dsp:cNvSpPr/>
      </dsp:nvSpPr>
      <dsp:spPr>
        <a:xfrm>
          <a:off x="2217330" y="260012"/>
          <a:ext cx="1581224" cy="9487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02.	Selección del equipo investigador
</a:t>
          </a:r>
          <a:endParaRPr lang="es-ES" sz="1200" kern="1200" dirty="0"/>
        </a:p>
      </dsp:txBody>
      <dsp:txXfrm>
        <a:off x="2245117" y="287799"/>
        <a:ext cx="1525650" cy="893160"/>
      </dsp:txXfrm>
    </dsp:sp>
    <dsp:sp modelId="{820E5A8B-8642-4462-AF64-A9954B74EC97}">
      <dsp:nvSpPr>
        <dsp:cNvPr id="0" name=""/>
        <dsp:cNvSpPr/>
      </dsp:nvSpPr>
      <dsp:spPr>
        <a:xfrm>
          <a:off x="3956677" y="538308"/>
          <a:ext cx="335219" cy="39214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3956677" y="616737"/>
        <a:ext cx="234653" cy="235285"/>
      </dsp:txXfrm>
    </dsp:sp>
    <dsp:sp modelId="{C46334DC-CC1E-4CDE-ACA0-A5F405D68B23}">
      <dsp:nvSpPr>
        <dsp:cNvPr id="0" name=""/>
        <dsp:cNvSpPr/>
      </dsp:nvSpPr>
      <dsp:spPr>
        <a:xfrm>
          <a:off x="4431044" y="260012"/>
          <a:ext cx="1581224" cy="9487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03.	Obtención y organización de información
</a:t>
          </a:r>
          <a:endParaRPr lang="es-ES" sz="1200" kern="1200" dirty="0"/>
        </a:p>
      </dsp:txBody>
      <dsp:txXfrm>
        <a:off x="4458831" y="287799"/>
        <a:ext cx="1525650" cy="893160"/>
      </dsp:txXfrm>
    </dsp:sp>
    <dsp:sp modelId="{53C96A0D-B604-4401-92D8-313208FB39A5}">
      <dsp:nvSpPr>
        <dsp:cNvPr id="0" name=""/>
        <dsp:cNvSpPr/>
      </dsp:nvSpPr>
      <dsp:spPr>
        <a:xfrm>
          <a:off x="6170391" y="538308"/>
          <a:ext cx="335219" cy="39214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6170391" y="616737"/>
        <a:ext cx="234653" cy="235285"/>
      </dsp:txXfrm>
    </dsp:sp>
    <dsp:sp modelId="{AB4DCFB2-7731-4EF4-A113-040DA3DE690D}">
      <dsp:nvSpPr>
        <dsp:cNvPr id="0" name=""/>
        <dsp:cNvSpPr/>
      </dsp:nvSpPr>
      <dsp:spPr>
        <a:xfrm>
          <a:off x="6644759" y="260012"/>
          <a:ext cx="1581224" cy="9487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t>04.	Establecer cronología del incidente
</a:t>
          </a:r>
          <a:endParaRPr lang="es-ES" sz="1200" kern="1200" dirty="0"/>
        </a:p>
      </dsp:txBody>
      <dsp:txXfrm>
        <a:off x="6672546" y="287799"/>
        <a:ext cx="1525650" cy="8931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0593B-4438-4C9C-9D50-2589CD019CA0}">
      <dsp:nvSpPr>
        <dsp:cNvPr id="0" name=""/>
        <dsp:cNvSpPr/>
      </dsp:nvSpPr>
      <dsp:spPr>
        <a:xfrm>
          <a:off x="3616" y="260012"/>
          <a:ext cx="1581224" cy="9487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05.	Identificar las acciones inseguras
</a:t>
          </a:r>
          <a:endParaRPr lang="es-ES" sz="1000" kern="1200" dirty="0"/>
        </a:p>
      </dsp:txBody>
      <dsp:txXfrm>
        <a:off x="31403" y="287799"/>
        <a:ext cx="1525650" cy="893160"/>
      </dsp:txXfrm>
    </dsp:sp>
    <dsp:sp modelId="{C2D02EC9-17F7-4D9A-8C63-17864921EC2B}">
      <dsp:nvSpPr>
        <dsp:cNvPr id="0" name=""/>
        <dsp:cNvSpPr/>
      </dsp:nvSpPr>
      <dsp:spPr>
        <a:xfrm>
          <a:off x="1742963" y="538308"/>
          <a:ext cx="335219" cy="3921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742963" y="616737"/>
        <a:ext cx="234653" cy="235285"/>
      </dsp:txXfrm>
    </dsp:sp>
    <dsp:sp modelId="{A0B5554E-06B8-413D-BA74-6B4C90F38A84}">
      <dsp:nvSpPr>
        <dsp:cNvPr id="0" name=""/>
        <dsp:cNvSpPr/>
      </dsp:nvSpPr>
      <dsp:spPr>
        <a:xfrm>
          <a:off x="2217330" y="260012"/>
          <a:ext cx="1581224" cy="9487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06.	Identificar los factores contributivos
</a:t>
          </a:r>
        </a:p>
      </dsp:txBody>
      <dsp:txXfrm>
        <a:off x="2245117" y="287799"/>
        <a:ext cx="1525650" cy="893160"/>
      </dsp:txXfrm>
    </dsp:sp>
    <dsp:sp modelId="{820E5A8B-8642-4462-AF64-A9954B74EC97}">
      <dsp:nvSpPr>
        <dsp:cNvPr id="0" name=""/>
        <dsp:cNvSpPr/>
      </dsp:nvSpPr>
      <dsp:spPr>
        <a:xfrm>
          <a:off x="3956677" y="538308"/>
          <a:ext cx="335219" cy="39214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3956677" y="616737"/>
        <a:ext cx="234653" cy="235285"/>
      </dsp:txXfrm>
    </dsp:sp>
    <dsp:sp modelId="{C46334DC-CC1E-4CDE-ACA0-A5F405D68B23}">
      <dsp:nvSpPr>
        <dsp:cNvPr id="0" name=""/>
        <dsp:cNvSpPr/>
      </dsp:nvSpPr>
      <dsp:spPr>
        <a:xfrm>
          <a:off x="4431044" y="260012"/>
          <a:ext cx="1581224" cy="9487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07.	Recomendaciones y plan de acción
</a:t>
          </a:r>
          <a:endParaRPr lang="es-ES" sz="1000" kern="1200" dirty="0"/>
        </a:p>
      </dsp:txBody>
      <dsp:txXfrm>
        <a:off x="4458831" y="287799"/>
        <a:ext cx="1525650" cy="893160"/>
      </dsp:txXfrm>
    </dsp:sp>
    <dsp:sp modelId="{53C96A0D-B604-4401-92D8-313208FB39A5}">
      <dsp:nvSpPr>
        <dsp:cNvPr id="0" name=""/>
        <dsp:cNvSpPr/>
      </dsp:nvSpPr>
      <dsp:spPr>
        <a:xfrm>
          <a:off x="6170391" y="538308"/>
          <a:ext cx="335219" cy="39214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6170391" y="616737"/>
        <a:ext cx="234653" cy="235285"/>
      </dsp:txXfrm>
    </dsp:sp>
    <dsp:sp modelId="{AB4DCFB2-7731-4EF4-A113-040DA3DE690D}">
      <dsp:nvSpPr>
        <dsp:cNvPr id="0" name=""/>
        <dsp:cNvSpPr/>
      </dsp:nvSpPr>
      <dsp:spPr>
        <a:xfrm>
          <a:off x="6644759" y="260012"/>
          <a:ext cx="1581224" cy="9487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08.	Seguimiento a las eficacias de las acciones</a:t>
          </a:r>
          <a:endParaRPr lang="es-ES" sz="1000" kern="1200" dirty="0"/>
        </a:p>
      </dsp:txBody>
      <dsp:txXfrm>
        <a:off x="6672546" y="287799"/>
        <a:ext cx="1525650" cy="893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EFD3C-5EEB-45E1-8DA6-353C9D0F3A27}">
      <dsp:nvSpPr>
        <dsp:cNvPr id="0" name=""/>
        <dsp:cNvSpPr/>
      </dsp:nvSpPr>
      <dsp:spPr>
        <a:xfrm>
          <a:off x="0" y="0"/>
          <a:ext cx="8229600" cy="145589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CO" sz="4400" kern="1200" dirty="0"/>
            <a:t>Integrantes mínimos permanentes</a:t>
          </a:r>
          <a:endParaRPr lang="es-ES" sz="4400" kern="1200" dirty="0"/>
        </a:p>
      </dsp:txBody>
      <dsp:txXfrm>
        <a:off x="0" y="0"/>
        <a:ext cx="8229600" cy="1455896"/>
      </dsp:txXfrm>
    </dsp:sp>
    <dsp:sp modelId="{91E1F89D-CD9D-47CE-AC67-DDD99E0DDC3D}">
      <dsp:nvSpPr>
        <dsp:cNvPr id="0" name=""/>
        <dsp:cNvSpPr/>
      </dsp:nvSpPr>
      <dsp:spPr>
        <a:xfrm>
          <a:off x="1004" y="1455896"/>
          <a:ext cx="1645518" cy="30573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Referente de la seguridad del paciente 
</a:t>
          </a:r>
          <a:endParaRPr lang="es-ES" sz="1800" kern="1200" dirty="0"/>
        </a:p>
      </dsp:txBody>
      <dsp:txXfrm>
        <a:off x="1004" y="1455896"/>
        <a:ext cx="1645518" cy="3057382"/>
      </dsp:txXfrm>
    </dsp:sp>
    <dsp:sp modelId="{B22E2DCB-9B26-4686-9A6E-77C3BE62CDE7}">
      <dsp:nvSpPr>
        <dsp:cNvPr id="0" name=""/>
        <dsp:cNvSpPr/>
      </dsp:nvSpPr>
      <dsp:spPr>
        <a:xfrm>
          <a:off x="1646522" y="1455896"/>
          <a:ext cx="1645518" cy="30573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Colaborador tomador de decisiones de los procesos misionales 
</a:t>
          </a:r>
          <a:endParaRPr lang="es-ES" sz="1800" kern="1200" dirty="0"/>
        </a:p>
      </dsp:txBody>
      <dsp:txXfrm>
        <a:off x="1646522" y="1455896"/>
        <a:ext cx="1645518" cy="3057382"/>
      </dsp:txXfrm>
    </dsp:sp>
    <dsp:sp modelId="{2A81E714-99E4-44D2-B1F7-9AFBDEECD34C}">
      <dsp:nvSpPr>
        <dsp:cNvPr id="0" name=""/>
        <dsp:cNvSpPr/>
      </dsp:nvSpPr>
      <dsp:spPr>
        <a:xfrm>
          <a:off x="3292040" y="1455896"/>
          <a:ext cx="1645518" cy="30573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Colaborador tomador de decisiones de los procesos administrativos 
</a:t>
          </a:r>
        </a:p>
      </dsp:txBody>
      <dsp:txXfrm>
        <a:off x="3292040" y="1455896"/>
        <a:ext cx="1645518" cy="3057382"/>
      </dsp:txXfrm>
    </dsp:sp>
    <dsp:sp modelId="{9B61B340-E835-4519-A480-8BB16EC56C33}">
      <dsp:nvSpPr>
        <dsp:cNvPr id="0" name=""/>
        <dsp:cNvSpPr/>
      </dsp:nvSpPr>
      <dsp:spPr>
        <a:xfrm>
          <a:off x="4937559" y="1455896"/>
          <a:ext cx="1645518" cy="30573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Un referente de la gestión de calidad de la IPS 
</a:t>
          </a:r>
          <a:endParaRPr lang="es-ES" sz="1800" kern="1200" dirty="0"/>
        </a:p>
      </dsp:txBody>
      <dsp:txXfrm>
        <a:off x="4937559" y="1455896"/>
        <a:ext cx="1645518" cy="3057382"/>
      </dsp:txXfrm>
    </dsp:sp>
    <dsp:sp modelId="{1592B538-346A-4B57-9DF0-95C4B8D0552D}">
      <dsp:nvSpPr>
        <dsp:cNvPr id="0" name=""/>
        <dsp:cNvSpPr/>
      </dsp:nvSpPr>
      <dsp:spPr>
        <a:xfrm>
          <a:off x="6583077" y="1455896"/>
          <a:ext cx="1645518" cy="305738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Invitados al comité: representantes operativos de los servicios</a:t>
          </a:r>
        </a:p>
      </dsp:txBody>
      <dsp:txXfrm>
        <a:off x="6583077" y="1455896"/>
        <a:ext cx="1645518" cy="3057382"/>
      </dsp:txXfrm>
    </dsp:sp>
    <dsp:sp modelId="{E8FB9A40-194F-42B9-87F6-E39AB7BA3D10}">
      <dsp:nvSpPr>
        <dsp:cNvPr id="0" name=""/>
        <dsp:cNvSpPr/>
      </dsp:nvSpPr>
      <dsp:spPr>
        <a:xfrm>
          <a:off x="0" y="4513278"/>
          <a:ext cx="8229600" cy="33970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8E560-E116-44CB-AAC8-DEAAC4996DD4}">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Historia Clínica completa
</a:t>
          </a:r>
        </a:p>
      </dsp:txBody>
      <dsp:txXfrm>
        <a:off x="916483" y="1984"/>
        <a:ext cx="2030015" cy="1218009"/>
      </dsp:txXfrm>
    </dsp:sp>
    <dsp:sp modelId="{B420A965-79FC-473A-A73D-AC380A21A771}">
      <dsp:nvSpPr>
        <dsp:cNvPr id="0" name=""/>
        <dsp:cNvSpPr/>
      </dsp:nvSpPr>
      <dsp:spPr>
        <a:xfrm>
          <a:off x="3149500"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Protocolos, guías y procedimientos relacionados con el incidente
</a:t>
          </a:r>
          <a:endParaRPr lang="es-ES" sz="1400" kern="1200" dirty="0"/>
        </a:p>
      </dsp:txBody>
      <dsp:txXfrm>
        <a:off x="3149500" y="1984"/>
        <a:ext cx="2030015" cy="1218009"/>
      </dsp:txXfrm>
    </dsp:sp>
    <dsp:sp modelId="{A79DE7AA-C0B0-4BF1-A546-D1446AAFCA32}">
      <dsp:nvSpPr>
        <dsp:cNvPr id="0" name=""/>
        <dsp:cNvSpPr/>
      </dsp:nvSpPr>
      <dsp:spPr>
        <a:xfrm>
          <a:off x="916483" y="1422995"/>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Declaraciones y observaciones inmediatas
</a:t>
          </a:r>
        </a:p>
      </dsp:txBody>
      <dsp:txXfrm>
        <a:off x="916483" y="1422995"/>
        <a:ext cx="2030015" cy="1218009"/>
      </dsp:txXfrm>
    </dsp:sp>
    <dsp:sp modelId="{83CD04A4-0D6B-42CB-9C6D-A97C949BC9C0}">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Entrevistas con los involucrados
</a:t>
          </a:r>
        </a:p>
      </dsp:txBody>
      <dsp:txXfrm>
        <a:off x="3149500" y="1422995"/>
        <a:ext cx="2030015" cy="1218009"/>
      </dsp:txXfrm>
    </dsp:sp>
    <dsp:sp modelId="{CE0A5F7B-C04C-4923-8E6C-A1497579343B}">
      <dsp:nvSpPr>
        <dsp:cNvPr id="0" name=""/>
        <dsp:cNvSpPr/>
      </dsp:nvSpPr>
      <dsp:spPr>
        <a:xfrm>
          <a:off x="916483" y="2844006"/>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Evidencia física (planos del piso, listas de turno, hojas de vida de los equipos involucrados, etc.)
</a:t>
          </a:r>
        </a:p>
      </dsp:txBody>
      <dsp:txXfrm>
        <a:off x="916483" y="2844006"/>
        <a:ext cx="2030015" cy="1218009"/>
      </dsp:txXfrm>
    </dsp:sp>
    <dsp:sp modelId="{3F0FE460-6B12-4725-BB46-4AA0FA89B914}">
      <dsp:nvSpPr>
        <dsp:cNvPr id="0" name=""/>
        <dsp:cNvSpPr/>
      </dsp:nvSpPr>
      <dsp:spPr>
        <a:xfrm>
          <a:off x="3149500" y="2844006"/>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Otros aspectos relevantes (índice de rotación del personal y disponibilidad de personal bien adiestrado)</a:t>
          </a:r>
          <a:endParaRPr lang="es-ES" sz="1400" kern="1200" dirty="0"/>
        </a:p>
      </dsp:txBody>
      <dsp:txXfrm>
        <a:off x="3149500" y="2844006"/>
        <a:ext cx="2030015" cy="12180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3118B-68A0-4239-B231-77A0D20AC837}">
      <dsp:nvSpPr>
        <dsp:cNvPr id="0" name=""/>
        <dsp:cNvSpPr/>
      </dsp:nvSpPr>
      <dsp:spPr>
        <a:xfrm>
          <a:off x="0" y="312414"/>
          <a:ext cx="2902148" cy="17412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ES" sz="3900" kern="1200" dirty="0"/>
            <a:t>Probabilidad</a:t>
          </a:r>
        </a:p>
      </dsp:txBody>
      <dsp:txXfrm>
        <a:off x="0" y="312414"/>
        <a:ext cx="2902148" cy="1741289"/>
      </dsp:txXfrm>
    </dsp:sp>
    <dsp:sp modelId="{DA84B141-A529-4932-B4CC-7E2AA70CF73A}">
      <dsp:nvSpPr>
        <dsp:cNvPr id="0" name=""/>
        <dsp:cNvSpPr/>
      </dsp:nvSpPr>
      <dsp:spPr>
        <a:xfrm>
          <a:off x="3192004" y="312414"/>
          <a:ext cx="2902148" cy="174128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ES" sz="3900" kern="1200" dirty="0"/>
            <a:t>Impacto</a:t>
          </a:r>
        </a:p>
      </dsp:txBody>
      <dsp:txXfrm>
        <a:off x="3192004" y="312414"/>
        <a:ext cx="2902148" cy="17412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52DBA-892A-433D-B1B8-8DFC4A7E116A}">
      <dsp:nvSpPr>
        <dsp:cNvPr id="0" name=""/>
        <dsp:cNvSpPr/>
      </dsp:nvSpPr>
      <dsp:spPr>
        <a:xfrm>
          <a:off x="1252221" y="1013"/>
          <a:ext cx="903596" cy="9035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Planear</a:t>
          </a:r>
        </a:p>
      </dsp:txBody>
      <dsp:txXfrm>
        <a:off x="1384550" y="133342"/>
        <a:ext cx="638938" cy="638938"/>
      </dsp:txXfrm>
    </dsp:sp>
    <dsp:sp modelId="{D3649542-92E4-4E65-8715-1331BE27DCFA}">
      <dsp:nvSpPr>
        <dsp:cNvPr id="0" name=""/>
        <dsp:cNvSpPr/>
      </dsp:nvSpPr>
      <dsp:spPr>
        <a:xfrm rot="2700000">
          <a:off x="2058796" y="775141"/>
          <a:ext cx="240069" cy="3049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69343" y="810671"/>
        <a:ext cx="168048" cy="182977"/>
      </dsp:txXfrm>
    </dsp:sp>
    <dsp:sp modelId="{E0CD34DA-90B2-42E8-913A-80EA8E29D2B0}">
      <dsp:nvSpPr>
        <dsp:cNvPr id="0" name=""/>
        <dsp:cNvSpPr/>
      </dsp:nvSpPr>
      <dsp:spPr>
        <a:xfrm>
          <a:off x="2211453" y="960245"/>
          <a:ext cx="903596" cy="9035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Hacer</a:t>
          </a:r>
        </a:p>
      </dsp:txBody>
      <dsp:txXfrm>
        <a:off x="2343782" y="1092574"/>
        <a:ext cx="638938" cy="638938"/>
      </dsp:txXfrm>
    </dsp:sp>
    <dsp:sp modelId="{C95C584F-40A5-44B1-93EE-A98953D9FDFE}">
      <dsp:nvSpPr>
        <dsp:cNvPr id="0" name=""/>
        <dsp:cNvSpPr/>
      </dsp:nvSpPr>
      <dsp:spPr>
        <a:xfrm rot="8100000">
          <a:off x="2068405" y="1734373"/>
          <a:ext cx="240069" cy="3049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2129879" y="1769903"/>
        <a:ext cx="168048" cy="182977"/>
      </dsp:txXfrm>
    </dsp:sp>
    <dsp:sp modelId="{50DADDA9-FEC1-4538-9B66-2DE0ED9AA1A8}">
      <dsp:nvSpPr>
        <dsp:cNvPr id="0" name=""/>
        <dsp:cNvSpPr/>
      </dsp:nvSpPr>
      <dsp:spPr>
        <a:xfrm>
          <a:off x="1252221" y="1919477"/>
          <a:ext cx="903596" cy="9035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Verificar</a:t>
          </a:r>
        </a:p>
      </dsp:txBody>
      <dsp:txXfrm>
        <a:off x="1384550" y="2051806"/>
        <a:ext cx="638938" cy="638938"/>
      </dsp:txXfrm>
    </dsp:sp>
    <dsp:sp modelId="{0213F2D3-2A1E-41D0-ABFB-A468609EEF40}">
      <dsp:nvSpPr>
        <dsp:cNvPr id="0" name=""/>
        <dsp:cNvSpPr/>
      </dsp:nvSpPr>
      <dsp:spPr>
        <a:xfrm rot="13500000">
          <a:off x="1109173" y="1743982"/>
          <a:ext cx="240069" cy="3049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10800000">
        <a:off x="1170647" y="1830438"/>
        <a:ext cx="168048" cy="182977"/>
      </dsp:txXfrm>
    </dsp:sp>
    <dsp:sp modelId="{D14BE07A-F71A-4C83-9767-F2671535A686}">
      <dsp:nvSpPr>
        <dsp:cNvPr id="0" name=""/>
        <dsp:cNvSpPr/>
      </dsp:nvSpPr>
      <dsp:spPr>
        <a:xfrm>
          <a:off x="292989" y="960245"/>
          <a:ext cx="903596" cy="9035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Actuar</a:t>
          </a:r>
        </a:p>
      </dsp:txBody>
      <dsp:txXfrm>
        <a:off x="425318" y="1092574"/>
        <a:ext cx="638938" cy="638938"/>
      </dsp:txXfrm>
    </dsp:sp>
    <dsp:sp modelId="{E9F6334C-03D2-4563-8957-AC0CFA5300B0}">
      <dsp:nvSpPr>
        <dsp:cNvPr id="0" name=""/>
        <dsp:cNvSpPr/>
      </dsp:nvSpPr>
      <dsp:spPr>
        <a:xfrm rot="18900000">
          <a:off x="1099564" y="784750"/>
          <a:ext cx="240069" cy="3049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110111" y="871206"/>
        <a:ext cx="168048" cy="182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A5749-0512-4A6D-B8C4-81CFEC05C5DB}">
      <dsp:nvSpPr>
        <dsp:cNvPr id="0" name=""/>
        <dsp:cNvSpPr/>
      </dsp:nvSpPr>
      <dsp:spPr>
        <a:xfrm>
          <a:off x="2336146" y="0"/>
          <a:ext cx="2336146" cy="1354666"/>
        </a:xfrm>
        <a:prstGeom prst="trapezoid">
          <a:avLst>
            <a:gd name="adj" fmla="val 8622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err="1"/>
            <a:t>Ea</a:t>
          </a:r>
          <a:r>
            <a:rPr lang="es-ES" sz="2200" kern="1200" dirty="0"/>
            <a:t> grave</a:t>
          </a:r>
        </a:p>
      </dsp:txBody>
      <dsp:txXfrm>
        <a:off x="2336146" y="0"/>
        <a:ext cx="2336146" cy="1354666"/>
      </dsp:txXfrm>
    </dsp:sp>
    <dsp:sp modelId="{3D2B9E87-10DC-49DC-9682-7AFD6D099135}">
      <dsp:nvSpPr>
        <dsp:cNvPr id="0" name=""/>
        <dsp:cNvSpPr/>
      </dsp:nvSpPr>
      <dsp:spPr>
        <a:xfrm>
          <a:off x="1168073" y="1354666"/>
          <a:ext cx="4672293" cy="1354666"/>
        </a:xfrm>
        <a:prstGeom prst="trapezoid">
          <a:avLst>
            <a:gd name="adj" fmla="val 8622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Evento adverso</a:t>
          </a:r>
        </a:p>
      </dsp:txBody>
      <dsp:txXfrm>
        <a:off x="1985724" y="1354666"/>
        <a:ext cx="3036990" cy="1354666"/>
      </dsp:txXfrm>
    </dsp:sp>
    <dsp:sp modelId="{B7702A08-A933-4EA6-96C7-B4B84421DD2B}">
      <dsp:nvSpPr>
        <dsp:cNvPr id="0" name=""/>
        <dsp:cNvSpPr/>
      </dsp:nvSpPr>
      <dsp:spPr>
        <a:xfrm>
          <a:off x="0" y="2709333"/>
          <a:ext cx="7008440" cy="1354666"/>
        </a:xfrm>
        <a:prstGeom prst="trapezoid">
          <a:avLst>
            <a:gd name="adj" fmla="val 8622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Incidente</a:t>
          </a:r>
        </a:p>
      </dsp:txBody>
      <dsp:txXfrm>
        <a:off x="1226476" y="2709333"/>
        <a:ext cx="4555486"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B153-2328-4CE8-B837-D290CBAC1FE1}">
      <dsp:nvSpPr>
        <dsp:cNvPr id="0" name=""/>
        <dsp:cNvSpPr/>
      </dsp:nvSpPr>
      <dsp:spPr>
        <a:xfrm>
          <a:off x="0" y="631207"/>
          <a:ext cx="2722802" cy="16336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 Evento adverso prevenible</a:t>
          </a:r>
        </a:p>
      </dsp:txBody>
      <dsp:txXfrm>
        <a:off x="0" y="631207"/>
        <a:ext cx="2722802" cy="1633681"/>
      </dsp:txXfrm>
    </dsp:sp>
    <dsp:sp modelId="{A829D010-9085-4ED8-BB02-E1D6E186825A}">
      <dsp:nvSpPr>
        <dsp:cNvPr id="0" name=""/>
        <dsp:cNvSpPr/>
      </dsp:nvSpPr>
      <dsp:spPr>
        <a:xfrm>
          <a:off x="2995082" y="631207"/>
          <a:ext cx="2722802" cy="16336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b) Evento adverso no prevenible</a:t>
          </a:r>
        </a:p>
      </dsp:txBody>
      <dsp:txXfrm>
        <a:off x="2995082" y="631207"/>
        <a:ext cx="2722802" cy="1633681"/>
      </dsp:txXfrm>
    </dsp:sp>
    <dsp:sp modelId="{4739BA2F-1731-4521-B984-CCFBFBFCCAC0}">
      <dsp:nvSpPr>
        <dsp:cNvPr id="0" name=""/>
        <dsp:cNvSpPr/>
      </dsp:nvSpPr>
      <dsp:spPr>
        <a:xfrm>
          <a:off x="5990165" y="631207"/>
          <a:ext cx="2722802" cy="16336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 Incidente</a:t>
          </a:r>
        </a:p>
      </dsp:txBody>
      <dsp:txXfrm>
        <a:off x="5990165" y="631207"/>
        <a:ext cx="2722802" cy="1633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B153-2328-4CE8-B837-D290CBAC1FE1}">
      <dsp:nvSpPr>
        <dsp:cNvPr id="0" name=""/>
        <dsp:cNvSpPr/>
      </dsp:nvSpPr>
      <dsp:spPr>
        <a:xfrm>
          <a:off x="3088" y="586323"/>
          <a:ext cx="1672281" cy="10033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 Evento adverso prevenible</a:t>
          </a:r>
        </a:p>
      </dsp:txBody>
      <dsp:txXfrm>
        <a:off x="3088" y="586323"/>
        <a:ext cx="1672281" cy="1003368"/>
      </dsp:txXfrm>
    </dsp:sp>
    <dsp:sp modelId="{A829D010-9085-4ED8-BB02-E1D6E186825A}">
      <dsp:nvSpPr>
        <dsp:cNvPr id="0" name=""/>
        <dsp:cNvSpPr/>
      </dsp:nvSpPr>
      <dsp:spPr>
        <a:xfrm>
          <a:off x="1842598" y="586323"/>
          <a:ext cx="1672281" cy="10033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b) Evento adverso no prevenible</a:t>
          </a:r>
        </a:p>
      </dsp:txBody>
      <dsp:txXfrm>
        <a:off x="1842598" y="586323"/>
        <a:ext cx="1672281" cy="1003368"/>
      </dsp:txXfrm>
    </dsp:sp>
    <dsp:sp modelId="{4739BA2F-1731-4521-B984-CCFBFBFCCAC0}">
      <dsp:nvSpPr>
        <dsp:cNvPr id="0" name=""/>
        <dsp:cNvSpPr/>
      </dsp:nvSpPr>
      <dsp:spPr>
        <a:xfrm>
          <a:off x="3682107" y="586323"/>
          <a:ext cx="1672281" cy="10033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 Incidente</a:t>
          </a:r>
        </a:p>
      </dsp:txBody>
      <dsp:txXfrm>
        <a:off x="3682107" y="586323"/>
        <a:ext cx="1672281" cy="1003368"/>
      </dsp:txXfrm>
    </dsp:sp>
    <dsp:sp modelId="{43A5DA18-4803-4984-A4F0-A6DFA87A821D}">
      <dsp:nvSpPr>
        <dsp:cNvPr id="0" name=""/>
        <dsp:cNvSpPr/>
      </dsp:nvSpPr>
      <dsp:spPr>
        <a:xfrm>
          <a:off x="5521616" y="586323"/>
          <a:ext cx="1672281" cy="100336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d) Complicación</a:t>
          </a:r>
        </a:p>
      </dsp:txBody>
      <dsp:txXfrm>
        <a:off x="5521616" y="586323"/>
        <a:ext cx="1672281" cy="1003368"/>
      </dsp:txXfrm>
    </dsp:sp>
    <dsp:sp modelId="{9B8E7EF3-33BB-4299-90B1-E039B7035602}">
      <dsp:nvSpPr>
        <dsp:cNvPr id="0" name=""/>
        <dsp:cNvSpPr/>
      </dsp:nvSpPr>
      <dsp:spPr>
        <a:xfrm>
          <a:off x="7361126" y="586323"/>
          <a:ext cx="1672281" cy="10033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 Evento adverso grave</a:t>
          </a:r>
        </a:p>
        <a:p>
          <a:pPr marL="0" lvl="0" indent="0" algn="ctr" defTabSz="889000">
            <a:lnSpc>
              <a:spcPct val="90000"/>
            </a:lnSpc>
            <a:spcBef>
              <a:spcPct val="0"/>
            </a:spcBef>
            <a:spcAft>
              <a:spcPct val="35000"/>
            </a:spcAft>
            <a:buNone/>
          </a:pPr>
          <a:r>
            <a:rPr lang="es-ES" sz="2000" kern="1200" dirty="0"/>
            <a:t>prevenible</a:t>
          </a:r>
        </a:p>
      </dsp:txBody>
      <dsp:txXfrm>
        <a:off x="7361126" y="586323"/>
        <a:ext cx="1672281" cy="1003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B153-2328-4CE8-B837-D290CBAC1FE1}">
      <dsp:nvSpPr>
        <dsp:cNvPr id="0" name=""/>
        <dsp:cNvSpPr/>
      </dsp:nvSpPr>
      <dsp:spPr>
        <a:xfrm>
          <a:off x="515362" y="1895"/>
          <a:ext cx="2501803" cy="15010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 Evento adverso grave prevenible</a:t>
          </a:r>
        </a:p>
      </dsp:txBody>
      <dsp:txXfrm>
        <a:off x="515362" y="1895"/>
        <a:ext cx="2501803" cy="1501082"/>
      </dsp:txXfrm>
    </dsp:sp>
    <dsp:sp modelId="{A829D010-9085-4ED8-BB02-E1D6E186825A}">
      <dsp:nvSpPr>
        <dsp:cNvPr id="0" name=""/>
        <dsp:cNvSpPr/>
      </dsp:nvSpPr>
      <dsp:spPr>
        <a:xfrm>
          <a:off x="3267346" y="1895"/>
          <a:ext cx="2501803" cy="15010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b) Evento adverso grave no prevenible</a:t>
          </a:r>
        </a:p>
      </dsp:txBody>
      <dsp:txXfrm>
        <a:off x="3267346" y="1895"/>
        <a:ext cx="2501803" cy="1501082"/>
      </dsp:txXfrm>
    </dsp:sp>
    <dsp:sp modelId="{4739BA2F-1731-4521-B984-CCFBFBFCCAC0}">
      <dsp:nvSpPr>
        <dsp:cNvPr id="0" name=""/>
        <dsp:cNvSpPr/>
      </dsp:nvSpPr>
      <dsp:spPr>
        <a:xfrm>
          <a:off x="6019330" y="1895"/>
          <a:ext cx="2501803" cy="15010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 Evento adverso prevenible</a:t>
          </a:r>
        </a:p>
      </dsp:txBody>
      <dsp:txXfrm>
        <a:off x="6019330" y="1895"/>
        <a:ext cx="2501803" cy="1501082"/>
      </dsp:txXfrm>
    </dsp:sp>
    <dsp:sp modelId="{43A5DA18-4803-4984-A4F0-A6DFA87A821D}">
      <dsp:nvSpPr>
        <dsp:cNvPr id="0" name=""/>
        <dsp:cNvSpPr/>
      </dsp:nvSpPr>
      <dsp:spPr>
        <a:xfrm>
          <a:off x="1891354" y="1753158"/>
          <a:ext cx="2501803" cy="15010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d) Evento adverso No prevenible</a:t>
          </a:r>
        </a:p>
      </dsp:txBody>
      <dsp:txXfrm>
        <a:off x="1891354" y="1753158"/>
        <a:ext cx="2501803" cy="1501082"/>
      </dsp:txXfrm>
    </dsp:sp>
    <dsp:sp modelId="{9B8E7EF3-33BB-4299-90B1-E039B7035602}">
      <dsp:nvSpPr>
        <dsp:cNvPr id="0" name=""/>
        <dsp:cNvSpPr/>
      </dsp:nvSpPr>
      <dsp:spPr>
        <a:xfrm>
          <a:off x="4643338" y="1753158"/>
          <a:ext cx="2501803" cy="150108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 Complicación</a:t>
          </a:r>
        </a:p>
      </dsp:txBody>
      <dsp:txXfrm>
        <a:off x="4643338" y="1753158"/>
        <a:ext cx="2501803" cy="1501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E9966-160D-4091-806B-85307D2E0FF4}">
      <dsp:nvSpPr>
        <dsp:cNvPr id="0" name=""/>
        <dsp:cNvSpPr/>
      </dsp:nvSpPr>
      <dsp:spPr>
        <a:xfrm>
          <a:off x="1905" y="701794"/>
          <a:ext cx="1857374" cy="70048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O" sz="1400" kern="1200" dirty="0"/>
            <a:t>Error en la ejecución</a:t>
          </a:r>
          <a:endParaRPr lang="es-ES" sz="1400" kern="1200" dirty="0"/>
        </a:p>
      </dsp:txBody>
      <dsp:txXfrm>
        <a:off x="1905" y="701794"/>
        <a:ext cx="1857374" cy="700481"/>
      </dsp:txXfrm>
    </dsp:sp>
    <dsp:sp modelId="{3D3025A2-EA63-4768-B4B0-7C2CD355D735}">
      <dsp:nvSpPr>
        <dsp:cNvPr id="0" name=""/>
        <dsp:cNvSpPr/>
      </dsp:nvSpPr>
      <dsp:spPr>
        <a:xfrm>
          <a:off x="1905" y="1402275"/>
          <a:ext cx="1857374" cy="195993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Son errores durante el desarrollo de la acción, que se asocian </a:t>
          </a:r>
          <a:r>
            <a:rPr lang="es-CO" sz="1400" b="1" kern="1200" dirty="0"/>
            <a:t>con conductas automáticas</a:t>
          </a:r>
          <a:r>
            <a:rPr lang="es-CO" sz="1400" kern="1200" dirty="0"/>
            <a:t>, se conocen como DESCUIDOS Y OLVIDOS</a:t>
          </a:r>
          <a:endParaRPr lang="es-ES" sz="1400" kern="1200" dirty="0"/>
        </a:p>
      </dsp:txBody>
      <dsp:txXfrm>
        <a:off x="1905" y="1402275"/>
        <a:ext cx="1857374" cy="1959930"/>
      </dsp:txXfrm>
    </dsp:sp>
    <dsp:sp modelId="{9AC794C6-40F6-4C2A-AF7B-66A6FDD9320D}">
      <dsp:nvSpPr>
        <dsp:cNvPr id="0" name=""/>
        <dsp:cNvSpPr/>
      </dsp:nvSpPr>
      <dsp:spPr>
        <a:xfrm>
          <a:off x="2009300" y="748033"/>
          <a:ext cx="1857374" cy="700481"/>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O" sz="1400" kern="1200" dirty="0"/>
            <a:t>Error en la planeación</a:t>
          </a:r>
          <a:endParaRPr lang="es-ES" sz="1400" kern="1200" dirty="0"/>
        </a:p>
      </dsp:txBody>
      <dsp:txXfrm>
        <a:off x="2009300" y="748033"/>
        <a:ext cx="1857374" cy="700481"/>
      </dsp:txXfrm>
    </dsp:sp>
    <dsp:sp modelId="{B529DE2C-966D-4AA2-9A6E-A4A1E6FA9637}">
      <dsp:nvSpPr>
        <dsp:cNvPr id="0" name=""/>
        <dsp:cNvSpPr/>
      </dsp:nvSpPr>
      <dsp:spPr>
        <a:xfrm>
          <a:off x="2008204" y="1440161"/>
          <a:ext cx="1857374" cy="1959930"/>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Son errores durante la planeación de la acción, </a:t>
          </a:r>
          <a:r>
            <a:rPr lang="es-CO" sz="1400" b="1" kern="1200" dirty="0"/>
            <a:t>se asocian con falencias en la instrucción o conocimientos técnico</a:t>
          </a:r>
          <a:r>
            <a:rPr lang="es-CO" sz="1400" kern="1200" dirty="0"/>
            <a:t>s, se conocen como EQUIVOCACIONES. </a:t>
          </a:r>
          <a:endParaRPr lang="es-ES" sz="1400" kern="1200" dirty="0"/>
        </a:p>
      </dsp:txBody>
      <dsp:txXfrm>
        <a:off x="2008204" y="1440161"/>
        <a:ext cx="1857374" cy="1959930"/>
      </dsp:txXfrm>
    </dsp:sp>
    <dsp:sp modelId="{B07E8908-A543-4945-92F5-A63274038277}">
      <dsp:nvSpPr>
        <dsp:cNvPr id="0" name=""/>
        <dsp:cNvSpPr/>
      </dsp:nvSpPr>
      <dsp:spPr>
        <a:xfrm>
          <a:off x="4236719" y="701794"/>
          <a:ext cx="1857374" cy="700481"/>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Violación </a:t>
          </a:r>
          <a:r>
            <a:rPr lang="es-CO" sz="1400" kern="1200" dirty="0"/>
            <a:t>consciente de una norma de seguridad</a:t>
          </a:r>
          <a:endParaRPr lang="es-ES" sz="1400" kern="1200" dirty="0"/>
        </a:p>
      </dsp:txBody>
      <dsp:txXfrm>
        <a:off x="4236719" y="701794"/>
        <a:ext cx="1857374" cy="700481"/>
      </dsp:txXfrm>
    </dsp:sp>
    <dsp:sp modelId="{2668DCF7-C6C0-4370-B2D5-B346E7DEEEE8}">
      <dsp:nvSpPr>
        <dsp:cNvPr id="0" name=""/>
        <dsp:cNvSpPr/>
      </dsp:nvSpPr>
      <dsp:spPr>
        <a:xfrm>
          <a:off x="4236719" y="1402275"/>
          <a:ext cx="1857374" cy="1959930"/>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CO" sz="1400" kern="1200" dirty="0"/>
            <a:t>Consiste en un </a:t>
          </a:r>
          <a:r>
            <a:rPr lang="es-CO" sz="1400" b="1" kern="1200" dirty="0"/>
            <a:t>acto temerario </a:t>
          </a:r>
          <a:r>
            <a:rPr lang="es-CO" sz="1400" kern="1200" dirty="0"/>
            <a:t>que ejerce el prestador de salud, pese al conocimiento de las barreras de seguridad existentes y que están documentadas en guías o protocolos.</a:t>
          </a:r>
          <a:endParaRPr lang="es-ES" sz="1400" kern="1200" dirty="0"/>
        </a:p>
      </dsp:txBody>
      <dsp:txXfrm>
        <a:off x="4236719" y="1402275"/>
        <a:ext cx="1857374" cy="1959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10BE-20CA-4CCF-88F1-24B35A7B8E60}">
      <dsp:nvSpPr>
        <dsp:cNvPr id="0" name=""/>
        <dsp:cNvSpPr/>
      </dsp:nvSpPr>
      <dsp:spPr>
        <a:xfrm>
          <a:off x="134381" y="853482"/>
          <a:ext cx="8036092" cy="730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es-CO" sz="3200" kern="1200" dirty="0"/>
            <a:t>Cuál es el evento adverso?</a:t>
          </a:r>
          <a:endParaRPr lang="es-ES" sz="3200" kern="1200" dirty="0"/>
        </a:p>
      </dsp:txBody>
      <dsp:txXfrm>
        <a:off x="134381" y="853482"/>
        <a:ext cx="8036092" cy="730553"/>
      </dsp:txXfrm>
    </dsp:sp>
    <dsp:sp modelId="{E9A78BA4-89C0-4AB9-A841-A908DE74BF60}">
      <dsp:nvSpPr>
        <dsp:cNvPr id="0" name=""/>
        <dsp:cNvSpPr/>
      </dsp:nvSpPr>
      <dsp:spPr>
        <a:xfrm>
          <a:off x="134381" y="2213482"/>
          <a:ext cx="1880445" cy="148816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5D767-C8BA-46D5-9B9E-2EBE86562ADC}">
      <dsp:nvSpPr>
        <dsp:cNvPr id="0" name=""/>
        <dsp:cNvSpPr/>
      </dsp:nvSpPr>
      <dsp:spPr>
        <a:xfrm>
          <a:off x="1263898" y="2213482"/>
          <a:ext cx="1880445" cy="148816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5B3FB-8AA7-43B7-B4CF-39A4AB84D0D5}">
      <dsp:nvSpPr>
        <dsp:cNvPr id="0" name=""/>
        <dsp:cNvSpPr/>
      </dsp:nvSpPr>
      <dsp:spPr>
        <a:xfrm>
          <a:off x="2394309" y="2213482"/>
          <a:ext cx="1880445" cy="148816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F352E-27BA-48F7-B927-C729F9EB1752}">
      <dsp:nvSpPr>
        <dsp:cNvPr id="0" name=""/>
        <dsp:cNvSpPr/>
      </dsp:nvSpPr>
      <dsp:spPr>
        <a:xfrm>
          <a:off x="3523826" y="2213482"/>
          <a:ext cx="1880445" cy="148816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08C04-63A0-4D90-A6E8-7E7BAD6F3020}">
      <dsp:nvSpPr>
        <dsp:cNvPr id="0" name=""/>
        <dsp:cNvSpPr/>
      </dsp:nvSpPr>
      <dsp:spPr>
        <a:xfrm>
          <a:off x="4654237" y="2213482"/>
          <a:ext cx="1880445" cy="148816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8C6C6-AB1E-491E-A4D1-E6770B02C51E}">
      <dsp:nvSpPr>
        <dsp:cNvPr id="0" name=""/>
        <dsp:cNvSpPr/>
      </dsp:nvSpPr>
      <dsp:spPr>
        <a:xfrm>
          <a:off x="5783754" y="2213482"/>
          <a:ext cx="1880445" cy="148816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FDFD9-3DFA-4F62-8465-C676116D974D}">
      <dsp:nvSpPr>
        <dsp:cNvPr id="0" name=""/>
        <dsp:cNvSpPr/>
      </dsp:nvSpPr>
      <dsp:spPr>
        <a:xfrm>
          <a:off x="6914164" y="2213482"/>
          <a:ext cx="1880445" cy="148816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9F32A-8972-4AF0-8488-C116A174285F}">
      <dsp:nvSpPr>
        <dsp:cNvPr id="0" name=""/>
        <dsp:cNvSpPr/>
      </dsp:nvSpPr>
      <dsp:spPr>
        <a:xfrm>
          <a:off x="134381" y="1584035"/>
          <a:ext cx="8140562" cy="274705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a) Aplicar un medicamento a un paciente al cual era alérgico</a:t>
          </a:r>
        </a:p>
        <a:p>
          <a:pPr marL="0" lvl="0" indent="0" algn="l" defTabSz="1066800">
            <a:lnSpc>
              <a:spcPct val="90000"/>
            </a:lnSpc>
            <a:spcBef>
              <a:spcPct val="0"/>
            </a:spcBef>
            <a:spcAft>
              <a:spcPct val="35000"/>
            </a:spcAft>
            <a:buNone/>
          </a:pPr>
          <a:r>
            <a:rPr lang="es-ES" sz="2400" kern="1200" dirty="0"/>
            <a:t>b) </a:t>
          </a:r>
          <a:r>
            <a:rPr lang="es-ES" sz="2400" kern="1200" dirty="0" err="1"/>
            <a:t>Rash</a:t>
          </a:r>
          <a:r>
            <a:rPr lang="es-ES" sz="2400" kern="1200" dirty="0"/>
            <a:t> cutáneo</a:t>
          </a:r>
        </a:p>
        <a:p>
          <a:pPr marL="0" lvl="0" indent="0" algn="l" defTabSz="1066800">
            <a:lnSpc>
              <a:spcPct val="90000"/>
            </a:lnSpc>
            <a:spcBef>
              <a:spcPct val="0"/>
            </a:spcBef>
            <a:spcAft>
              <a:spcPct val="35000"/>
            </a:spcAft>
            <a:buNone/>
          </a:pPr>
          <a:r>
            <a:rPr lang="es-ES" sz="2400" kern="1200" dirty="0"/>
            <a:t>c) No colocar la alerta de seguridad en el </a:t>
          </a:r>
          <a:r>
            <a:rPr lang="es-ES" sz="2400" kern="1200" dirty="0" err="1"/>
            <a:t>kárdex</a:t>
          </a:r>
          <a:endParaRPr lang="es-ES" sz="2400" kern="1200" dirty="0"/>
        </a:p>
        <a:p>
          <a:pPr marL="0" lvl="0" indent="0" algn="l" defTabSz="1066800">
            <a:lnSpc>
              <a:spcPct val="90000"/>
            </a:lnSpc>
            <a:spcBef>
              <a:spcPct val="0"/>
            </a:spcBef>
            <a:spcAft>
              <a:spcPct val="35000"/>
            </a:spcAft>
            <a:buNone/>
          </a:pPr>
          <a:r>
            <a:rPr lang="es-ES" sz="2400" kern="1200" dirty="0"/>
            <a:t>d) Falta de supervisión al personal en proceso de entrenamiento</a:t>
          </a:r>
        </a:p>
        <a:p>
          <a:pPr marL="0" lvl="0" indent="0" algn="l" defTabSz="1066800">
            <a:lnSpc>
              <a:spcPct val="90000"/>
            </a:lnSpc>
            <a:spcBef>
              <a:spcPct val="0"/>
            </a:spcBef>
            <a:spcAft>
              <a:spcPct val="35000"/>
            </a:spcAft>
            <a:buNone/>
          </a:pPr>
          <a:r>
            <a:rPr lang="es-ES" sz="2400" kern="1200" dirty="0"/>
            <a:t>e) Disminución auditiva del paciente que le impidió entender</a:t>
          </a:r>
        </a:p>
      </dsp:txBody>
      <dsp:txXfrm>
        <a:off x="134381" y="1584035"/>
        <a:ext cx="8140562" cy="27470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10BE-20CA-4CCF-88F1-24B35A7B8E60}">
      <dsp:nvSpPr>
        <dsp:cNvPr id="0" name=""/>
        <dsp:cNvSpPr/>
      </dsp:nvSpPr>
      <dsp:spPr>
        <a:xfrm>
          <a:off x="130945" y="951230"/>
          <a:ext cx="7584338" cy="6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es-CO" sz="3200" kern="1200" dirty="0"/>
            <a:t>Una acción insegura que se presentó en éste caso fue:</a:t>
          </a:r>
          <a:endParaRPr lang="es-ES" sz="3200" kern="1200" dirty="0"/>
        </a:p>
      </dsp:txBody>
      <dsp:txXfrm>
        <a:off x="130945" y="951230"/>
        <a:ext cx="7584338" cy="689485"/>
      </dsp:txXfrm>
    </dsp:sp>
    <dsp:sp modelId="{E9A78BA4-89C0-4AB9-A841-A908DE74BF60}">
      <dsp:nvSpPr>
        <dsp:cNvPr id="0" name=""/>
        <dsp:cNvSpPr/>
      </dsp:nvSpPr>
      <dsp:spPr>
        <a:xfrm>
          <a:off x="130945"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5D767-C8BA-46D5-9B9E-2EBE86562ADC}">
      <dsp:nvSpPr>
        <dsp:cNvPr id="0" name=""/>
        <dsp:cNvSpPr/>
      </dsp:nvSpPr>
      <dsp:spPr>
        <a:xfrm>
          <a:off x="1196966"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5B3FB-8AA7-43B7-B4CF-39A4AB84D0D5}">
      <dsp:nvSpPr>
        <dsp:cNvPr id="0" name=""/>
        <dsp:cNvSpPr/>
      </dsp:nvSpPr>
      <dsp:spPr>
        <a:xfrm>
          <a:off x="2263830"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F352E-27BA-48F7-B927-C729F9EB1752}">
      <dsp:nvSpPr>
        <dsp:cNvPr id="0" name=""/>
        <dsp:cNvSpPr/>
      </dsp:nvSpPr>
      <dsp:spPr>
        <a:xfrm>
          <a:off x="3329851"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08C04-63A0-4D90-A6E8-7E7BAD6F3020}">
      <dsp:nvSpPr>
        <dsp:cNvPr id="0" name=""/>
        <dsp:cNvSpPr/>
      </dsp:nvSpPr>
      <dsp:spPr>
        <a:xfrm>
          <a:off x="4396714"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8C6C6-AB1E-491E-A4D1-E6770B02C51E}">
      <dsp:nvSpPr>
        <dsp:cNvPr id="0" name=""/>
        <dsp:cNvSpPr/>
      </dsp:nvSpPr>
      <dsp:spPr>
        <a:xfrm>
          <a:off x="5462735"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FDFD9-3DFA-4F62-8465-C676116D974D}">
      <dsp:nvSpPr>
        <dsp:cNvPr id="0" name=""/>
        <dsp:cNvSpPr/>
      </dsp:nvSpPr>
      <dsp:spPr>
        <a:xfrm>
          <a:off x="6529599"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9F32A-8972-4AF0-8488-C116A174285F}">
      <dsp:nvSpPr>
        <dsp:cNvPr id="0" name=""/>
        <dsp:cNvSpPr/>
      </dsp:nvSpPr>
      <dsp:spPr>
        <a:xfrm>
          <a:off x="130945" y="1640715"/>
          <a:ext cx="7682934" cy="259263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a) </a:t>
          </a:r>
          <a:r>
            <a:rPr lang="es-ES" sz="2400" kern="1200" dirty="0" err="1"/>
            <a:t>Rash</a:t>
          </a:r>
          <a:r>
            <a:rPr lang="es-ES" sz="2400" kern="1200" dirty="0"/>
            <a:t> cutáneo</a:t>
          </a:r>
        </a:p>
        <a:p>
          <a:pPr marL="0" lvl="0" indent="0" algn="l" defTabSz="1066800">
            <a:lnSpc>
              <a:spcPct val="90000"/>
            </a:lnSpc>
            <a:spcBef>
              <a:spcPct val="0"/>
            </a:spcBef>
            <a:spcAft>
              <a:spcPct val="35000"/>
            </a:spcAft>
            <a:buNone/>
          </a:pPr>
          <a:r>
            <a:rPr lang="es-ES" sz="2400" kern="1200" dirty="0"/>
            <a:t>b) No colocar la alerta de seguridad en el </a:t>
          </a:r>
          <a:r>
            <a:rPr lang="es-ES" sz="2400" kern="1200" dirty="0" err="1"/>
            <a:t>kárdex</a:t>
          </a:r>
          <a:endParaRPr lang="es-ES" sz="2400" kern="1200" dirty="0"/>
        </a:p>
        <a:p>
          <a:pPr marL="0" lvl="0" indent="0" algn="l" defTabSz="1066800">
            <a:lnSpc>
              <a:spcPct val="90000"/>
            </a:lnSpc>
            <a:spcBef>
              <a:spcPct val="0"/>
            </a:spcBef>
            <a:spcAft>
              <a:spcPct val="35000"/>
            </a:spcAft>
            <a:buNone/>
          </a:pPr>
          <a:r>
            <a:rPr lang="es-ES" sz="2400" kern="1200" dirty="0"/>
            <a:t>c)Disminución auditiva del paciente que le impidió entender</a:t>
          </a:r>
        </a:p>
        <a:p>
          <a:pPr marL="0" lvl="0" indent="0" algn="l" defTabSz="1066800">
            <a:lnSpc>
              <a:spcPct val="90000"/>
            </a:lnSpc>
            <a:spcBef>
              <a:spcPct val="0"/>
            </a:spcBef>
            <a:spcAft>
              <a:spcPct val="35000"/>
            </a:spcAft>
            <a:buNone/>
          </a:pPr>
          <a:r>
            <a:rPr lang="es-ES" sz="2400" kern="1200" dirty="0"/>
            <a:t>d) Mala comunicación en el equipo de trabajo</a:t>
          </a:r>
        </a:p>
        <a:p>
          <a:pPr marL="0" lvl="0" indent="0" algn="l" defTabSz="1066800">
            <a:lnSpc>
              <a:spcPct val="90000"/>
            </a:lnSpc>
            <a:spcBef>
              <a:spcPct val="0"/>
            </a:spcBef>
            <a:spcAft>
              <a:spcPct val="35000"/>
            </a:spcAft>
            <a:buNone/>
          </a:pPr>
          <a:r>
            <a:rPr lang="es-ES" sz="2400" kern="1200" dirty="0"/>
            <a:t>e) Stress de sobrecarga laboral el día que ocurrió el evento</a:t>
          </a:r>
        </a:p>
      </dsp:txBody>
      <dsp:txXfrm>
        <a:off x="130945" y="1640715"/>
        <a:ext cx="7682934" cy="2592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10BE-20CA-4CCF-88F1-24B35A7B8E60}">
      <dsp:nvSpPr>
        <dsp:cNvPr id="0" name=""/>
        <dsp:cNvSpPr/>
      </dsp:nvSpPr>
      <dsp:spPr>
        <a:xfrm>
          <a:off x="130945" y="951230"/>
          <a:ext cx="7584338" cy="68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es-CO" sz="3200" kern="1200" dirty="0"/>
            <a:t>Dentro los factores contributivos que se presentaron en este caso se encuentran:</a:t>
          </a:r>
          <a:endParaRPr lang="es-ES" sz="3200" kern="1200" dirty="0"/>
        </a:p>
      </dsp:txBody>
      <dsp:txXfrm>
        <a:off x="130945" y="951230"/>
        <a:ext cx="7584338" cy="689485"/>
      </dsp:txXfrm>
    </dsp:sp>
    <dsp:sp modelId="{E9A78BA4-89C0-4AB9-A841-A908DE74BF60}">
      <dsp:nvSpPr>
        <dsp:cNvPr id="0" name=""/>
        <dsp:cNvSpPr/>
      </dsp:nvSpPr>
      <dsp:spPr>
        <a:xfrm>
          <a:off x="130945"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5D767-C8BA-46D5-9B9E-2EBE86562ADC}">
      <dsp:nvSpPr>
        <dsp:cNvPr id="0" name=""/>
        <dsp:cNvSpPr/>
      </dsp:nvSpPr>
      <dsp:spPr>
        <a:xfrm>
          <a:off x="1196966"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5B3FB-8AA7-43B7-B4CF-39A4AB84D0D5}">
      <dsp:nvSpPr>
        <dsp:cNvPr id="0" name=""/>
        <dsp:cNvSpPr/>
      </dsp:nvSpPr>
      <dsp:spPr>
        <a:xfrm>
          <a:off x="2263830"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F352E-27BA-48F7-B927-C729F9EB1752}">
      <dsp:nvSpPr>
        <dsp:cNvPr id="0" name=""/>
        <dsp:cNvSpPr/>
      </dsp:nvSpPr>
      <dsp:spPr>
        <a:xfrm>
          <a:off x="3329851"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08C04-63A0-4D90-A6E8-7E7BAD6F3020}">
      <dsp:nvSpPr>
        <dsp:cNvPr id="0" name=""/>
        <dsp:cNvSpPr/>
      </dsp:nvSpPr>
      <dsp:spPr>
        <a:xfrm>
          <a:off x="4396714"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8C6C6-AB1E-491E-A4D1-E6770B02C51E}">
      <dsp:nvSpPr>
        <dsp:cNvPr id="0" name=""/>
        <dsp:cNvSpPr/>
      </dsp:nvSpPr>
      <dsp:spPr>
        <a:xfrm>
          <a:off x="5462735"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FDFD9-3DFA-4F62-8465-C676116D974D}">
      <dsp:nvSpPr>
        <dsp:cNvPr id="0" name=""/>
        <dsp:cNvSpPr/>
      </dsp:nvSpPr>
      <dsp:spPr>
        <a:xfrm>
          <a:off x="6529599" y="2234777"/>
          <a:ext cx="1774735" cy="1404507"/>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9F32A-8972-4AF0-8488-C116A174285F}">
      <dsp:nvSpPr>
        <dsp:cNvPr id="0" name=""/>
        <dsp:cNvSpPr/>
      </dsp:nvSpPr>
      <dsp:spPr>
        <a:xfrm>
          <a:off x="130945" y="1640715"/>
          <a:ext cx="7682934" cy="259263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a) Aplicar un medicamento a un paciente al cual era alérgico</a:t>
          </a:r>
        </a:p>
        <a:p>
          <a:pPr marL="0" lvl="0" indent="0" algn="l" defTabSz="1066800">
            <a:lnSpc>
              <a:spcPct val="90000"/>
            </a:lnSpc>
            <a:spcBef>
              <a:spcPct val="0"/>
            </a:spcBef>
            <a:spcAft>
              <a:spcPct val="35000"/>
            </a:spcAft>
            <a:buNone/>
          </a:pPr>
          <a:r>
            <a:rPr lang="es-ES" sz="2400" kern="1200" dirty="0"/>
            <a:t>b) </a:t>
          </a:r>
          <a:r>
            <a:rPr lang="es-ES" sz="2400" kern="1200" dirty="0" err="1"/>
            <a:t>Rash</a:t>
          </a:r>
          <a:r>
            <a:rPr lang="es-ES" sz="2400" kern="1200" dirty="0"/>
            <a:t> cutáneo</a:t>
          </a:r>
        </a:p>
        <a:p>
          <a:pPr marL="0" lvl="0" indent="0" algn="l" defTabSz="1066800">
            <a:lnSpc>
              <a:spcPct val="90000"/>
            </a:lnSpc>
            <a:spcBef>
              <a:spcPct val="0"/>
            </a:spcBef>
            <a:spcAft>
              <a:spcPct val="35000"/>
            </a:spcAft>
            <a:buNone/>
          </a:pPr>
          <a:r>
            <a:rPr lang="es-ES" sz="2400" kern="1200" dirty="0"/>
            <a:t>c) No colocar la alerta de seguridad en el </a:t>
          </a:r>
          <a:r>
            <a:rPr lang="es-ES" sz="2400" kern="1200" dirty="0" err="1"/>
            <a:t>kárdex</a:t>
          </a:r>
          <a:endParaRPr lang="es-ES" sz="2400" kern="1200" dirty="0"/>
        </a:p>
        <a:p>
          <a:pPr marL="0" lvl="0" indent="0" algn="l" defTabSz="1066800">
            <a:lnSpc>
              <a:spcPct val="90000"/>
            </a:lnSpc>
            <a:spcBef>
              <a:spcPct val="0"/>
            </a:spcBef>
            <a:spcAft>
              <a:spcPct val="35000"/>
            </a:spcAft>
            <a:buNone/>
          </a:pPr>
          <a:r>
            <a:rPr lang="es-ES" sz="2400" kern="1200" dirty="0"/>
            <a:t>d) Disminución auditiva del paciente que le impidió entender</a:t>
          </a:r>
        </a:p>
      </dsp:txBody>
      <dsp:txXfrm>
        <a:off x="130945" y="1640715"/>
        <a:ext cx="7682934" cy="259263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E35D9-A0F4-46F0-8645-84F3FE70DEFA}" type="datetimeFigureOut">
              <a:rPr lang="es-CO" smtClean="0"/>
              <a:t>12/01/2021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19446-A7BD-4AC6-A572-E1E0D3C7F316}" type="slidenum">
              <a:rPr lang="es-CO" smtClean="0"/>
              <a:t>‹Nº›</a:t>
            </a:fld>
            <a:endParaRPr lang="es-CO"/>
          </a:p>
        </p:txBody>
      </p:sp>
    </p:spTree>
    <p:extLst>
      <p:ext uri="{BB962C8B-B14F-4D97-AF65-F5344CB8AC3E}">
        <p14:creationId xmlns:p14="http://schemas.microsoft.com/office/powerpoint/2010/main" val="54159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POR CADA EA GRAVE SE PRESENTAN</a:t>
            </a:r>
            <a:r>
              <a:rPr lang="es-CO" baseline="0" dirty="0"/>
              <a:t> APROXIMADAMENTE 30 ADVERSOS LEVES  MODERADOS Y PAROXIMADAMENTE 300 INCIDENTES</a:t>
            </a: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3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Analisis</a:t>
            </a:r>
            <a:r>
              <a:rPr lang="es-CO" dirty="0"/>
              <a:t> del sistema y de los factores que contribuyeron,</a:t>
            </a:r>
            <a:r>
              <a:rPr lang="es-CO" baseline="0" dirty="0"/>
              <a:t> es un enfoque estructura q se debe presentar de  manera organizada, ambiente de apertura de no señalamientos</a:t>
            </a: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69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Los primeros</a:t>
            </a:r>
            <a:r>
              <a:rPr lang="es-CO" baseline="0" dirty="0"/>
              <a:t> 4  pasos los hace el referente de seguridad</a:t>
            </a: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69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F2EEB02-01DF-4DD0-8994-EA2773400901}"/>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E72E619D-81F3-4298-82AE-0F2C7C2EDD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CO" dirty="0">
                <a:latin typeface="Arial" panose="020B0604020202020204" pitchFamily="34" charset="0"/>
                <a:cs typeface="Arial" panose="020B0604020202020204" pitchFamily="34" charset="0"/>
              </a:rPr>
              <a:t>El ministerio nos presenta este esquema para la</a:t>
            </a:r>
            <a:r>
              <a:rPr lang="es-ES" altLang="es-CO" baseline="0" dirty="0">
                <a:latin typeface="Arial" panose="020B0604020202020204" pitchFamily="34" charset="0"/>
                <a:cs typeface="Arial" panose="020B0604020202020204" pitchFamily="34" charset="0"/>
              </a:rPr>
              <a:t> clasificación adecuada del EA</a:t>
            </a:r>
            <a:endParaRPr lang="es-ES" alt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58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Circunstancia que me </a:t>
            </a:r>
            <a:r>
              <a:rPr lang="es-CO" dirty="0" err="1"/>
              <a:t>aumentoel</a:t>
            </a:r>
            <a:r>
              <a:rPr lang="es-CO" dirty="0"/>
              <a:t> riesgo</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428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67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18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53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No me</a:t>
            </a:r>
            <a:r>
              <a:rPr lang="es-CO" baseline="0" dirty="0"/>
              <a:t>   lavo las manos, no aplico los 5 correctos</a:t>
            </a: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46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Por omisión  no colocar la alerta  y la </a:t>
            </a:r>
            <a:r>
              <a:rPr lang="es-CO" dirty="0" err="1"/>
              <a:t>aplicacion</a:t>
            </a: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90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DC7A-EB75-1847-883B-01E6DB5153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32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lvl1pPr algn="r">
              <a:defRPr b="1">
                <a:solidFill>
                  <a:schemeClr val="bg1"/>
                </a:solidFill>
                <a:latin typeface="Arial Black" pitchFamily="34" charset="0"/>
                <a:cs typeface="Arial" pitchFamily="34" charset="0"/>
              </a:defRPr>
            </a:lvl1pPr>
          </a:lstStyle>
          <a:p>
            <a:r>
              <a:rPr lang="es-ES" dirty="0"/>
              <a:t>Haga clic para modificar el estilo de título del patrón</a:t>
            </a:r>
            <a:endParaRPr lang="es-CO" dirty="0"/>
          </a:p>
        </p:txBody>
      </p:sp>
      <p:sp>
        <p:nvSpPr>
          <p:cNvPr id="3" name="2 Subtítulo"/>
          <p:cNvSpPr>
            <a:spLocks noGrp="1"/>
          </p:cNvSpPr>
          <p:nvPr>
            <p:ph type="subTitle" idx="1"/>
          </p:nvPr>
        </p:nvSpPr>
        <p:spPr>
          <a:xfrm>
            <a:off x="2831637" y="3861048"/>
            <a:ext cx="8534400" cy="1126976"/>
          </a:xfrm>
        </p:spPr>
        <p:txBody>
          <a:bodyPr>
            <a:normAutofit/>
          </a:bodyPr>
          <a:lstStyle>
            <a:lvl1pPr marL="0" indent="0" algn="r">
              <a:buNone/>
              <a:defRPr sz="3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CO" dirty="0"/>
          </a:p>
        </p:txBody>
      </p:sp>
    </p:spTree>
    <p:extLst>
      <p:ext uri="{BB962C8B-B14F-4D97-AF65-F5344CB8AC3E}">
        <p14:creationId xmlns:p14="http://schemas.microsoft.com/office/powerpoint/2010/main" val="425125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183295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126471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16000" y="762000"/>
            <a:ext cx="10566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117601" y="2362201"/>
            <a:ext cx="5027084" cy="37242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6347884" y="2362201"/>
            <a:ext cx="5027083" cy="3724275"/>
          </a:xfrm>
        </p:spPr>
        <p:txBody>
          <a:bodyPr/>
          <a:lstStyle/>
          <a:p>
            <a:pPr lvl="0"/>
            <a:endParaRPr lang="es-ES" noProof="0"/>
          </a:p>
        </p:txBody>
      </p:sp>
      <p:sp>
        <p:nvSpPr>
          <p:cNvPr id="5" name="Rectangle 11"/>
          <p:cNvSpPr>
            <a:spLocks noGrp="1" noChangeArrowheads="1"/>
          </p:cNvSpPr>
          <p:nvPr>
            <p:ph type="dt" sz="half" idx="10"/>
          </p:nvPr>
        </p:nvSpPr>
        <p:spPr>
          <a:xfrm>
            <a:off x="3251201" y="6248401"/>
            <a:ext cx="2840567" cy="474663"/>
          </a:xfrm>
          <a:prstGeom prst="rect">
            <a:avLst/>
          </a:prstGeom>
        </p:spPr>
        <p:txBody>
          <a:bodyPr/>
          <a:lstStyle>
            <a:lvl1pPr>
              <a:defRPr/>
            </a:lvl1pPr>
          </a:lstStyle>
          <a:p>
            <a:pPr>
              <a:defRPr/>
            </a:pPr>
            <a:endParaRPr lang="es-ES"/>
          </a:p>
        </p:txBody>
      </p:sp>
      <p:sp>
        <p:nvSpPr>
          <p:cNvPr id="6" name="Rectangle 12"/>
          <p:cNvSpPr>
            <a:spLocks noGrp="1" noChangeArrowheads="1"/>
          </p:cNvSpPr>
          <p:nvPr>
            <p:ph type="ftr" sz="quarter" idx="11"/>
          </p:nvPr>
        </p:nvSpPr>
        <p:spPr>
          <a:xfrm>
            <a:off x="7721600" y="6248401"/>
            <a:ext cx="3862917" cy="474663"/>
          </a:xfrm>
          <a:prstGeom prst="rect">
            <a:avLst/>
          </a:prstGeom>
        </p:spPr>
        <p:txBody>
          <a:bodyPr/>
          <a:lstStyle>
            <a:lvl1pPr>
              <a:defRPr/>
            </a:lvl1pPr>
          </a:lstStyle>
          <a:p>
            <a:pPr>
              <a:defRPr/>
            </a:pPr>
            <a:endParaRPr lang="es-ES"/>
          </a:p>
        </p:txBody>
      </p:sp>
      <p:sp>
        <p:nvSpPr>
          <p:cNvPr id="7" name="Rectangle 13"/>
          <p:cNvSpPr>
            <a:spLocks noGrp="1" noChangeArrowheads="1"/>
          </p:cNvSpPr>
          <p:nvPr>
            <p:ph type="sldNum" sz="quarter" idx="12"/>
          </p:nvPr>
        </p:nvSpPr>
        <p:spPr>
          <a:xfrm>
            <a:off x="112184" y="6242050"/>
            <a:ext cx="783167" cy="488950"/>
          </a:xfrm>
          <a:prstGeom prst="rect">
            <a:avLst/>
          </a:prstGeom>
        </p:spPr>
        <p:txBody>
          <a:bodyPr/>
          <a:lstStyle>
            <a:lvl1pPr>
              <a:defRPr/>
            </a:lvl1pPr>
          </a:lstStyle>
          <a:p>
            <a:pPr>
              <a:defRPr/>
            </a:pPr>
            <a:fld id="{A0B2F513-9D2F-8E47-A19B-9E1AEEBFB4ED}" type="slidenum">
              <a:rPr lang="es-ES"/>
              <a:pPr>
                <a:defRPr/>
              </a:pPr>
              <a:t>‹Nº›</a:t>
            </a:fld>
            <a:endParaRPr lang="es-ES"/>
          </a:p>
        </p:txBody>
      </p:sp>
    </p:spTree>
    <p:extLst>
      <p:ext uri="{BB962C8B-B14F-4D97-AF65-F5344CB8AC3E}">
        <p14:creationId xmlns:p14="http://schemas.microsoft.com/office/powerpoint/2010/main" val="204433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39883" y="260648"/>
            <a:ext cx="6542517" cy="1156990"/>
          </a:xfrm>
        </p:spPr>
        <p:txBody>
          <a:bodyPr/>
          <a:lstStyle>
            <a:lvl1pPr algn="r">
              <a:defRPr>
                <a:latin typeface="Arial Black" pitchFamily="34" charset="0"/>
                <a:cs typeface="Arial" pitchFamily="34" charset="0"/>
              </a:defRPr>
            </a:lvl1pPr>
          </a:lstStyle>
          <a:p>
            <a:r>
              <a:rPr lang="es-ES" dirty="0"/>
              <a:t>Haga clic para modificar el estilo </a:t>
            </a:r>
            <a:endParaRPr lang="es-CO" dirty="0"/>
          </a:p>
        </p:txBody>
      </p:sp>
      <p:sp>
        <p:nvSpPr>
          <p:cNvPr id="3" name="2 Marcador de contenido"/>
          <p:cNvSpPr>
            <a:spLocks noGrp="1"/>
          </p:cNvSpPr>
          <p:nvPr>
            <p:ph idx="1"/>
          </p:nvPr>
        </p:nvSpPr>
        <p:spPr>
          <a:xfrm>
            <a:off x="609600" y="1600200"/>
            <a:ext cx="10972800" cy="4853136"/>
          </a:xfrm>
        </p:spPr>
        <p:txBody>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29602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102672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a:t>
            </a:r>
            <a:r>
              <a:rPr lang="es-ES" dirty="0" err="1"/>
              <a:t>pa</a:t>
            </a:r>
            <a:endParaRPr lang="es-CO" dirty="0"/>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85701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53204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24226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39959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49684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E911CB4B-E9E3-4E94-B6F1-E744466BA205}" type="datetimeFigureOut">
              <a:rPr lang="es-CO" smtClean="0"/>
              <a:pPr/>
              <a:t>12/01/2021</a:t>
            </a:fld>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0E653EF8-46C7-4E85-9995-A7C921BC77F9}" type="slidenum">
              <a:rPr lang="es-CO" smtClean="0"/>
              <a:pPr/>
              <a:t>‹Nº›</a:t>
            </a:fld>
            <a:endParaRPr lang="es-CO"/>
          </a:p>
        </p:txBody>
      </p:sp>
    </p:spTree>
    <p:extLst>
      <p:ext uri="{BB962C8B-B14F-4D97-AF65-F5344CB8AC3E}">
        <p14:creationId xmlns:p14="http://schemas.microsoft.com/office/powerpoint/2010/main" val="311122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39883" y="260648"/>
            <a:ext cx="6542517" cy="1156990"/>
          </a:xfrm>
          <a:prstGeom prst="rect">
            <a:avLst/>
          </a:prstGeom>
        </p:spPr>
        <p:txBody>
          <a:bodyPr vert="horz" lIns="91440" tIns="45720" rIns="91440" bIns="45720" rtlCol="0" anchor="ctr">
            <a:normAutofit/>
          </a:bodyPr>
          <a:lstStyle/>
          <a:p>
            <a:r>
              <a:rPr lang="es-ES" dirty="0"/>
              <a:t>Haga clic para modificar el estilo de título del </a:t>
            </a:r>
            <a:r>
              <a:rPr lang="es-ES" dirty="0" err="1"/>
              <a:t>pat</a:t>
            </a:r>
            <a:endParaRPr lang="es-CO" dirty="0"/>
          </a:p>
        </p:txBody>
      </p:sp>
      <p:sp>
        <p:nvSpPr>
          <p:cNvPr id="3" name="2 Marcador de texto"/>
          <p:cNvSpPr>
            <a:spLocks noGrp="1"/>
          </p:cNvSpPr>
          <p:nvPr>
            <p:ph type="body" idx="1"/>
          </p:nvPr>
        </p:nvSpPr>
        <p:spPr>
          <a:xfrm>
            <a:off x="609600" y="1600200"/>
            <a:ext cx="10972800" cy="478112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6 Rectángulo"/>
          <p:cNvSpPr/>
          <p:nvPr userDrawn="1"/>
        </p:nvSpPr>
        <p:spPr>
          <a:xfrm>
            <a:off x="0" y="6453336"/>
            <a:ext cx="12192000" cy="404664"/>
          </a:xfrm>
          <a:prstGeom prst="rect">
            <a:avLst/>
          </a:prstGeom>
          <a:solidFill>
            <a:srgbClr val="00A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Tree>
    <p:extLst>
      <p:ext uri="{BB962C8B-B14F-4D97-AF65-F5344CB8AC3E}">
        <p14:creationId xmlns:p14="http://schemas.microsoft.com/office/powerpoint/2010/main" val="12287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914400" rtl="0" eaLnBrk="1" latinLnBrk="0" hangingPunct="1">
        <a:spcBef>
          <a:spcPct val="0"/>
        </a:spcBef>
        <a:buNone/>
        <a:defRPr sz="3000" b="1" kern="1200">
          <a:solidFill>
            <a:srgbClr val="00A0BA"/>
          </a:solidFill>
          <a:latin typeface="Arial Black"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jpe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oTQdEW1CsOs"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docs.google.com/forms/d/e/1FAIpQLSeLDa3PHF6AFPFXRQuA56w5m7C4WdEheE_1k-wS_OqK_MKeYw/viewform?usp=sf_lin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79576" y="908721"/>
            <a:ext cx="8062664" cy="2593975"/>
          </a:xfrm>
        </p:spPr>
        <p:txBody>
          <a:bodyPr/>
          <a:lstStyle/>
          <a:p>
            <a:pPr algn="ctr"/>
            <a:r>
              <a:rPr lang="es-ES" dirty="0">
                <a:solidFill>
                  <a:srgbClr val="000000"/>
                </a:solidFill>
              </a:rPr>
              <a:t>LA SEGURIDAD DEL PACIENTE COMO REQUISITO DE HABILITACIÓN</a:t>
            </a:r>
          </a:p>
        </p:txBody>
      </p:sp>
      <p:sp>
        <p:nvSpPr>
          <p:cNvPr id="3" name="Subtítulo 2"/>
          <p:cNvSpPr>
            <a:spLocks noGrp="1"/>
          </p:cNvSpPr>
          <p:nvPr>
            <p:ph type="subTitle" idx="1"/>
          </p:nvPr>
        </p:nvSpPr>
        <p:spPr>
          <a:xfrm>
            <a:off x="2999656" y="3212976"/>
            <a:ext cx="6400800" cy="1126976"/>
          </a:xfrm>
        </p:spPr>
        <p:txBody>
          <a:bodyPr>
            <a:normAutofit fontScale="70000" lnSpcReduction="20000"/>
          </a:bodyPr>
          <a:lstStyle/>
          <a:p>
            <a:pPr algn="ctr"/>
            <a:r>
              <a:rPr lang="es-ES" sz="2400" dirty="0">
                <a:solidFill>
                  <a:srgbClr val="000000"/>
                </a:solidFill>
              </a:rPr>
              <a:t>Para evitar daños en la atención en salud a nuestros usuarios y sus familias</a:t>
            </a:r>
          </a:p>
          <a:p>
            <a:pPr algn="ctr"/>
            <a:endParaRPr lang="es-ES" sz="2400" dirty="0">
              <a:solidFill>
                <a:srgbClr val="000000"/>
              </a:solidFill>
            </a:endParaRPr>
          </a:p>
          <a:p>
            <a:pPr algn="ctr"/>
            <a:r>
              <a:rPr lang="es-ES" sz="2400" dirty="0">
                <a:solidFill>
                  <a:srgbClr val="000000"/>
                </a:solidFill>
              </a:rPr>
              <a:t>PROTOCOLO DE LONDRES</a:t>
            </a:r>
          </a:p>
        </p:txBody>
      </p:sp>
      <p:pic>
        <p:nvPicPr>
          <p:cNvPr id="4" name="Imagen 3"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7285104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552" y="188640"/>
            <a:ext cx="8147248" cy="648072"/>
          </a:xfrm>
        </p:spPr>
        <p:txBody>
          <a:bodyPr/>
          <a:lstStyle/>
          <a:p>
            <a:pPr algn="ctr"/>
            <a:r>
              <a:rPr lang="es-CO" dirty="0"/>
              <a:t>Análisis de caso</a:t>
            </a:r>
          </a:p>
        </p:txBody>
      </p:sp>
      <p:sp>
        <p:nvSpPr>
          <p:cNvPr id="3" name="Marcador de contenido 2"/>
          <p:cNvSpPr>
            <a:spLocks noGrp="1"/>
          </p:cNvSpPr>
          <p:nvPr>
            <p:ph idx="1"/>
          </p:nvPr>
        </p:nvSpPr>
        <p:spPr>
          <a:xfrm>
            <a:off x="1981200" y="908720"/>
            <a:ext cx="8229600" cy="4853136"/>
          </a:xfrm>
        </p:spPr>
        <p:txBody>
          <a:bodyPr>
            <a:normAutofit/>
          </a:bodyPr>
          <a:lstStyle/>
          <a:p>
            <a:pPr marL="0" indent="0" algn="just">
              <a:buNone/>
            </a:pPr>
            <a:r>
              <a:rPr lang="es-MX" sz="2400" dirty="0"/>
              <a:t>Caso 1: Mujer de 30 años, con síndrome de túnel del carpo mano derecha; médico tratante programa cirugía liberación del túnel del carpo (previo consentimiento).</a:t>
            </a:r>
            <a:endParaRPr lang="es-CO" sz="2400" dirty="0"/>
          </a:p>
          <a:p>
            <a:pPr marL="0" indent="0" algn="just">
              <a:buNone/>
            </a:pPr>
            <a:r>
              <a:rPr lang="es-MX" sz="2200" dirty="0"/>
              <a:t>Día de la cirugía: Médico tratante presenta retardo en su llegada al Hospital, solicita telefónicamente al residente que pase a la paciente a sala y la prepare. Al ingresar a la sala encuentra que se preparó el área quirúrgica de miembro superior izquierdo, cambia campos y torniquete a miembro superior derecho y realiza procedimiento planeado.</a:t>
            </a:r>
            <a:endParaRPr lang="es-CO" sz="2200" dirty="0"/>
          </a:p>
          <a:p>
            <a:pPr marL="0" indent="0">
              <a:buNone/>
            </a:pPr>
            <a:endParaRPr lang="es-CO" dirty="0"/>
          </a:p>
        </p:txBody>
      </p:sp>
      <p:graphicFrame>
        <p:nvGraphicFramePr>
          <p:cNvPr id="4" name="Diagrama 3"/>
          <p:cNvGraphicFramePr/>
          <p:nvPr/>
        </p:nvGraphicFramePr>
        <p:xfrm>
          <a:off x="1739516" y="3789040"/>
          <a:ext cx="8712968"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91079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711624" y="1916832"/>
            <a:ext cx="7344816" cy="4044564"/>
          </a:xfrm>
          <a:prstGeom prst="rect">
            <a:avLst/>
          </a:prstGeom>
        </p:spPr>
      </p:pic>
      <p:pic>
        <p:nvPicPr>
          <p:cNvPr id="5" name="Imagen 4"/>
          <p:cNvPicPr>
            <a:picLocks noChangeAspect="1"/>
          </p:cNvPicPr>
          <p:nvPr/>
        </p:nvPicPr>
        <p:blipFill>
          <a:blip r:embed="rId3"/>
          <a:stretch>
            <a:fillRect/>
          </a:stretch>
        </p:blipFill>
        <p:spPr>
          <a:xfrm>
            <a:off x="4655840" y="188640"/>
            <a:ext cx="2725148" cy="1633870"/>
          </a:xfrm>
          <a:prstGeom prst="rect">
            <a:avLst/>
          </a:prstGeom>
        </p:spPr>
      </p:pic>
      <p:pic>
        <p:nvPicPr>
          <p:cNvPr id="6" name="Imagen 5" descr="LOGO 1">
            <a:extLst>
              <a:ext uri="{FF2B5EF4-FFF2-40B4-BE49-F238E27FC236}">
                <a16:creationId xmlns:a16="http://schemas.microsoft.com/office/drawing/2014/main" id="{98A4DFEA-7168-47C1-9EC0-C5E057B293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14788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552" y="188640"/>
            <a:ext cx="8147248" cy="648072"/>
          </a:xfrm>
        </p:spPr>
        <p:txBody>
          <a:bodyPr/>
          <a:lstStyle/>
          <a:p>
            <a:pPr algn="ctr"/>
            <a:r>
              <a:rPr lang="es-CO" dirty="0"/>
              <a:t>Análisis de caso</a:t>
            </a:r>
          </a:p>
        </p:txBody>
      </p:sp>
      <p:sp>
        <p:nvSpPr>
          <p:cNvPr id="3" name="Marcador de contenido 2"/>
          <p:cNvSpPr>
            <a:spLocks noGrp="1"/>
          </p:cNvSpPr>
          <p:nvPr>
            <p:ph idx="1"/>
          </p:nvPr>
        </p:nvSpPr>
        <p:spPr>
          <a:xfrm>
            <a:off x="1981200" y="908720"/>
            <a:ext cx="8229600" cy="4853136"/>
          </a:xfrm>
        </p:spPr>
        <p:txBody>
          <a:bodyPr>
            <a:normAutofit/>
          </a:bodyPr>
          <a:lstStyle/>
          <a:p>
            <a:pPr algn="just"/>
            <a:r>
              <a:rPr lang="es-MX" sz="2000" dirty="0"/>
              <a:t>Caso 2: Doña Aura se lleva a cirugía de cambio valvular aórtico, durante el procedimiento con la finalidad de aumentar la temperatura del paciente, se irriga el campo quirúrgico con solución salina caliente; se vierte en un recipiente de aluminio que se encontraba ubicado en los pies del paciente por encima de la ropa quirúrgica, al final del procedimiento y al descubrir al paciente, se encuentra una quemadura de primer grado en miembro inferior izquierdo y una de segundo grado con flictena en miembro inferior derecho. Se realiza curación con </a:t>
            </a:r>
            <a:r>
              <a:rPr lang="es-MX" sz="2000" dirty="0" err="1"/>
              <a:t>sulfaplata</a:t>
            </a:r>
            <a:r>
              <a:rPr lang="es-MX" sz="2000" dirty="0"/>
              <a:t> y se deja en sitio cubierto con gasa y vaselina, posteriormente se cubre con vendaje de tela. </a:t>
            </a:r>
            <a:endParaRPr lang="es-CO" sz="2000" dirty="0"/>
          </a:p>
          <a:p>
            <a:pPr marL="0" indent="0">
              <a:buNone/>
            </a:pPr>
            <a:endParaRPr lang="es-CO" dirty="0"/>
          </a:p>
        </p:txBody>
      </p:sp>
      <p:graphicFrame>
        <p:nvGraphicFramePr>
          <p:cNvPr id="4" name="Diagrama 3"/>
          <p:cNvGraphicFramePr/>
          <p:nvPr/>
        </p:nvGraphicFramePr>
        <p:xfrm>
          <a:off x="1543440" y="4221088"/>
          <a:ext cx="9036496" cy="217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71840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4871865" y="332656"/>
            <a:ext cx="1672281" cy="1003368"/>
            <a:chOff x="3088" y="586323"/>
            <a:chExt cx="1672281" cy="1003368"/>
          </a:xfrm>
        </p:grpSpPr>
        <p:sp>
          <p:nvSpPr>
            <p:cNvPr id="11" name="Rectángulo 10"/>
            <p:cNvSpPr/>
            <p:nvPr/>
          </p:nvSpPr>
          <p:spPr>
            <a:xfrm>
              <a:off x="3088" y="586323"/>
              <a:ext cx="1672281" cy="100336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CuadroTexto 11"/>
            <p:cNvSpPr txBox="1"/>
            <p:nvPr/>
          </p:nvSpPr>
          <p:spPr>
            <a:xfrm>
              <a:off x="3088" y="586323"/>
              <a:ext cx="1672281" cy="1003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s-ES" sz="2000" dirty="0">
                  <a:solidFill>
                    <a:prstClr val="white"/>
                  </a:solidFill>
                  <a:latin typeface="Calibri"/>
                </a:rPr>
                <a:t>a) Evento adverso prevenible</a:t>
              </a:r>
            </a:p>
          </p:txBody>
        </p:sp>
      </p:grpSp>
      <p:pic>
        <p:nvPicPr>
          <p:cNvPr id="4" name="Marcador de contenido 3"/>
          <p:cNvPicPr>
            <a:picLocks noGrp="1" noChangeAspect="1"/>
          </p:cNvPicPr>
          <p:nvPr>
            <p:ph idx="1"/>
          </p:nvPr>
        </p:nvPicPr>
        <p:blipFill>
          <a:blip r:embed="rId2"/>
          <a:stretch>
            <a:fillRect/>
          </a:stretch>
        </p:blipFill>
        <p:spPr>
          <a:xfrm>
            <a:off x="2423593" y="1412776"/>
            <a:ext cx="7319261" cy="4852988"/>
          </a:xfrm>
          <a:prstGeom prst="rect">
            <a:avLst/>
          </a:prstGeom>
        </p:spPr>
      </p:pic>
      <p:pic>
        <p:nvPicPr>
          <p:cNvPr id="6" name="Imagen 5"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36849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552" y="188640"/>
            <a:ext cx="8147248" cy="648072"/>
          </a:xfrm>
        </p:spPr>
        <p:txBody>
          <a:bodyPr/>
          <a:lstStyle/>
          <a:p>
            <a:pPr algn="ctr"/>
            <a:r>
              <a:rPr lang="es-CO" dirty="0"/>
              <a:t>Análisis de caso</a:t>
            </a:r>
          </a:p>
        </p:txBody>
      </p:sp>
      <p:sp>
        <p:nvSpPr>
          <p:cNvPr id="3" name="Marcador de contenido 2"/>
          <p:cNvSpPr>
            <a:spLocks noGrp="1"/>
          </p:cNvSpPr>
          <p:nvPr>
            <p:ph idx="1"/>
          </p:nvPr>
        </p:nvSpPr>
        <p:spPr>
          <a:xfrm>
            <a:off x="1981200" y="908720"/>
            <a:ext cx="8229600" cy="4853136"/>
          </a:xfrm>
        </p:spPr>
        <p:txBody>
          <a:bodyPr>
            <a:normAutofit/>
          </a:bodyPr>
          <a:lstStyle/>
          <a:p>
            <a:pPr algn="just"/>
            <a:r>
              <a:rPr lang="es-MX" sz="2000" dirty="0"/>
              <a:t>Caso 3:</a:t>
            </a:r>
          </a:p>
          <a:p>
            <a:pPr marL="0" indent="0" algn="just">
              <a:buNone/>
            </a:pPr>
            <a:r>
              <a:rPr lang="es-CO" sz="2000" dirty="0"/>
              <a:t>Paciente de 15 años de edad a quien se le va a practicar cirugía programada que requiere anestesia general, ASA I, sin antecedentes quirúrgicos o alérgicos. Al administrarle anestesia general presenta hipertermia maligna y fallece.</a:t>
            </a:r>
          </a:p>
        </p:txBody>
      </p:sp>
      <p:graphicFrame>
        <p:nvGraphicFramePr>
          <p:cNvPr id="4" name="Diagrama 3"/>
          <p:cNvGraphicFramePr/>
          <p:nvPr/>
        </p:nvGraphicFramePr>
        <p:xfrm>
          <a:off x="1558288" y="2852936"/>
          <a:ext cx="9036496"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67855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8"/>
          <p:cNvPicPr>
            <a:picLocks noGrp="1" noChangeAspect="1"/>
          </p:cNvPicPr>
          <p:nvPr>
            <p:ph idx="1"/>
          </p:nvPr>
        </p:nvPicPr>
        <p:blipFill>
          <a:blip r:embed="rId2"/>
          <a:stretch>
            <a:fillRect/>
          </a:stretch>
        </p:blipFill>
        <p:spPr>
          <a:xfrm>
            <a:off x="2450298" y="1628800"/>
            <a:ext cx="7291405" cy="4852988"/>
          </a:xfrm>
          <a:prstGeom prst="rect">
            <a:avLst/>
          </a:prstGeom>
        </p:spPr>
      </p:pic>
      <p:pic>
        <p:nvPicPr>
          <p:cNvPr id="2" name="Imagen 1"/>
          <p:cNvPicPr>
            <a:picLocks noChangeAspect="1"/>
          </p:cNvPicPr>
          <p:nvPr/>
        </p:nvPicPr>
        <p:blipFill>
          <a:blip r:embed="rId3"/>
          <a:stretch>
            <a:fillRect/>
          </a:stretch>
        </p:blipFill>
        <p:spPr>
          <a:xfrm>
            <a:off x="4843163" y="94358"/>
            <a:ext cx="2505673" cy="1505843"/>
          </a:xfrm>
          <a:prstGeom prst="rect">
            <a:avLst/>
          </a:prstGeom>
        </p:spPr>
      </p:pic>
      <p:pic>
        <p:nvPicPr>
          <p:cNvPr id="4" name="Imagen 3" descr="LOGO 1">
            <a:extLst>
              <a:ext uri="{FF2B5EF4-FFF2-40B4-BE49-F238E27FC236}">
                <a16:creationId xmlns:a16="http://schemas.microsoft.com/office/drawing/2014/main" id="{98A4DFEA-7168-47C1-9EC0-C5E057B293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18899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3474" t="26299" r="31483" b="28902"/>
          <a:stretch/>
        </p:blipFill>
        <p:spPr>
          <a:xfrm>
            <a:off x="2423592" y="404664"/>
            <a:ext cx="7910754" cy="5688632"/>
          </a:xfrm>
          <a:prstGeom prst="rect">
            <a:avLst/>
          </a:prstGeom>
        </p:spPr>
      </p:pic>
      <p:pic>
        <p:nvPicPr>
          <p:cNvPr id="3" name="Imagen 2"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53846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CO" dirty="0"/>
              <a:t>Fallas Latentes</a:t>
            </a:r>
          </a:p>
        </p:txBody>
      </p:sp>
      <p:sp>
        <p:nvSpPr>
          <p:cNvPr id="5" name="Marcador de contenido 4"/>
          <p:cNvSpPr>
            <a:spLocks noGrp="1"/>
          </p:cNvSpPr>
          <p:nvPr>
            <p:ph idx="1"/>
          </p:nvPr>
        </p:nvSpPr>
        <p:spPr>
          <a:xfrm>
            <a:off x="4511824" y="1196752"/>
            <a:ext cx="5698976" cy="4853136"/>
          </a:xfrm>
        </p:spPr>
        <p:txBody>
          <a:bodyPr>
            <a:normAutofit/>
          </a:bodyPr>
          <a:lstStyle/>
          <a:p>
            <a:pPr algn="just"/>
            <a:r>
              <a:rPr lang="es-CO" sz="2800" dirty="0"/>
              <a:t>Las deficiencias de los sistemas (decisiones gerenciales o en los procesos organizacionales) dan lugar a las </a:t>
            </a:r>
            <a:r>
              <a:rPr lang="es-CO" sz="2800" b="1" dirty="0">
                <a:solidFill>
                  <a:schemeClr val="tx1"/>
                </a:solidFill>
              </a:rPr>
              <a:t>Fallas Latentes </a:t>
            </a:r>
            <a:r>
              <a:rPr lang="es-CO" sz="2800" dirty="0"/>
              <a:t>que se llaman así mientras permanezcan ocultas, cuando estas son detectadas antes de causar daño al paciente se denomina incidente, si no se detecta se produce el evento.</a:t>
            </a:r>
          </a:p>
        </p:txBody>
      </p:sp>
      <p:pic>
        <p:nvPicPr>
          <p:cNvPr id="6" name="Imagen 5"/>
          <p:cNvPicPr>
            <a:picLocks noChangeAspect="1"/>
          </p:cNvPicPr>
          <p:nvPr/>
        </p:nvPicPr>
        <p:blipFill rotWithShape="1">
          <a:blip r:embed="rId2"/>
          <a:srcRect r="8939"/>
          <a:stretch/>
        </p:blipFill>
        <p:spPr>
          <a:xfrm>
            <a:off x="1775520" y="1124744"/>
            <a:ext cx="2016224" cy="4604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n 6"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427715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Factores Contributivos</a:t>
            </a:r>
          </a:p>
        </p:txBody>
      </p:sp>
      <p:sp>
        <p:nvSpPr>
          <p:cNvPr id="3" name="Marcador de contenido 2"/>
          <p:cNvSpPr>
            <a:spLocks noGrp="1"/>
          </p:cNvSpPr>
          <p:nvPr>
            <p:ph idx="1"/>
          </p:nvPr>
        </p:nvSpPr>
        <p:spPr>
          <a:xfrm>
            <a:off x="5303912" y="1600200"/>
            <a:ext cx="4906888" cy="4853136"/>
          </a:xfrm>
        </p:spPr>
        <p:txBody>
          <a:bodyPr>
            <a:normAutofit/>
          </a:bodyPr>
          <a:lstStyle/>
          <a:p>
            <a:r>
              <a:rPr lang="es-CO" sz="1800" dirty="0"/>
              <a:t>Los factores contributivos son condiciones del entorno que </a:t>
            </a:r>
            <a:r>
              <a:rPr lang="es-CO" sz="1800" dirty="0">
                <a:solidFill>
                  <a:schemeClr val="tx1"/>
                </a:solidFill>
              </a:rPr>
              <a:t>predisponen a la ejecución de acciones inseguras:</a:t>
            </a:r>
          </a:p>
          <a:p>
            <a:endParaRPr lang="es-CO" sz="1800" dirty="0">
              <a:solidFill>
                <a:schemeClr val="tx1"/>
              </a:solidFill>
            </a:endParaRPr>
          </a:p>
          <a:p>
            <a:r>
              <a:rPr lang="es-CO" sz="1800" dirty="0">
                <a:solidFill>
                  <a:schemeClr val="tx1"/>
                </a:solidFill>
              </a:rPr>
              <a:t>Causas relacionadas con la comunicación</a:t>
            </a:r>
          </a:p>
          <a:p>
            <a:r>
              <a:rPr lang="es-CO" sz="1800" dirty="0">
                <a:solidFill>
                  <a:schemeClr val="tx1"/>
                </a:solidFill>
              </a:rPr>
              <a:t>Ergonomía</a:t>
            </a:r>
          </a:p>
          <a:p>
            <a:r>
              <a:rPr lang="es-CO" sz="1800" dirty="0">
                <a:solidFill>
                  <a:schemeClr val="tx1"/>
                </a:solidFill>
              </a:rPr>
              <a:t>Fatiga</a:t>
            </a:r>
          </a:p>
          <a:p>
            <a:r>
              <a:rPr lang="es-CO" sz="1800" dirty="0">
                <a:solidFill>
                  <a:schemeClr val="tx1"/>
                </a:solidFill>
              </a:rPr>
              <a:t>Dotación de personal</a:t>
            </a:r>
          </a:p>
          <a:p>
            <a:r>
              <a:rPr lang="es-CO" sz="1800" dirty="0">
                <a:solidFill>
                  <a:schemeClr val="tx1"/>
                </a:solidFill>
              </a:rPr>
              <a:t>Supervisión o formación inadecuadas</a:t>
            </a:r>
          </a:p>
        </p:txBody>
      </p:sp>
      <p:pic>
        <p:nvPicPr>
          <p:cNvPr id="5" name="Imagen 4"/>
          <p:cNvPicPr>
            <a:picLocks noChangeAspect="1"/>
          </p:cNvPicPr>
          <p:nvPr/>
        </p:nvPicPr>
        <p:blipFill>
          <a:blip r:embed="rId2"/>
          <a:stretch>
            <a:fillRect/>
          </a:stretch>
        </p:blipFill>
        <p:spPr>
          <a:xfrm>
            <a:off x="1562762" y="980728"/>
            <a:ext cx="3741150" cy="4442534"/>
          </a:xfrm>
          <a:prstGeom prst="rect">
            <a:avLst/>
          </a:prstGeom>
        </p:spPr>
      </p:pic>
      <p:pic>
        <p:nvPicPr>
          <p:cNvPr id="6" name="Imagen 5"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73502"/>
            <a:ext cx="1571625" cy="647700"/>
          </a:xfrm>
          <a:prstGeom prst="rect">
            <a:avLst/>
          </a:prstGeom>
          <a:noFill/>
          <a:ln>
            <a:noFill/>
          </a:ln>
        </p:spPr>
      </p:pic>
    </p:spTree>
    <p:extLst>
      <p:ext uri="{BB962C8B-B14F-4D97-AF65-F5344CB8AC3E}">
        <p14:creationId xmlns:p14="http://schemas.microsoft.com/office/powerpoint/2010/main" val="147874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1544" y="260648"/>
            <a:ext cx="8219256" cy="1156990"/>
          </a:xfrm>
        </p:spPr>
        <p:txBody>
          <a:bodyPr/>
          <a:lstStyle/>
          <a:p>
            <a:pPr algn="ctr"/>
            <a:r>
              <a:rPr lang="es-CO" dirty="0"/>
              <a:t>Factores Contributivos</a:t>
            </a:r>
          </a:p>
        </p:txBody>
      </p:sp>
      <p:pic>
        <p:nvPicPr>
          <p:cNvPr id="6" name="Marcador de contenido 5"/>
          <p:cNvPicPr>
            <a:picLocks noGrp="1" noChangeAspect="1"/>
          </p:cNvPicPr>
          <p:nvPr>
            <p:ph idx="1"/>
          </p:nvPr>
        </p:nvPicPr>
        <p:blipFill>
          <a:blip r:embed="rId2"/>
          <a:stretch>
            <a:fillRect/>
          </a:stretch>
        </p:blipFill>
        <p:spPr>
          <a:xfrm>
            <a:off x="2783633" y="1268760"/>
            <a:ext cx="6965033" cy="4852988"/>
          </a:xfrm>
          <a:prstGeom prst="rect">
            <a:avLst/>
          </a:prstGeom>
        </p:spPr>
      </p:pic>
      <p:pic>
        <p:nvPicPr>
          <p:cNvPr id="4" name="Imagen 3"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60646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260648"/>
            <a:ext cx="8291264" cy="1156990"/>
          </a:xfrm>
        </p:spPr>
        <p:txBody>
          <a:bodyPr/>
          <a:lstStyle/>
          <a:p>
            <a:pPr algn="ctr"/>
            <a:r>
              <a:rPr lang="es-CO" dirty="0"/>
              <a:t>TABLA DE CONTENIDO</a:t>
            </a:r>
          </a:p>
        </p:txBody>
      </p:sp>
      <p:sp>
        <p:nvSpPr>
          <p:cNvPr id="3" name="Marcador de contenido 2"/>
          <p:cNvSpPr>
            <a:spLocks noGrp="1"/>
          </p:cNvSpPr>
          <p:nvPr>
            <p:ph idx="1"/>
          </p:nvPr>
        </p:nvSpPr>
        <p:spPr>
          <a:xfrm>
            <a:off x="1981200" y="1417638"/>
            <a:ext cx="8229600" cy="4853136"/>
          </a:xfrm>
        </p:spPr>
        <p:txBody>
          <a:bodyPr/>
          <a:lstStyle/>
          <a:p>
            <a:pPr marL="514350" indent="-514350" algn="just">
              <a:buFont typeface="+mj-lt"/>
              <a:buAutoNum type="arabicPeriod"/>
            </a:pPr>
            <a:r>
              <a:rPr lang="es-CO" dirty="0"/>
              <a:t>Generalidades - conceptos</a:t>
            </a:r>
          </a:p>
          <a:p>
            <a:pPr marL="514350" indent="-514350" algn="just">
              <a:buFont typeface="+mj-lt"/>
              <a:buAutoNum type="arabicPeriod"/>
            </a:pPr>
            <a:r>
              <a:rPr lang="es-CO" dirty="0"/>
              <a:t>Clasificación de los eventos adversos e incidentes clínicos</a:t>
            </a:r>
          </a:p>
          <a:p>
            <a:pPr marL="514350" indent="-514350" algn="just">
              <a:buFont typeface="+mj-lt"/>
              <a:buAutoNum type="arabicPeriod"/>
            </a:pPr>
            <a:r>
              <a:rPr lang="es-CO" dirty="0"/>
              <a:t>Modelo explicativo de los eventos adversos y su contribución al desarrollo del  protocolo de Londres</a:t>
            </a:r>
          </a:p>
          <a:p>
            <a:pPr marL="514350" indent="-514350" algn="just">
              <a:buFont typeface="+mj-lt"/>
              <a:buAutoNum type="arabicPeriod"/>
            </a:pPr>
            <a:r>
              <a:rPr lang="es-CO" dirty="0"/>
              <a:t>Pasos para la implementación del protocolo de Londres</a:t>
            </a:r>
          </a:p>
          <a:p>
            <a:endParaRPr lang="es-CO" dirty="0"/>
          </a:p>
        </p:txBody>
      </p:sp>
      <p:pic>
        <p:nvPicPr>
          <p:cNvPr id="4" name="Imagen 3"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1698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260648"/>
            <a:ext cx="8363272" cy="1156990"/>
          </a:xfrm>
        </p:spPr>
        <p:txBody>
          <a:bodyPr/>
          <a:lstStyle/>
          <a:p>
            <a:pPr algn="ctr"/>
            <a:r>
              <a:rPr lang="es-CO" dirty="0"/>
              <a:t>Acciones Inseguras</a:t>
            </a:r>
          </a:p>
        </p:txBody>
      </p:sp>
      <p:sp>
        <p:nvSpPr>
          <p:cNvPr id="5" name="Marcador de contenido 4"/>
          <p:cNvSpPr>
            <a:spLocks noGrp="1"/>
          </p:cNvSpPr>
          <p:nvPr>
            <p:ph idx="1"/>
          </p:nvPr>
        </p:nvSpPr>
        <p:spPr>
          <a:xfrm>
            <a:off x="6504824" y="1556792"/>
            <a:ext cx="4055672" cy="4853136"/>
          </a:xfrm>
        </p:spPr>
        <p:txBody>
          <a:bodyPr>
            <a:normAutofit/>
          </a:bodyPr>
          <a:lstStyle/>
          <a:p>
            <a:pPr algn="just"/>
            <a:r>
              <a:rPr lang="es-CO" sz="2000" dirty="0"/>
              <a:t>Son aquellas </a:t>
            </a:r>
            <a:r>
              <a:rPr lang="es-CO" sz="2000" dirty="0">
                <a:solidFill>
                  <a:schemeClr val="tx1"/>
                </a:solidFill>
              </a:rPr>
              <a:t>actuaciones u omisiones involuntarias  o violaciones conscientes de normas de seguridad </a:t>
            </a:r>
            <a:r>
              <a:rPr lang="es-CO" sz="2000" dirty="0"/>
              <a:t>de quienes tienen a cargo ejecutar  la tareas, también se conocen como fallas activas.</a:t>
            </a:r>
          </a:p>
        </p:txBody>
      </p:sp>
      <p:pic>
        <p:nvPicPr>
          <p:cNvPr id="7" name="Imagen 6"/>
          <p:cNvPicPr>
            <a:picLocks noChangeAspect="1"/>
          </p:cNvPicPr>
          <p:nvPr/>
        </p:nvPicPr>
        <p:blipFill>
          <a:blip r:embed="rId2"/>
          <a:stretch>
            <a:fillRect/>
          </a:stretch>
        </p:blipFill>
        <p:spPr>
          <a:xfrm>
            <a:off x="1703513" y="1417638"/>
            <a:ext cx="5039959" cy="4248472"/>
          </a:xfrm>
          <a:prstGeom prst="rect">
            <a:avLst/>
          </a:prstGeom>
        </p:spPr>
      </p:pic>
      <p:pic>
        <p:nvPicPr>
          <p:cNvPr id="6" name="Imagen 5"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252069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Acciones Inseguras</a:t>
            </a:r>
          </a:p>
        </p:txBody>
      </p:sp>
      <p:sp>
        <p:nvSpPr>
          <p:cNvPr id="3" name="Marcador de contenido 2"/>
          <p:cNvSpPr>
            <a:spLocks noGrp="1"/>
          </p:cNvSpPr>
          <p:nvPr>
            <p:ph idx="1"/>
          </p:nvPr>
        </p:nvSpPr>
        <p:spPr>
          <a:xfrm>
            <a:off x="4151784" y="1279584"/>
            <a:ext cx="6059016" cy="698433"/>
          </a:xfrm>
        </p:spPr>
        <p:txBody>
          <a:bodyPr>
            <a:normAutofit/>
          </a:bodyPr>
          <a:lstStyle/>
          <a:p>
            <a:pPr marL="0" indent="0" algn="just">
              <a:buNone/>
            </a:pPr>
            <a:r>
              <a:rPr lang="es-CO" sz="2000" dirty="0"/>
              <a:t>Las acciones inseguras pueden ser de tres tipos:</a:t>
            </a:r>
          </a:p>
        </p:txBody>
      </p:sp>
      <p:graphicFrame>
        <p:nvGraphicFramePr>
          <p:cNvPr id="5" name="Diagrama 4"/>
          <p:cNvGraphicFramePr/>
          <p:nvPr/>
        </p:nvGraphicFramePr>
        <p:xfrm>
          <a:off x="4303815"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703513" y="1124744"/>
            <a:ext cx="2219325" cy="4381500"/>
          </a:xfrm>
          <a:prstGeom prst="rect">
            <a:avLst/>
          </a:prstGeom>
        </p:spPr>
      </p:pic>
      <p:pic>
        <p:nvPicPr>
          <p:cNvPr id="7" name="Imagen 6" descr="LOGO 1">
            <a:extLst>
              <a:ext uri="{FF2B5EF4-FFF2-40B4-BE49-F238E27FC236}">
                <a16:creationId xmlns:a16="http://schemas.microsoft.com/office/drawing/2014/main" id="{98A4DFEA-7168-47C1-9EC0-C5E057B2936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823175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Análisis de caso</a:t>
            </a:r>
          </a:p>
        </p:txBody>
      </p:sp>
      <p:sp>
        <p:nvSpPr>
          <p:cNvPr id="3" name="Marcador de contenido 2"/>
          <p:cNvSpPr>
            <a:spLocks noGrp="1"/>
          </p:cNvSpPr>
          <p:nvPr>
            <p:ph idx="1"/>
          </p:nvPr>
        </p:nvSpPr>
        <p:spPr/>
        <p:txBody>
          <a:bodyPr>
            <a:normAutofit fontScale="85000" lnSpcReduction="20000"/>
          </a:bodyPr>
          <a:lstStyle/>
          <a:p>
            <a:r>
              <a:rPr lang="es-CO" dirty="0"/>
              <a:t>Caso Clínico</a:t>
            </a:r>
          </a:p>
          <a:p>
            <a:pPr marL="0" indent="0" algn="just">
              <a:buNone/>
            </a:pPr>
            <a:r>
              <a:rPr lang="es-CO" dirty="0"/>
              <a:t>Luz Dary es una paciente de 58 años con antecedente de alergia al potasio, el 22 de enero de este año ingresa al servicio de urgencias por cuadro de 9 horas de evolución consistente en sensación de disnea moderada, “falta de aire desde el pecho”, acompañado de mareo leve-moderado, astenia, adinamia, hormigueo en dedos de manos y pie, el examen físico se encuentra una PA 200/105 haciendo diagnostico de crisis hipertensiva, la paciente manifiesta al ingreso su alergia y este riesgo es anotado por la enfermera de turno que estaba en periodo de entrenamiento en el tablero de datos, pero no en le </a:t>
            </a:r>
            <a:r>
              <a:rPr lang="es-CO" dirty="0" err="1"/>
              <a:t>Kardex</a:t>
            </a:r>
            <a:r>
              <a:rPr lang="es-CO" dirty="0"/>
              <a:t>, ni coloco la manilla de seguridad. En ronda medica al día siguiente el medico de turno ordena iniciar Potasio vía oral por </a:t>
            </a:r>
            <a:r>
              <a:rPr lang="es-CO" dirty="0" err="1"/>
              <a:t>hipocalemia</a:t>
            </a:r>
            <a:r>
              <a:rPr lang="es-CO" dirty="0"/>
              <a:t> de 3.2 </a:t>
            </a:r>
            <a:r>
              <a:rPr lang="es-CO" dirty="0" err="1"/>
              <a:t>mE</a:t>
            </a:r>
            <a:r>
              <a:rPr lang="es-CO" dirty="0"/>
              <a:t>/L. Orden que es ingresada al </a:t>
            </a:r>
            <a:r>
              <a:rPr lang="es-CO" dirty="0" err="1"/>
              <a:t>Kardex</a:t>
            </a:r>
            <a:r>
              <a:rPr lang="es-CO" dirty="0"/>
              <a:t> y se solicita el medicamento a la farmacia.</a:t>
            </a:r>
          </a:p>
        </p:txBody>
      </p:sp>
      <p:pic>
        <p:nvPicPr>
          <p:cNvPr id="4" name="Imagen 3"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82045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Análisis de caso</a:t>
            </a:r>
          </a:p>
        </p:txBody>
      </p:sp>
      <p:sp>
        <p:nvSpPr>
          <p:cNvPr id="3" name="Marcador de contenido 2"/>
          <p:cNvSpPr>
            <a:spLocks noGrp="1"/>
          </p:cNvSpPr>
          <p:nvPr>
            <p:ph idx="1"/>
          </p:nvPr>
        </p:nvSpPr>
        <p:spPr>
          <a:xfrm>
            <a:off x="1847528" y="1124744"/>
            <a:ext cx="8229600" cy="4853136"/>
          </a:xfrm>
        </p:spPr>
        <p:txBody>
          <a:bodyPr>
            <a:normAutofit fontScale="70000" lnSpcReduction="20000"/>
          </a:bodyPr>
          <a:lstStyle/>
          <a:p>
            <a:r>
              <a:rPr lang="es-CO" dirty="0"/>
              <a:t>Caso Clínico</a:t>
            </a:r>
          </a:p>
          <a:p>
            <a:pPr marL="0" indent="0" algn="just">
              <a:buNone/>
            </a:pPr>
            <a:r>
              <a:rPr lang="es-CO" dirty="0"/>
              <a:t>Al llegar la enfermera para darle el tratamiento ordenado al paciente, le informa sobre el medicamento, el motivo por el cual se le va a suministrar y los riesgos, La paciente en el momento no hace la aclaración de su reacción al medicamento, luego al administrarte la segunda dosis la enfermera se percata de la alerta en el tablero y observo el reporte de la alergia, se informa a medica de turno paciente, quien procede a revisar la paciente encontrando </a:t>
            </a:r>
            <a:r>
              <a:rPr lang="es-CO" dirty="0" err="1"/>
              <a:t>rash</a:t>
            </a:r>
            <a:r>
              <a:rPr lang="es-CO" dirty="0"/>
              <a:t> cutáneo leve, que mejora con </a:t>
            </a:r>
            <a:r>
              <a:rPr lang="es-CO" dirty="0" err="1"/>
              <a:t>antihistamínicos.Al</a:t>
            </a:r>
            <a:r>
              <a:rPr lang="es-CO" dirty="0"/>
              <a:t> indagar con la enfermera que recibió a la paciente relata que como era nueva y el servicio estaba tan congestionado ese día se le olvido colocar la alerta en el </a:t>
            </a:r>
            <a:r>
              <a:rPr lang="es-CO" dirty="0" err="1"/>
              <a:t>Kardex</a:t>
            </a:r>
            <a:r>
              <a:rPr lang="es-CO" dirty="0"/>
              <a:t> y aunque busco las manillas no las encontró. Al indagar al paciente, reporto al equipo investigador que la enfermera si le hablo, pero como ella oye tan mal, le dio pena decirle que le repitiera y solo confirmo con la cabeza.</a:t>
            </a:r>
          </a:p>
        </p:txBody>
      </p:sp>
      <p:pic>
        <p:nvPicPr>
          <p:cNvPr id="4" name="Imagen 3"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91655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Sondeo</a:t>
            </a:r>
          </a:p>
        </p:txBody>
      </p:sp>
      <p:graphicFrame>
        <p:nvGraphicFramePr>
          <p:cNvPr id="4" name="Diagrama 3"/>
          <p:cNvGraphicFramePr/>
          <p:nvPr/>
        </p:nvGraphicFramePr>
        <p:xfrm>
          <a:off x="1631504" y="1052736"/>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5888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Sondeo</a:t>
            </a:r>
          </a:p>
        </p:txBody>
      </p:sp>
      <p:graphicFrame>
        <p:nvGraphicFramePr>
          <p:cNvPr id="4" name="Diagrama 3"/>
          <p:cNvGraphicFramePr/>
          <p:nvPr/>
        </p:nvGraphicFramePr>
        <p:xfrm>
          <a:off x="1775520" y="1052736"/>
          <a:ext cx="84352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37312"/>
            <a:ext cx="1571625" cy="647700"/>
          </a:xfrm>
          <a:prstGeom prst="rect">
            <a:avLst/>
          </a:prstGeom>
          <a:noFill/>
          <a:ln>
            <a:noFill/>
          </a:ln>
        </p:spPr>
      </p:pic>
    </p:spTree>
    <p:extLst>
      <p:ext uri="{BB962C8B-B14F-4D97-AF65-F5344CB8AC3E}">
        <p14:creationId xmlns:p14="http://schemas.microsoft.com/office/powerpoint/2010/main" val="316715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Sondeo</a:t>
            </a:r>
          </a:p>
        </p:txBody>
      </p:sp>
      <p:graphicFrame>
        <p:nvGraphicFramePr>
          <p:cNvPr id="4" name="Diagrama 3"/>
          <p:cNvGraphicFramePr/>
          <p:nvPr/>
        </p:nvGraphicFramePr>
        <p:xfrm>
          <a:off x="1878360" y="1196752"/>
          <a:ext cx="84352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618755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3512" y="260648"/>
            <a:ext cx="8507288" cy="1156990"/>
          </a:xfrm>
        </p:spPr>
        <p:txBody>
          <a:bodyPr/>
          <a:lstStyle/>
          <a:p>
            <a:pPr algn="ctr"/>
            <a:r>
              <a:rPr lang="es-CO" dirty="0"/>
              <a:t>Protocolo de Londres</a:t>
            </a:r>
          </a:p>
        </p:txBody>
      </p:sp>
      <p:graphicFrame>
        <p:nvGraphicFramePr>
          <p:cNvPr id="4" name="Marcador de contenido 3"/>
          <p:cNvGraphicFramePr>
            <a:graphicFrameLocks noGrp="1"/>
          </p:cNvGraphicFramePr>
          <p:nvPr>
            <p:ph idx="1"/>
          </p:nvPr>
        </p:nvGraphicFramePr>
        <p:xfrm>
          <a:off x="1960632" y="1556792"/>
          <a:ext cx="8229600" cy="4392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837881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Protocolo de Londres</a:t>
            </a:r>
          </a:p>
        </p:txBody>
      </p:sp>
      <p:sp>
        <p:nvSpPr>
          <p:cNvPr id="3" name="Marcador de contenido 2"/>
          <p:cNvSpPr>
            <a:spLocks noGrp="1"/>
          </p:cNvSpPr>
          <p:nvPr>
            <p:ph idx="1"/>
          </p:nvPr>
        </p:nvSpPr>
        <p:spPr/>
        <p:txBody>
          <a:bodyPr/>
          <a:lstStyle/>
          <a:p>
            <a:pPr algn="just"/>
            <a:r>
              <a:rPr lang="es-CO" dirty="0"/>
              <a:t>Desligarse, donde sea posible de procesos disciplinarios, es necesario que se realice en un </a:t>
            </a:r>
            <a:r>
              <a:rPr lang="es-CO" b="1" dirty="0">
                <a:solidFill>
                  <a:schemeClr val="tx1"/>
                </a:solidFill>
              </a:rPr>
              <a:t>ambiente abierto y justo</a:t>
            </a:r>
          </a:p>
        </p:txBody>
      </p:sp>
      <p:pic>
        <p:nvPicPr>
          <p:cNvPr id="4" name="Imagen 3"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54818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85992"/>
            <a:ext cx="8229600" cy="904455"/>
          </a:xfrm>
        </p:spPr>
        <p:txBody>
          <a:bodyPr/>
          <a:lstStyle/>
          <a:p>
            <a:pPr algn="ctr"/>
            <a:r>
              <a:rPr lang="es-CO" dirty="0"/>
              <a:t>Protocolo de Londres</a:t>
            </a:r>
          </a:p>
        </p:txBody>
      </p:sp>
      <p:graphicFrame>
        <p:nvGraphicFramePr>
          <p:cNvPr id="12" name="Marcador de contenido 11"/>
          <p:cNvGraphicFramePr>
            <a:graphicFrameLocks noGrp="1"/>
          </p:cNvGraphicFramePr>
          <p:nvPr>
            <p:ph idx="1"/>
          </p:nvPr>
        </p:nvGraphicFramePr>
        <p:xfrm>
          <a:off x="1981200" y="1600200"/>
          <a:ext cx="8229600" cy="146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Marcador de contenido 11"/>
          <p:cNvGraphicFramePr>
            <a:graphicFrameLocks/>
          </p:cNvGraphicFramePr>
          <p:nvPr/>
        </p:nvGraphicFramePr>
        <p:xfrm>
          <a:off x="1981200" y="4077072"/>
          <a:ext cx="8229600" cy="1468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Rectángulo 13"/>
          <p:cNvSpPr/>
          <p:nvPr/>
        </p:nvSpPr>
        <p:spPr>
          <a:xfrm>
            <a:off x="1981201" y="1347943"/>
            <a:ext cx="2383729" cy="369332"/>
          </a:xfrm>
          <a:prstGeom prst="rect">
            <a:avLst/>
          </a:prstGeom>
        </p:spPr>
        <p:txBody>
          <a:bodyPr wrap="none">
            <a:spAutoFit/>
          </a:bodyPr>
          <a:lstStyle/>
          <a:p>
            <a:r>
              <a:rPr lang="es-CO" dirty="0">
                <a:solidFill>
                  <a:prstClr val="black"/>
                </a:solidFill>
                <a:latin typeface="Calibri"/>
              </a:rPr>
              <a:t>Referente de Seguridad</a:t>
            </a:r>
          </a:p>
        </p:txBody>
      </p:sp>
      <p:sp>
        <p:nvSpPr>
          <p:cNvPr id="15" name="Rectángulo 14"/>
          <p:cNvSpPr/>
          <p:nvPr/>
        </p:nvSpPr>
        <p:spPr>
          <a:xfrm>
            <a:off x="1981201" y="3394048"/>
            <a:ext cx="1848455" cy="369332"/>
          </a:xfrm>
          <a:prstGeom prst="rect">
            <a:avLst/>
          </a:prstGeom>
        </p:spPr>
        <p:txBody>
          <a:bodyPr wrap="none">
            <a:spAutoFit/>
          </a:bodyPr>
          <a:lstStyle/>
          <a:p>
            <a:r>
              <a:rPr lang="es-CO" dirty="0">
                <a:solidFill>
                  <a:prstClr val="black"/>
                </a:solidFill>
                <a:latin typeface="Calibri"/>
              </a:rPr>
              <a:t>Equipo de trabajo</a:t>
            </a:r>
          </a:p>
        </p:txBody>
      </p:sp>
      <p:cxnSp>
        <p:nvCxnSpPr>
          <p:cNvPr id="21" name="Conector recto 20"/>
          <p:cNvCxnSpPr/>
          <p:nvPr/>
        </p:nvCxnSpPr>
        <p:spPr>
          <a:xfrm>
            <a:off x="1631504" y="3284984"/>
            <a:ext cx="8928992"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8" name="Imagen 7" descr="LOGO 1">
            <a:extLst>
              <a:ext uri="{FF2B5EF4-FFF2-40B4-BE49-F238E27FC236}">
                <a16:creationId xmlns:a16="http://schemas.microsoft.com/office/drawing/2014/main" id="{98A4DFEA-7168-47C1-9EC0-C5E057B2936A}"/>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42105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260648"/>
            <a:ext cx="8291264" cy="1156990"/>
          </a:xfrm>
        </p:spPr>
        <p:txBody>
          <a:bodyPr>
            <a:normAutofit/>
          </a:bodyPr>
          <a:lstStyle/>
          <a:p>
            <a:pPr algn="ctr"/>
            <a:r>
              <a:rPr lang="es-CO" dirty="0"/>
              <a:t>CLASIFICACIÓN DE LOS EVENTO ADVERSOS E INCIDENTES CLÍNICOS</a:t>
            </a:r>
          </a:p>
        </p:txBody>
      </p:sp>
      <p:sp>
        <p:nvSpPr>
          <p:cNvPr id="3" name="Marcador de contenido 2"/>
          <p:cNvSpPr>
            <a:spLocks noGrp="1"/>
          </p:cNvSpPr>
          <p:nvPr>
            <p:ph idx="1"/>
          </p:nvPr>
        </p:nvSpPr>
        <p:spPr/>
        <p:txBody>
          <a:bodyPr/>
          <a:lstStyle/>
          <a:p>
            <a:r>
              <a:rPr lang="es-CO" dirty="0"/>
              <a:t>Evento Adverso</a:t>
            </a:r>
          </a:p>
          <a:p>
            <a:pPr marL="0" indent="0" algn="just">
              <a:buNone/>
            </a:pPr>
            <a:r>
              <a:rPr lang="es-CO" dirty="0"/>
              <a:t>Es todo daño o resultado negativo en el paciente, que surge como consecuencia del manejo asistencial y no de su condición clínica.</a:t>
            </a:r>
          </a:p>
          <a:p>
            <a:endParaRPr lang="es-CO" dirty="0"/>
          </a:p>
          <a:p>
            <a:endParaRPr lang="es-CO" dirty="0"/>
          </a:p>
        </p:txBody>
      </p:sp>
      <p:graphicFrame>
        <p:nvGraphicFramePr>
          <p:cNvPr id="4" name="Diagrama 3"/>
          <p:cNvGraphicFramePr/>
          <p:nvPr/>
        </p:nvGraphicFramePr>
        <p:xfrm>
          <a:off x="1889840" y="3140968"/>
          <a:ext cx="813690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620375" y="6244084"/>
            <a:ext cx="1571625" cy="647700"/>
          </a:xfrm>
          <a:prstGeom prst="rect">
            <a:avLst/>
          </a:prstGeom>
          <a:noFill/>
          <a:ln>
            <a:noFill/>
          </a:ln>
        </p:spPr>
      </p:pic>
    </p:spTree>
    <p:extLst>
      <p:ext uri="{BB962C8B-B14F-4D97-AF65-F5344CB8AC3E}">
        <p14:creationId xmlns:p14="http://schemas.microsoft.com/office/powerpoint/2010/main" val="244197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260648"/>
            <a:ext cx="8291264" cy="1156990"/>
          </a:xfrm>
        </p:spPr>
        <p:txBody>
          <a:bodyPr/>
          <a:lstStyle/>
          <a:p>
            <a:pPr algn="ctr"/>
            <a:r>
              <a:rPr lang="es-CO" dirty="0"/>
              <a:t>Selección del equipo investigador</a:t>
            </a:r>
          </a:p>
        </p:txBody>
      </p:sp>
      <p:graphicFrame>
        <p:nvGraphicFramePr>
          <p:cNvPr id="4" name="Marcador de contenido 3"/>
          <p:cNvGraphicFramePr>
            <a:graphicFrameLocks noGrp="1"/>
          </p:cNvGraphicFramePr>
          <p:nvPr>
            <p:ph idx="1"/>
          </p:nvPr>
        </p:nvGraphicFramePr>
        <p:xfrm>
          <a:off x="1981200" y="1600200"/>
          <a:ext cx="8229600" cy="4852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5857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normAutofit/>
          </a:bodyPr>
          <a:lstStyle/>
          <a:p>
            <a:pPr algn="ctr"/>
            <a:r>
              <a:rPr lang="es-CO" dirty="0"/>
              <a:t>Obtención y organización de información</a:t>
            </a:r>
          </a:p>
        </p:txBody>
      </p:sp>
      <p:sp>
        <p:nvSpPr>
          <p:cNvPr id="3" name="Marcador de contenido 2"/>
          <p:cNvSpPr>
            <a:spLocks noGrp="1"/>
          </p:cNvSpPr>
          <p:nvPr>
            <p:ph idx="1"/>
          </p:nvPr>
        </p:nvSpPr>
        <p:spPr/>
        <p:txBody>
          <a:bodyPr/>
          <a:lstStyle/>
          <a:p>
            <a:r>
              <a:rPr lang="es-CO" dirty="0"/>
              <a:t>Mecanismos para obtener información</a:t>
            </a:r>
          </a:p>
        </p:txBody>
      </p:sp>
      <p:graphicFrame>
        <p:nvGraphicFramePr>
          <p:cNvPr id="4" name="Diagrama 3"/>
          <p:cNvGraphicFramePr/>
          <p:nvPr/>
        </p:nvGraphicFramePr>
        <p:xfrm>
          <a:off x="3048000"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620375" y="6196856"/>
            <a:ext cx="1571625" cy="647700"/>
          </a:xfrm>
          <a:prstGeom prst="rect">
            <a:avLst/>
          </a:prstGeom>
          <a:noFill/>
          <a:ln>
            <a:noFill/>
          </a:ln>
        </p:spPr>
      </p:pic>
    </p:spTree>
    <p:extLst>
      <p:ext uri="{BB962C8B-B14F-4D97-AF65-F5344CB8AC3E}">
        <p14:creationId xmlns:p14="http://schemas.microsoft.com/office/powerpoint/2010/main" val="1434267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Establecer cronología del incidente</a:t>
            </a:r>
          </a:p>
        </p:txBody>
      </p:sp>
      <p:sp>
        <p:nvSpPr>
          <p:cNvPr id="3" name="Marcador de contenido 2"/>
          <p:cNvSpPr>
            <a:spLocks noGrp="1"/>
          </p:cNvSpPr>
          <p:nvPr>
            <p:ph idx="1"/>
          </p:nvPr>
        </p:nvSpPr>
        <p:spPr/>
        <p:txBody>
          <a:bodyPr/>
          <a:lstStyle/>
          <a:p>
            <a:pPr algn="just"/>
            <a:r>
              <a:rPr lang="es-CO" dirty="0"/>
              <a:t>Permite comprender en detalle el caso y facilita la identificación de acciones inseguras. La historia clínica puede servir como base para realizar la cronología, pero las entrevistas, la revisión de formatos y demás herramientas donde se obtuvo la información complementan la secuencialidad de la atención.</a:t>
            </a:r>
          </a:p>
        </p:txBody>
      </p:sp>
      <p:pic>
        <p:nvPicPr>
          <p:cNvPr id="4" name="Imagen 3"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10188" y="3105150"/>
            <a:ext cx="1571625" cy="647700"/>
          </a:xfrm>
          <a:prstGeom prst="rect">
            <a:avLst/>
          </a:prstGeom>
          <a:noFill/>
          <a:ln>
            <a:noFill/>
          </a:ln>
        </p:spPr>
      </p:pic>
    </p:spTree>
    <p:extLst>
      <p:ext uri="{BB962C8B-B14F-4D97-AF65-F5344CB8AC3E}">
        <p14:creationId xmlns:p14="http://schemas.microsoft.com/office/powerpoint/2010/main" val="367807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560" y="260648"/>
            <a:ext cx="8075240" cy="1156990"/>
          </a:xfrm>
        </p:spPr>
        <p:txBody>
          <a:bodyPr/>
          <a:lstStyle/>
          <a:p>
            <a:pPr algn="ctr"/>
            <a:r>
              <a:rPr lang="es-CO" dirty="0"/>
              <a:t>Identificar acciones inseguras y factores contributivos</a:t>
            </a:r>
          </a:p>
        </p:txBody>
      </p:sp>
      <p:sp>
        <p:nvSpPr>
          <p:cNvPr id="3" name="Marcador de contenido 2"/>
          <p:cNvSpPr>
            <a:spLocks noGrp="1"/>
          </p:cNvSpPr>
          <p:nvPr>
            <p:ph idx="1"/>
          </p:nvPr>
        </p:nvSpPr>
        <p:spPr/>
        <p:txBody>
          <a:bodyPr/>
          <a:lstStyle/>
          <a:p>
            <a:r>
              <a:rPr lang="es-CO" dirty="0"/>
              <a:t>Por cada acción insegura yo establezco los factores que contribuyeron a que se presente una acción insegura</a:t>
            </a:r>
          </a:p>
        </p:txBody>
      </p:sp>
      <p:pic>
        <p:nvPicPr>
          <p:cNvPr id="4" name="Imagen 3"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012046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560" y="260648"/>
            <a:ext cx="8075240" cy="1156990"/>
          </a:xfrm>
        </p:spPr>
        <p:txBody>
          <a:bodyPr/>
          <a:lstStyle/>
          <a:p>
            <a:pPr algn="ctr"/>
            <a:r>
              <a:rPr lang="es-CO" dirty="0"/>
              <a:t>Recomendaciones y plan de acción</a:t>
            </a:r>
          </a:p>
        </p:txBody>
      </p:sp>
      <p:sp>
        <p:nvSpPr>
          <p:cNvPr id="3" name="Marcador de contenido 2"/>
          <p:cNvSpPr>
            <a:spLocks noGrp="1"/>
          </p:cNvSpPr>
          <p:nvPr>
            <p:ph idx="1"/>
          </p:nvPr>
        </p:nvSpPr>
        <p:spPr/>
        <p:txBody>
          <a:bodyPr/>
          <a:lstStyle/>
          <a:p>
            <a:r>
              <a:rPr lang="es-CO" dirty="0"/>
              <a:t>Priorizar los puntos  claves intervenir</a:t>
            </a:r>
          </a:p>
          <a:p>
            <a:pPr algn="just"/>
            <a:r>
              <a:rPr lang="es-CO" dirty="0"/>
              <a:t>Identificar cuales factores contributivos se consideran mas  relevantes para la presentación del evento</a:t>
            </a:r>
          </a:p>
        </p:txBody>
      </p:sp>
      <p:graphicFrame>
        <p:nvGraphicFramePr>
          <p:cNvPr id="4" name="Diagrama 3"/>
          <p:cNvGraphicFramePr/>
          <p:nvPr/>
        </p:nvGraphicFramePr>
        <p:xfrm>
          <a:off x="3048000" y="4005064"/>
          <a:ext cx="6096000" cy="205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98A4DFEA-7168-47C1-9EC0-C5E057B293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326400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260648"/>
            <a:ext cx="8291264" cy="1156990"/>
          </a:xfrm>
        </p:spPr>
        <p:txBody>
          <a:bodyPr>
            <a:normAutofit fontScale="90000"/>
          </a:bodyPr>
          <a:lstStyle/>
          <a:p>
            <a:pPr algn="ctr"/>
            <a:r>
              <a:rPr lang="es-CO" dirty="0"/>
              <a:t>Tabla guía para realizar la priorización de los factores contributivos que deben intervenirse</a:t>
            </a:r>
          </a:p>
        </p:txBody>
      </p:sp>
      <p:sp>
        <p:nvSpPr>
          <p:cNvPr id="7" name="Marcador de contenido 6"/>
          <p:cNvSpPr>
            <a:spLocks noGrp="1"/>
          </p:cNvSpPr>
          <p:nvPr>
            <p:ph idx="1"/>
          </p:nvPr>
        </p:nvSpPr>
        <p:spPr/>
        <p:txBody>
          <a:bodyPr>
            <a:normAutofit/>
          </a:bodyPr>
          <a:lstStyle/>
          <a:p>
            <a:r>
              <a:rPr lang="es-CO" sz="2400" dirty="0"/>
              <a:t>Con las causas que queden priorizadas con los puntajes mas altos se genera el plan de mejoramiento.</a:t>
            </a:r>
          </a:p>
        </p:txBody>
      </p:sp>
      <p:pic>
        <p:nvPicPr>
          <p:cNvPr id="8" name="Marcador de contenido 5"/>
          <p:cNvPicPr>
            <a:picLocks noChangeAspect="1"/>
          </p:cNvPicPr>
          <p:nvPr/>
        </p:nvPicPr>
        <p:blipFill rotWithShape="1">
          <a:blip r:embed="rId2"/>
          <a:srcRect l="34250" t="38645" r="31625" b="36467"/>
          <a:stretch/>
        </p:blipFill>
        <p:spPr>
          <a:xfrm>
            <a:off x="2279577" y="2780928"/>
            <a:ext cx="7466325" cy="3063110"/>
          </a:xfrm>
          <a:prstGeom prst="rect">
            <a:avLst/>
          </a:prstGeom>
        </p:spPr>
      </p:pic>
      <p:pic>
        <p:nvPicPr>
          <p:cNvPr id="5" name="Imagen 4"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928637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39762"/>
            <a:ext cx="8229600" cy="1156990"/>
          </a:xfrm>
        </p:spPr>
        <p:txBody>
          <a:bodyPr/>
          <a:lstStyle/>
          <a:p>
            <a:pPr algn="ctr"/>
            <a:r>
              <a:rPr lang="es-CO" dirty="0"/>
              <a:t>Recomendaciones y plan de acción</a:t>
            </a:r>
          </a:p>
        </p:txBody>
      </p:sp>
      <p:sp>
        <p:nvSpPr>
          <p:cNvPr id="3" name="Marcador de contenido 2"/>
          <p:cNvSpPr>
            <a:spLocks noGrp="1"/>
          </p:cNvSpPr>
          <p:nvPr>
            <p:ph idx="1"/>
          </p:nvPr>
        </p:nvSpPr>
        <p:spPr>
          <a:xfrm>
            <a:off x="1981200" y="1052736"/>
            <a:ext cx="8229600" cy="4853136"/>
          </a:xfrm>
        </p:spPr>
        <p:txBody>
          <a:bodyPr/>
          <a:lstStyle/>
          <a:p>
            <a:pPr algn="just"/>
            <a:r>
              <a:rPr lang="es-CO" sz="2400" dirty="0"/>
              <a:t>Estructure el plan de mejoramiento en el formato institucional, teniendo en cuenta implementar acciones enmarcadas en el ciclo PHVA</a:t>
            </a:r>
          </a:p>
          <a:p>
            <a:endParaRPr lang="es-CO" dirty="0"/>
          </a:p>
          <a:p>
            <a:endParaRPr lang="es-CO" dirty="0"/>
          </a:p>
          <a:p>
            <a:endParaRPr lang="es-CO" dirty="0"/>
          </a:p>
        </p:txBody>
      </p:sp>
      <p:graphicFrame>
        <p:nvGraphicFramePr>
          <p:cNvPr id="4" name="Tabla 3"/>
          <p:cNvGraphicFramePr>
            <a:graphicFrameLocks noGrp="1"/>
          </p:cNvGraphicFramePr>
          <p:nvPr/>
        </p:nvGraphicFramePr>
        <p:xfrm>
          <a:off x="2711625" y="5400412"/>
          <a:ext cx="7704855" cy="1010920"/>
        </p:xfrm>
        <a:graphic>
          <a:graphicData uri="http://schemas.openxmlformats.org/drawingml/2006/table">
            <a:tbl>
              <a:tblPr firstRow="1" bandRow="1">
                <a:tableStyleId>{5C22544A-7EE6-4342-B048-85BDC9FD1C3A}</a:tableStyleId>
              </a:tblPr>
              <a:tblGrid>
                <a:gridCol w="1540971">
                  <a:extLst>
                    <a:ext uri="{9D8B030D-6E8A-4147-A177-3AD203B41FA5}">
                      <a16:colId xmlns:a16="http://schemas.microsoft.com/office/drawing/2014/main" val="959646059"/>
                    </a:ext>
                  </a:extLst>
                </a:gridCol>
                <a:gridCol w="1540971">
                  <a:extLst>
                    <a:ext uri="{9D8B030D-6E8A-4147-A177-3AD203B41FA5}">
                      <a16:colId xmlns:a16="http://schemas.microsoft.com/office/drawing/2014/main" val="3242756739"/>
                    </a:ext>
                  </a:extLst>
                </a:gridCol>
                <a:gridCol w="1540971">
                  <a:extLst>
                    <a:ext uri="{9D8B030D-6E8A-4147-A177-3AD203B41FA5}">
                      <a16:colId xmlns:a16="http://schemas.microsoft.com/office/drawing/2014/main" val="3214264136"/>
                    </a:ext>
                  </a:extLst>
                </a:gridCol>
                <a:gridCol w="1540971">
                  <a:extLst>
                    <a:ext uri="{9D8B030D-6E8A-4147-A177-3AD203B41FA5}">
                      <a16:colId xmlns:a16="http://schemas.microsoft.com/office/drawing/2014/main" val="203135858"/>
                    </a:ext>
                  </a:extLst>
                </a:gridCol>
                <a:gridCol w="1540971">
                  <a:extLst>
                    <a:ext uri="{9D8B030D-6E8A-4147-A177-3AD203B41FA5}">
                      <a16:colId xmlns:a16="http://schemas.microsoft.com/office/drawing/2014/main" val="3604092012"/>
                    </a:ext>
                  </a:extLst>
                </a:gridCol>
              </a:tblGrid>
              <a:tr h="370840">
                <a:tc>
                  <a:txBody>
                    <a:bodyPr/>
                    <a:lstStyle/>
                    <a:p>
                      <a:r>
                        <a:rPr lang="es-CO" dirty="0"/>
                        <a:t>Acciones</a:t>
                      </a:r>
                    </a:p>
                  </a:txBody>
                  <a:tcPr/>
                </a:tc>
                <a:tc>
                  <a:txBody>
                    <a:bodyPr/>
                    <a:lstStyle/>
                    <a:p>
                      <a:r>
                        <a:rPr lang="es-CO" dirty="0"/>
                        <a:t>Responsable</a:t>
                      </a:r>
                    </a:p>
                  </a:txBody>
                  <a:tcPr/>
                </a:tc>
                <a:tc>
                  <a:txBody>
                    <a:bodyPr/>
                    <a:lstStyle/>
                    <a:p>
                      <a:r>
                        <a:rPr lang="es-CO" dirty="0"/>
                        <a:t>Fecha inicio</a:t>
                      </a:r>
                    </a:p>
                  </a:txBody>
                  <a:tcPr/>
                </a:tc>
                <a:tc>
                  <a:txBody>
                    <a:bodyPr/>
                    <a:lstStyle/>
                    <a:p>
                      <a:r>
                        <a:rPr lang="es-CO" dirty="0"/>
                        <a:t>Fecha terminación</a:t>
                      </a:r>
                    </a:p>
                  </a:txBody>
                  <a:tcPr/>
                </a:tc>
                <a:tc>
                  <a:txBody>
                    <a:bodyPr/>
                    <a:lstStyle/>
                    <a:p>
                      <a:r>
                        <a:rPr lang="es-CO" dirty="0"/>
                        <a:t>Seguimiento</a:t>
                      </a:r>
                    </a:p>
                  </a:txBody>
                  <a:tcPr/>
                </a:tc>
                <a:extLst>
                  <a:ext uri="{0D108BD9-81ED-4DB2-BD59-A6C34878D82A}">
                    <a16:rowId xmlns:a16="http://schemas.microsoft.com/office/drawing/2014/main" val="585022797"/>
                  </a:ext>
                </a:extLst>
              </a:tr>
              <a:tr h="370840">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a:p>
                  </a:txBody>
                  <a:tcPr/>
                </a:tc>
                <a:tc>
                  <a:txBody>
                    <a:bodyPr/>
                    <a:lstStyle/>
                    <a:p>
                      <a:endParaRPr lang="es-CO" dirty="0"/>
                    </a:p>
                  </a:txBody>
                  <a:tcPr/>
                </a:tc>
                <a:extLst>
                  <a:ext uri="{0D108BD9-81ED-4DB2-BD59-A6C34878D82A}">
                    <a16:rowId xmlns:a16="http://schemas.microsoft.com/office/drawing/2014/main" val="4124011879"/>
                  </a:ext>
                </a:extLst>
              </a:tr>
            </a:tbl>
          </a:graphicData>
        </a:graphic>
      </p:graphicFrame>
      <p:graphicFrame>
        <p:nvGraphicFramePr>
          <p:cNvPr id="5" name="Diagrama 4"/>
          <p:cNvGraphicFramePr/>
          <p:nvPr/>
        </p:nvGraphicFramePr>
        <p:xfrm>
          <a:off x="4511824" y="2420888"/>
          <a:ext cx="3408040"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LOGO 1">
            <a:extLst>
              <a:ext uri="{FF2B5EF4-FFF2-40B4-BE49-F238E27FC236}">
                <a16:creationId xmlns:a16="http://schemas.microsoft.com/office/drawing/2014/main" id="{98A4DFEA-7168-47C1-9EC0-C5E057B293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32859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260648"/>
            <a:ext cx="8363272" cy="1156990"/>
          </a:xfrm>
        </p:spPr>
        <p:txBody>
          <a:bodyPr>
            <a:normAutofit/>
          </a:bodyPr>
          <a:lstStyle/>
          <a:p>
            <a:pPr algn="ctr"/>
            <a:r>
              <a:rPr lang="es-CO" dirty="0"/>
              <a:t>Seguimiento a  la eficacia de las acciones</a:t>
            </a:r>
          </a:p>
        </p:txBody>
      </p:sp>
      <p:sp>
        <p:nvSpPr>
          <p:cNvPr id="3" name="Marcador de contenido 2"/>
          <p:cNvSpPr>
            <a:spLocks noGrp="1"/>
          </p:cNvSpPr>
          <p:nvPr>
            <p:ph idx="1"/>
          </p:nvPr>
        </p:nvSpPr>
        <p:spPr/>
        <p:txBody>
          <a:bodyPr/>
          <a:lstStyle/>
          <a:p>
            <a:pPr algn="just"/>
            <a:r>
              <a:rPr lang="es-CO" dirty="0"/>
              <a:t>La institución debe además de monitorear el cumplimiento de las acciones del plan, realizar seguimiento a los indicadores</a:t>
            </a:r>
          </a:p>
        </p:txBody>
      </p:sp>
      <p:pic>
        <p:nvPicPr>
          <p:cNvPr id="4" name="Imagen 3"/>
          <p:cNvPicPr>
            <a:picLocks noChangeAspect="1"/>
          </p:cNvPicPr>
          <p:nvPr/>
        </p:nvPicPr>
        <p:blipFill>
          <a:blip r:embed="rId2"/>
          <a:stretch>
            <a:fillRect/>
          </a:stretch>
        </p:blipFill>
        <p:spPr>
          <a:xfrm>
            <a:off x="4439816" y="3429000"/>
            <a:ext cx="3638436" cy="2401368"/>
          </a:xfrm>
          <a:prstGeom prst="rect">
            <a:avLst/>
          </a:prstGeom>
        </p:spPr>
      </p:pic>
      <p:pic>
        <p:nvPicPr>
          <p:cNvPr id="5" name="Imagen 4"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400861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20" y="260648"/>
            <a:ext cx="8435280" cy="1156990"/>
          </a:xfrm>
        </p:spPr>
        <p:txBody>
          <a:bodyPr/>
          <a:lstStyle/>
          <a:p>
            <a:pPr algn="ctr"/>
            <a:r>
              <a:rPr lang="es-CO" dirty="0"/>
              <a:t>VIDEO</a:t>
            </a:r>
          </a:p>
        </p:txBody>
      </p:sp>
      <p:sp>
        <p:nvSpPr>
          <p:cNvPr id="3" name="Marcador de contenido 2"/>
          <p:cNvSpPr>
            <a:spLocks noGrp="1"/>
          </p:cNvSpPr>
          <p:nvPr>
            <p:ph idx="1"/>
          </p:nvPr>
        </p:nvSpPr>
        <p:spPr/>
        <p:txBody>
          <a:bodyPr/>
          <a:lstStyle/>
          <a:p>
            <a:pPr marL="0" indent="0" algn="ctr">
              <a:buNone/>
            </a:pPr>
            <a:r>
              <a:rPr lang="es-CO" dirty="0">
                <a:hlinkClick r:id="rId2"/>
              </a:rPr>
              <a:t>https://www.youtube.com/watch?v=oTQdEW1CsOs</a:t>
            </a:r>
            <a:endParaRPr lang="es-CO" dirty="0"/>
          </a:p>
        </p:txBody>
      </p:sp>
      <p:pic>
        <p:nvPicPr>
          <p:cNvPr id="4" name="Imagen 3"/>
          <p:cNvPicPr>
            <a:picLocks noChangeAspect="1"/>
          </p:cNvPicPr>
          <p:nvPr/>
        </p:nvPicPr>
        <p:blipFill>
          <a:blip r:embed="rId3"/>
          <a:stretch>
            <a:fillRect/>
          </a:stretch>
        </p:blipFill>
        <p:spPr>
          <a:xfrm>
            <a:off x="4871864" y="3861048"/>
            <a:ext cx="2857500" cy="1600200"/>
          </a:xfrm>
          <a:prstGeom prst="rect">
            <a:avLst/>
          </a:prstGeom>
        </p:spPr>
      </p:pic>
      <p:sp>
        <p:nvSpPr>
          <p:cNvPr id="5" name="Rectángulo 4"/>
          <p:cNvSpPr/>
          <p:nvPr/>
        </p:nvSpPr>
        <p:spPr>
          <a:xfrm>
            <a:off x="4151784" y="5510583"/>
            <a:ext cx="4572000" cy="1200329"/>
          </a:xfrm>
          <a:prstGeom prst="rect">
            <a:avLst/>
          </a:prstGeom>
        </p:spPr>
        <p:txBody>
          <a:bodyPr>
            <a:spAutoFit/>
          </a:bodyPr>
          <a:lstStyle/>
          <a:p>
            <a:r>
              <a:rPr lang="es-CO" dirty="0">
                <a:solidFill>
                  <a:prstClr val="black"/>
                </a:solidFill>
                <a:latin typeface="Calibri"/>
                <a:hlinkClick r:id="rId4"/>
              </a:rPr>
              <a:t>https://docs.google.com/forms/d/e/1FAIpQLSeLDa3PHF6AFPFXRQuA56w5m7C4WdEheE_1k-wS_OqK_MKeYw/viewform?usp=sf_link</a:t>
            </a:r>
            <a:endParaRPr lang="es-CO" dirty="0">
              <a:solidFill>
                <a:prstClr val="black"/>
              </a:solidFill>
              <a:latin typeface="Calibri"/>
            </a:endParaRPr>
          </a:p>
          <a:p>
            <a:endParaRPr lang="es-CO" dirty="0">
              <a:solidFill>
                <a:prstClr val="black"/>
              </a:solidFill>
              <a:latin typeface="Calibri"/>
            </a:endParaRPr>
          </a:p>
        </p:txBody>
      </p:sp>
      <p:pic>
        <p:nvPicPr>
          <p:cNvPr id="6" name="Imagen 5" descr="LOGO 1">
            <a:extLst>
              <a:ext uri="{FF2B5EF4-FFF2-40B4-BE49-F238E27FC236}">
                <a16:creationId xmlns:a16="http://schemas.microsoft.com/office/drawing/2014/main" id="{98A4DFEA-7168-47C1-9EC0-C5E057B2936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90039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r>
              <a:rPr lang="es-CO" dirty="0"/>
              <a:t>Clasificación de los eventos adversos</a:t>
            </a:r>
          </a:p>
        </p:txBody>
      </p:sp>
      <p:sp>
        <p:nvSpPr>
          <p:cNvPr id="6" name="Marcador de texto 5"/>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pPr algn="ctr"/>
            <a:r>
              <a:rPr lang="es-CO" dirty="0"/>
              <a:t>Evento adverso prevenible</a:t>
            </a:r>
          </a:p>
        </p:txBody>
      </p:sp>
      <p:sp>
        <p:nvSpPr>
          <p:cNvPr id="7" name="Marcador de contenido 6"/>
          <p:cNvSpPr>
            <a:spLocks noGrp="1"/>
          </p:cNvSpPr>
          <p:nvPr>
            <p:ph sz="half" idx="2"/>
          </p:nvPr>
        </p:nvSpPr>
        <p:spPr/>
        <p:txBody>
          <a:bodyPr/>
          <a:lstStyle/>
          <a:p>
            <a:pPr marL="0" indent="0" algn="just">
              <a:buNone/>
            </a:pPr>
            <a:r>
              <a:rPr lang="es-CO" dirty="0"/>
              <a:t>Son resultados no deseados, no intencional que se habría evitado mediante el cumplimiento de los estándares de cuidado asistencial disponibles en un momento determinado.</a:t>
            </a:r>
          </a:p>
        </p:txBody>
      </p:sp>
      <p:sp>
        <p:nvSpPr>
          <p:cNvPr id="8" name="Marcador de texto 7"/>
          <p:cNvSpPr>
            <a:spLocks noGrp="1"/>
          </p:cNvSpPr>
          <p:nvPr>
            <p:ph type="body" sz="quarter" idx="3"/>
          </p:nvPr>
        </p:nvSpPr>
        <p:spPr/>
        <p:style>
          <a:lnRef idx="2">
            <a:schemeClr val="accent5"/>
          </a:lnRef>
          <a:fillRef idx="1">
            <a:schemeClr val="lt1"/>
          </a:fillRef>
          <a:effectRef idx="0">
            <a:schemeClr val="accent5"/>
          </a:effectRef>
          <a:fontRef idx="minor">
            <a:schemeClr val="dk1"/>
          </a:fontRef>
        </p:style>
        <p:txBody>
          <a:bodyPr>
            <a:normAutofit/>
          </a:bodyPr>
          <a:lstStyle/>
          <a:p>
            <a:pPr algn="ctr"/>
            <a:r>
              <a:rPr lang="es-CO" dirty="0"/>
              <a:t>Evento adverso NO </a:t>
            </a:r>
            <a:r>
              <a:rPr lang="es-CO" sz="2200" dirty="0"/>
              <a:t>prevenible</a:t>
            </a:r>
            <a:endParaRPr lang="es-CO" dirty="0"/>
          </a:p>
        </p:txBody>
      </p:sp>
      <p:sp>
        <p:nvSpPr>
          <p:cNvPr id="9" name="Marcador de contenido 8"/>
          <p:cNvSpPr>
            <a:spLocks noGrp="1"/>
          </p:cNvSpPr>
          <p:nvPr>
            <p:ph sz="quarter" idx="4"/>
          </p:nvPr>
        </p:nvSpPr>
        <p:spPr/>
        <p:txBody>
          <a:bodyPr/>
          <a:lstStyle/>
          <a:p>
            <a:pPr marL="0" indent="0" algn="just">
              <a:buNone/>
            </a:pPr>
            <a:r>
              <a:rPr lang="es-CO" dirty="0"/>
              <a:t>Es el resultado no deseado, no intencional, que se presenta a pesar del cumplimiento de estándares de cuidado asistencial.</a:t>
            </a:r>
          </a:p>
        </p:txBody>
      </p:sp>
      <p:pic>
        <p:nvPicPr>
          <p:cNvPr id="10" name="Imagen 9"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73444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60648"/>
            <a:ext cx="8229600" cy="1156990"/>
          </a:xfrm>
        </p:spPr>
        <p:txBody>
          <a:bodyPr/>
          <a:lstStyle/>
          <a:p>
            <a:pPr algn="ctr"/>
            <a:r>
              <a:rPr lang="es-CO" dirty="0"/>
              <a:t>Incidente / Complicación</a:t>
            </a:r>
          </a:p>
        </p:txBody>
      </p:sp>
      <p:sp>
        <p:nvSpPr>
          <p:cNvPr id="3" name="Marcador de texto 2"/>
          <p:cNvSpPr>
            <a:spLocks noGrp="1"/>
          </p:cNvSpPr>
          <p:nvPr>
            <p:ph type="body" idx="1"/>
          </p:nvPr>
        </p:nvSpPr>
        <p:spPr>
          <a:xfrm>
            <a:off x="1981200" y="1535114"/>
            <a:ext cx="4040188" cy="381719"/>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ctr"/>
            <a:r>
              <a:rPr lang="es-CO" dirty="0"/>
              <a:t>Incidente</a:t>
            </a:r>
          </a:p>
        </p:txBody>
      </p:sp>
      <p:sp>
        <p:nvSpPr>
          <p:cNvPr id="4" name="Marcador de contenido 3"/>
          <p:cNvSpPr>
            <a:spLocks noGrp="1"/>
          </p:cNvSpPr>
          <p:nvPr>
            <p:ph sz="half" idx="2"/>
          </p:nvPr>
        </p:nvSpPr>
        <p:spPr/>
        <p:txBody>
          <a:bodyPr/>
          <a:lstStyle/>
          <a:p>
            <a:pPr marL="0" indent="0">
              <a:buNone/>
            </a:pPr>
            <a:r>
              <a:rPr lang="es-CO" dirty="0"/>
              <a:t>Falla en un proceso asistencial que no alcanza a causar un evento adverso.</a:t>
            </a:r>
          </a:p>
        </p:txBody>
      </p:sp>
      <p:sp>
        <p:nvSpPr>
          <p:cNvPr id="5" name="Marcador de texto 4"/>
          <p:cNvSpPr>
            <a:spLocks noGrp="1"/>
          </p:cNvSpPr>
          <p:nvPr>
            <p:ph type="body" sz="quarter" idx="3"/>
          </p:nvPr>
        </p:nvSpPr>
        <p:spPr>
          <a:xfrm>
            <a:off x="6169026" y="1535114"/>
            <a:ext cx="4041775" cy="381719"/>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ctr"/>
            <a:r>
              <a:rPr lang="es-CO" dirty="0"/>
              <a:t>Complicación</a:t>
            </a:r>
          </a:p>
        </p:txBody>
      </p:sp>
      <p:sp>
        <p:nvSpPr>
          <p:cNvPr id="6" name="Marcador de contenido 5"/>
          <p:cNvSpPr>
            <a:spLocks noGrp="1"/>
          </p:cNvSpPr>
          <p:nvPr>
            <p:ph sz="quarter" idx="4"/>
          </p:nvPr>
        </p:nvSpPr>
        <p:spPr/>
        <p:txBody>
          <a:bodyPr/>
          <a:lstStyle/>
          <a:p>
            <a:pPr marL="0" indent="0" algn="just">
              <a:buNone/>
            </a:pPr>
            <a:r>
              <a:rPr lang="es-CO" dirty="0"/>
              <a:t>Es el daño o resultado clínico no esperado, no atribuible a la atención en salud sino a la enfermedad o a las condiciones propias del paciente.</a:t>
            </a:r>
          </a:p>
        </p:txBody>
      </p:sp>
      <p:pic>
        <p:nvPicPr>
          <p:cNvPr id="7" name="Imagen 6" descr="LOGO 1">
            <a:extLst>
              <a:ext uri="{FF2B5EF4-FFF2-40B4-BE49-F238E27FC236}">
                <a16:creationId xmlns:a16="http://schemas.microsoft.com/office/drawing/2014/main" id="{98A4DFEA-7168-47C1-9EC0-C5E057B293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10350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9576" y="260648"/>
            <a:ext cx="7931224" cy="1156990"/>
          </a:xfrm>
        </p:spPr>
        <p:txBody>
          <a:bodyPr>
            <a:normAutofit fontScale="90000"/>
          </a:bodyPr>
          <a:lstStyle/>
          <a:p>
            <a:pPr algn="ctr"/>
            <a:r>
              <a:rPr lang="es-CO" dirty="0"/>
              <a:t>Clasificación de los eventos adversos e incidentes de acuerdo a la pirámide Heinrich</a:t>
            </a:r>
          </a:p>
        </p:txBody>
      </p:sp>
      <p:graphicFrame>
        <p:nvGraphicFramePr>
          <p:cNvPr id="7" name="Diagrama 6"/>
          <p:cNvGraphicFramePr/>
          <p:nvPr/>
        </p:nvGraphicFramePr>
        <p:xfrm>
          <a:off x="2639616" y="1916832"/>
          <a:ext cx="70084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lamada rectangular redondeada 8"/>
          <p:cNvSpPr/>
          <p:nvPr/>
        </p:nvSpPr>
        <p:spPr>
          <a:xfrm>
            <a:off x="6960096" y="2132857"/>
            <a:ext cx="3538736" cy="673947"/>
          </a:xfrm>
          <a:prstGeom prst="wedgeRoundRectCallout">
            <a:avLst>
              <a:gd name="adj1" fmla="val -59242"/>
              <a:gd name="adj2" fmla="val -185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solidFill>
                  <a:prstClr val="black"/>
                </a:solidFill>
                <a:latin typeface="Calibri"/>
              </a:rPr>
              <a:t>Aquel que ocasiona muerte o incapacidad residual al alta hospitalaria o que requirió intervención quirúrgica</a:t>
            </a:r>
          </a:p>
        </p:txBody>
      </p:sp>
      <p:sp>
        <p:nvSpPr>
          <p:cNvPr id="11" name="Llamada rectangular redondeada 10"/>
          <p:cNvSpPr/>
          <p:nvPr/>
        </p:nvSpPr>
        <p:spPr>
          <a:xfrm>
            <a:off x="1631504" y="3068960"/>
            <a:ext cx="2520280" cy="1224136"/>
          </a:xfrm>
          <a:prstGeom prst="wedgeRoundRectCallout">
            <a:avLst>
              <a:gd name="adj1" fmla="val 69240"/>
              <a:gd name="adj2" fmla="val -1072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b="1" dirty="0">
                <a:solidFill>
                  <a:prstClr val="black"/>
                </a:solidFill>
                <a:latin typeface="Calibri"/>
              </a:rPr>
              <a:t>Moderado</a:t>
            </a:r>
            <a:r>
              <a:rPr lang="es-CO" sz="1200" dirty="0">
                <a:solidFill>
                  <a:prstClr val="black"/>
                </a:solidFill>
                <a:latin typeface="Calibri"/>
              </a:rPr>
              <a:t>: Aquel que ocasiona prolongación de la estancia hospitalaria al menos de un día</a:t>
            </a:r>
          </a:p>
          <a:p>
            <a:pPr algn="ctr"/>
            <a:endParaRPr lang="es-CO" sz="1050" dirty="0">
              <a:solidFill>
                <a:prstClr val="black"/>
              </a:solidFill>
              <a:latin typeface="Calibri"/>
            </a:endParaRPr>
          </a:p>
          <a:p>
            <a:pPr algn="ctr"/>
            <a:r>
              <a:rPr lang="es-CO" sz="1200" b="1" dirty="0">
                <a:solidFill>
                  <a:prstClr val="black"/>
                </a:solidFill>
                <a:latin typeface="Calibri"/>
              </a:rPr>
              <a:t>Leve</a:t>
            </a:r>
            <a:r>
              <a:rPr lang="es-CO" sz="1200" dirty="0">
                <a:solidFill>
                  <a:prstClr val="black"/>
                </a:solidFill>
                <a:latin typeface="Calibri"/>
              </a:rPr>
              <a:t>: Aquel que genera lesión o complicación sin prolongación de la estancia hospitalaria</a:t>
            </a:r>
          </a:p>
        </p:txBody>
      </p:sp>
      <p:sp>
        <p:nvSpPr>
          <p:cNvPr id="13" name="Llamada rectangular redondeada 12"/>
          <p:cNvSpPr/>
          <p:nvPr/>
        </p:nvSpPr>
        <p:spPr>
          <a:xfrm>
            <a:off x="9120336" y="4725144"/>
            <a:ext cx="1547664" cy="576064"/>
          </a:xfrm>
          <a:prstGeom prst="wedgeRoundRectCallout">
            <a:avLst>
              <a:gd name="adj1" fmla="val -72826"/>
              <a:gd name="adj2" fmla="val 32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a:solidFill>
                  <a:prstClr val="black"/>
                </a:solidFill>
                <a:latin typeface="Calibri"/>
              </a:rPr>
              <a:t>No genera daño en el paciente</a:t>
            </a:r>
          </a:p>
        </p:txBody>
      </p:sp>
      <p:pic>
        <p:nvPicPr>
          <p:cNvPr id="8" name="Imagen 7" descr="LOGO 1">
            <a:extLst>
              <a:ext uri="{FF2B5EF4-FFF2-40B4-BE49-F238E27FC236}">
                <a16:creationId xmlns:a16="http://schemas.microsoft.com/office/drawing/2014/main" id="{98A4DFEA-7168-47C1-9EC0-C5E057B2936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294809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Slide Number Placeholder 1">
            <a:extLst>
              <a:ext uri="{FF2B5EF4-FFF2-40B4-BE49-F238E27FC236}">
                <a16:creationId xmlns:a16="http://schemas.microsoft.com/office/drawing/2014/main" id="{03349397-CC54-4A94-BEF8-0237D86C3290}"/>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s-CO" dirty="0">
              <a:solidFill>
                <a:srgbClr val="929292"/>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1" y="692697"/>
            <a:ext cx="746601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descr="LOGO 1">
            <a:extLst>
              <a:ext uri="{FF2B5EF4-FFF2-40B4-BE49-F238E27FC236}">
                <a16:creationId xmlns:a16="http://schemas.microsoft.com/office/drawing/2014/main" id="{98A4DFEA-7168-47C1-9EC0-C5E057B293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86373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51585" y="980729"/>
            <a:ext cx="7458075" cy="4962525"/>
          </a:xfrm>
          <a:prstGeom prst="rect">
            <a:avLst/>
          </a:prstGeom>
        </p:spPr>
      </p:pic>
      <p:sp>
        <p:nvSpPr>
          <p:cNvPr id="4" name="Llamada rectangular 3"/>
          <p:cNvSpPr/>
          <p:nvPr/>
        </p:nvSpPr>
        <p:spPr>
          <a:xfrm>
            <a:off x="2495600" y="1268761"/>
            <a:ext cx="1887586" cy="1036241"/>
          </a:xfrm>
          <a:prstGeom prst="wedgeRectCallout">
            <a:avLst>
              <a:gd name="adj1" fmla="val 67318"/>
              <a:gd name="adj2" fmla="val -249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1000" dirty="0">
              <a:solidFill>
                <a:prstClr val="black"/>
              </a:solidFill>
              <a:latin typeface="Calibri"/>
            </a:endParaRPr>
          </a:p>
          <a:p>
            <a:pPr algn="ctr"/>
            <a:r>
              <a:rPr lang="es-CO" sz="1000" dirty="0">
                <a:solidFill>
                  <a:prstClr val="black"/>
                </a:solidFill>
                <a:latin typeface="Calibri"/>
              </a:rPr>
              <a:t>Acontecimiento </a:t>
            </a:r>
            <a:r>
              <a:rPr lang="es-ES" sz="1000" dirty="0">
                <a:solidFill>
                  <a:prstClr val="black"/>
                </a:solidFill>
                <a:latin typeface="Calibri"/>
              </a:rPr>
              <a:t>o una circunstancia que pueden alertar acerca del incremento del riesgo de ocurrencia de un incidente o evento adverso.</a:t>
            </a:r>
            <a:endParaRPr lang="es-CO" sz="1000" dirty="0">
              <a:solidFill>
                <a:prstClr val="black"/>
              </a:solidFill>
              <a:latin typeface="Calibri"/>
            </a:endParaRPr>
          </a:p>
          <a:p>
            <a:pPr algn="ctr"/>
            <a:endParaRPr lang="es-CO" dirty="0">
              <a:solidFill>
                <a:prstClr val="black"/>
              </a:solidFill>
              <a:latin typeface="Calibri"/>
            </a:endParaRPr>
          </a:p>
        </p:txBody>
      </p:sp>
      <p:sp>
        <p:nvSpPr>
          <p:cNvPr id="5" name="Llamada rectangular redondeada 4"/>
          <p:cNvSpPr/>
          <p:nvPr/>
        </p:nvSpPr>
        <p:spPr>
          <a:xfrm>
            <a:off x="2495600" y="2558556"/>
            <a:ext cx="2952328" cy="648072"/>
          </a:xfrm>
          <a:prstGeom prst="wedgeRoundRectCallout">
            <a:avLst>
              <a:gd name="adj1" fmla="val 137123"/>
              <a:gd name="adj2" fmla="val 565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50" dirty="0">
                <a:solidFill>
                  <a:prstClr val="black"/>
                </a:solidFill>
                <a:latin typeface="Calibri"/>
              </a:rPr>
              <a:t>Intervención tecnológica y científica o administrativa en el proceso asistencial en salud con resultado clínico exitoso, que minimiza la probabilidad de ocurrencia de un evento adverso.</a:t>
            </a:r>
          </a:p>
        </p:txBody>
      </p:sp>
      <p:sp>
        <p:nvSpPr>
          <p:cNvPr id="6" name="Llamada rectangular redondeada 5"/>
          <p:cNvSpPr/>
          <p:nvPr/>
        </p:nvSpPr>
        <p:spPr>
          <a:xfrm>
            <a:off x="2500192" y="3573016"/>
            <a:ext cx="2376264" cy="833536"/>
          </a:xfrm>
          <a:prstGeom prst="wedgeRoundRectCallout">
            <a:avLst>
              <a:gd name="adj1" fmla="val 71479"/>
              <a:gd name="adj2" fmla="val 1296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dirty="0">
                <a:solidFill>
                  <a:prstClr val="black"/>
                </a:solidFill>
                <a:latin typeface="Calibri"/>
              </a:rPr>
              <a:t>Es el daño o resultado clínico no esperado, no atribuible a la atención  en salud sino a la enfermedad o condiciones propias del paciente</a:t>
            </a:r>
          </a:p>
        </p:txBody>
      </p:sp>
      <p:sp>
        <p:nvSpPr>
          <p:cNvPr id="7" name="Llamada rectangular redondeada 6"/>
          <p:cNvSpPr/>
          <p:nvPr/>
        </p:nvSpPr>
        <p:spPr>
          <a:xfrm>
            <a:off x="2500192" y="5265870"/>
            <a:ext cx="2376264" cy="573719"/>
          </a:xfrm>
          <a:prstGeom prst="wedgeRoundRectCallout">
            <a:avLst>
              <a:gd name="adj1" fmla="val 150020"/>
              <a:gd name="adj2" fmla="val 383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dirty="0">
                <a:solidFill>
                  <a:prstClr val="black"/>
                </a:solidFill>
                <a:latin typeface="Calibri"/>
              </a:rPr>
              <a:t>Es el evento adverso no deseado, no intencional, que se presenta a pesar del cumplimiento de estándares.</a:t>
            </a:r>
          </a:p>
        </p:txBody>
      </p:sp>
      <p:pic>
        <p:nvPicPr>
          <p:cNvPr id="8" name="Imagen 7" descr="LOGO 1">
            <a:extLst>
              <a:ext uri="{FF2B5EF4-FFF2-40B4-BE49-F238E27FC236}">
                <a16:creationId xmlns:a16="http://schemas.microsoft.com/office/drawing/2014/main" id="{98A4DFEA-7168-47C1-9EC0-C5E057B29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10300"/>
            <a:ext cx="1571625" cy="647700"/>
          </a:xfrm>
          <a:prstGeom prst="rect">
            <a:avLst/>
          </a:prstGeom>
          <a:noFill/>
          <a:ln>
            <a:noFill/>
          </a:ln>
        </p:spPr>
      </p:pic>
    </p:spTree>
    <p:extLst>
      <p:ext uri="{BB962C8B-B14F-4D97-AF65-F5344CB8AC3E}">
        <p14:creationId xmlns:p14="http://schemas.microsoft.com/office/powerpoint/2010/main" val="197525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990043" y="713633"/>
            <a:ext cx="8416144" cy="5574750"/>
          </a:xfrm>
          <a:prstGeom prst="rect">
            <a:avLst/>
          </a:prstGeom>
        </p:spPr>
      </p:pic>
      <p:sp>
        <p:nvSpPr>
          <p:cNvPr id="4" name="Llamada rectangular redondeada 3"/>
          <p:cNvSpPr/>
          <p:nvPr/>
        </p:nvSpPr>
        <p:spPr>
          <a:xfrm>
            <a:off x="767408" y="281585"/>
            <a:ext cx="3528392" cy="1296144"/>
          </a:xfrm>
          <a:prstGeom prst="wedgeRoundRectCallout">
            <a:avLst>
              <a:gd name="adj1" fmla="val 94532"/>
              <a:gd name="adj2" fmla="val 2508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dirty="0">
                <a:solidFill>
                  <a:prstClr val="black"/>
                </a:solidFill>
                <a:latin typeface="Calibri"/>
              </a:rPr>
              <a:t>Error: Uso de un plan equivocado para el logro de un resultado esperado (</a:t>
            </a:r>
            <a:r>
              <a:rPr lang="es-CO" sz="1000" b="1" dirty="0">
                <a:solidFill>
                  <a:prstClr val="black"/>
                </a:solidFill>
                <a:latin typeface="Calibri"/>
              </a:rPr>
              <a:t>error de planeación</a:t>
            </a:r>
            <a:r>
              <a:rPr lang="es-CO" sz="1000" dirty="0">
                <a:solidFill>
                  <a:prstClr val="black"/>
                </a:solidFill>
                <a:latin typeface="Calibri"/>
              </a:rPr>
              <a:t>) o falla en completar una acción como estaba planeada (</a:t>
            </a:r>
            <a:r>
              <a:rPr lang="es-CO" sz="1000" b="1" dirty="0">
                <a:solidFill>
                  <a:prstClr val="black"/>
                </a:solidFill>
                <a:latin typeface="Calibri"/>
              </a:rPr>
              <a:t>error de ejecución</a:t>
            </a:r>
            <a:r>
              <a:rPr lang="es-CO" sz="1000" dirty="0">
                <a:solidFill>
                  <a:prstClr val="black"/>
                </a:solidFill>
                <a:latin typeface="Calibri"/>
              </a:rPr>
              <a:t>). </a:t>
            </a:r>
          </a:p>
          <a:p>
            <a:pPr algn="ctr"/>
            <a:r>
              <a:rPr lang="es-CO" sz="1000" dirty="0">
                <a:solidFill>
                  <a:prstClr val="black"/>
                </a:solidFill>
                <a:latin typeface="Calibri"/>
              </a:rPr>
              <a:t>Tanto los errores de planeación como los de ejecución pueden ser causados por </a:t>
            </a:r>
            <a:r>
              <a:rPr lang="es-CO" sz="1000" b="1" dirty="0">
                <a:solidFill>
                  <a:prstClr val="black"/>
                </a:solidFill>
                <a:latin typeface="Calibri"/>
              </a:rPr>
              <a:t>acción u omisión</a:t>
            </a:r>
            <a:r>
              <a:rPr lang="es-CO" sz="1000" dirty="0">
                <a:solidFill>
                  <a:prstClr val="black"/>
                </a:solidFill>
                <a:latin typeface="Calibri"/>
              </a:rPr>
              <a:t>. Error por </a:t>
            </a:r>
            <a:r>
              <a:rPr lang="es-CO" sz="1000" b="1" dirty="0">
                <a:solidFill>
                  <a:prstClr val="black"/>
                </a:solidFill>
                <a:latin typeface="Calibri"/>
              </a:rPr>
              <a:t>acción</a:t>
            </a:r>
            <a:r>
              <a:rPr lang="es-CO" sz="1000" dirty="0">
                <a:solidFill>
                  <a:prstClr val="black"/>
                </a:solidFill>
                <a:latin typeface="Calibri"/>
              </a:rPr>
              <a:t> es el resultante de “</a:t>
            </a:r>
            <a:r>
              <a:rPr lang="es-CO" sz="1000" b="1" dirty="0">
                <a:solidFill>
                  <a:prstClr val="black"/>
                </a:solidFill>
                <a:latin typeface="Calibri"/>
              </a:rPr>
              <a:t>hacer lo que no había que hacer</a:t>
            </a:r>
            <a:r>
              <a:rPr lang="es-CO" sz="1000" dirty="0">
                <a:solidFill>
                  <a:prstClr val="black"/>
                </a:solidFill>
                <a:latin typeface="Calibri"/>
              </a:rPr>
              <a:t>”, mientras el error por </a:t>
            </a:r>
            <a:r>
              <a:rPr lang="es-CO" sz="1000" b="1" dirty="0">
                <a:solidFill>
                  <a:prstClr val="black"/>
                </a:solidFill>
                <a:latin typeface="Calibri"/>
              </a:rPr>
              <a:t>omisión</a:t>
            </a:r>
            <a:r>
              <a:rPr lang="es-CO" sz="1000" dirty="0">
                <a:solidFill>
                  <a:prstClr val="black"/>
                </a:solidFill>
                <a:latin typeface="Calibri"/>
              </a:rPr>
              <a:t> es el causado por “</a:t>
            </a:r>
            <a:r>
              <a:rPr lang="es-CO" sz="1000" b="1" dirty="0">
                <a:solidFill>
                  <a:prstClr val="black"/>
                </a:solidFill>
                <a:latin typeface="Calibri"/>
              </a:rPr>
              <a:t>no hacer lo que había que hacer</a:t>
            </a:r>
            <a:r>
              <a:rPr lang="es-CO" sz="1000" dirty="0">
                <a:solidFill>
                  <a:prstClr val="black"/>
                </a:solidFill>
                <a:latin typeface="Calibri"/>
              </a:rPr>
              <a:t>”.</a:t>
            </a:r>
          </a:p>
        </p:txBody>
      </p:sp>
      <p:sp>
        <p:nvSpPr>
          <p:cNvPr id="5" name="Llamada rectangular redondeada 4"/>
          <p:cNvSpPr/>
          <p:nvPr/>
        </p:nvSpPr>
        <p:spPr>
          <a:xfrm>
            <a:off x="8400256" y="4437112"/>
            <a:ext cx="1944216" cy="504056"/>
          </a:xfrm>
          <a:prstGeom prst="wedgeRoundRectCallout">
            <a:avLst>
              <a:gd name="adj1" fmla="val -34112"/>
              <a:gd name="adj2" fmla="val -17060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dirty="0">
                <a:solidFill>
                  <a:prstClr val="black"/>
                </a:solidFill>
                <a:latin typeface="Calibri"/>
              </a:rPr>
              <a:t>Falla en un proceso asistencial que no alcanza a causar un evento adverso</a:t>
            </a:r>
          </a:p>
        </p:txBody>
      </p:sp>
      <p:sp>
        <p:nvSpPr>
          <p:cNvPr id="6" name="Llamada rectangular redondeada 5"/>
          <p:cNvSpPr/>
          <p:nvPr/>
        </p:nvSpPr>
        <p:spPr>
          <a:xfrm>
            <a:off x="156824" y="3144912"/>
            <a:ext cx="2736304" cy="1008112"/>
          </a:xfrm>
          <a:prstGeom prst="wedgeRoundRectCallout">
            <a:avLst>
              <a:gd name="adj1" fmla="val 86294"/>
              <a:gd name="adj2" fmla="val 2349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dirty="0">
                <a:solidFill>
                  <a:prstClr val="black"/>
                </a:solidFill>
                <a:latin typeface="Calibri"/>
              </a:rPr>
              <a:t>Son resultados no deseados, no intencional, que se habría evitado mediante el cumplimiento de los estándares de cuidado asistencial disponible en un momento determinado</a:t>
            </a:r>
          </a:p>
        </p:txBody>
      </p:sp>
      <p:sp>
        <p:nvSpPr>
          <p:cNvPr id="7" name="Llamada rectangular redondeada 6"/>
          <p:cNvSpPr/>
          <p:nvPr/>
        </p:nvSpPr>
        <p:spPr>
          <a:xfrm>
            <a:off x="8544272" y="2204864"/>
            <a:ext cx="2160240" cy="864096"/>
          </a:xfrm>
          <a:prstGeom prst="wedgeRoundRectCallout">
            <a:avLst>
              <a:gd name="adj1" fmla="val -82309"/>
              <a:gd name="adj2" fmla="val -352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dirty="0">
                <a:solidFill>
                  <a:prstClr val="black"/>
                </a:solidFill>
                <a:latin typeface="Calibri"/>
              </a:rPr>
              <a:t>Barrera de seguridad: Una acción o circunstancia que reduce la probabilidad de presentación del incidente o evento adverso.</a:t>
            </a:r>
          </a:p>
        </p:txBody>
      </p:sp>
      <p:pic>
        <p:nvPicPr>
          <p:cNvPr id="8" name="Imagen 7" descr="LOGO 1">
            <a:extLst>
              <a:ext uri="{FF2B5EF4-FFF2-40B4-BE49-F238E27FC236}">
                <a16:creationId xmlns:a16="http://schemas.microsoft.com/office/drawing/2014/main" id="{98A4DFEA-7168-47C1-9EC0-C5E057B293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288383"/>
            <a:ext cx="1571625" cy="647700"/>
          </a:xfrm>
          <a:prstGeom prst="rect">
            <a:avLst/>
          </a:prstGeom>
          <a:noFill/>
          <a:ln>
            <a:noFill/>
          </a:ln>
        </p:spPr>
      </p:pic>
    </p:spTree>
    <p:extLst>
      <p:ext uri="{BB962C8B-B14F-4D97-AF65-F5344CB8AC3E}">
        <p14:creationId xmlns:p14="http://schemas.microsoft.com/office/powerpoint/2010/main" val="210375179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2204</Words>
  <Application>Microsoft Office PowerPoint</Application>
  <PresentationFormat>Panorámica</PresentationFormat>
  <Paragraphs>195</Paragraphs>
  <Slides>38</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Arial</vt:lpstr>
      <vt:lpstr>Arial Black</vt:lpstr>
      <vt:lpstr>Calibri</vt:lpstr>
      <vt:lpstr>1_Tema de Office</vt:lpstr>
      <vt:lpstr>LA SEGURIDAD DEL PACIENTE COMO REQUISITO DE HABILITACIÓN</vt:lpstr>
      <vt:lpstr>TABLA DE CONTENIDO</vt:lpstr>
      <vt:lpstr>CLASIFICACIÓN DE LOS EVENTO ADVERSOS E INCIDENTES CLÍNICOS</vt:lpstr>
      <vt:lpstr>Clasificación de los eventos adversos</vt:lpstr>
      <vt:lpstr>Incidente / Complicación</vt:lpstr>
      <vt:lpstr>Clasificación de los eventos adversos e incidentes de acuerdo a la pirámide Heinrich</vt:lpstr>
      <vt:lpstr>Presentación de PowerPoint</vt:lpstr>
      <vt:lpstr>Presentación de PowerPoint</vt:lpstr>
      <vt:lpstr>Presentación de PowerPoint</vt:lpstr>
      <vt:lpstr>Análisis de caso</vt:lpstr>
      <vt:lpstr>Presentación de PowerPoint</vt:lpstr>
      <vt:lpstr>Análisis de caso</vt:lpstr>
      <vt:lpstr>Presentación de PowerPoint</vt:lpstr>
      <vt:lpstr>Análisis de caso</vt:lpstr>
      <vt:lpstr>Presentación de PowerPoint</vt:lpstr>
      <vt:lpstr>Presentación de PowerPoint</vt:lpstr>
      <vt:lpstr>Fallas Latentes</vt:lpstr>
      <vt:lpstr>Factores Contributivos</vt:lpstr>
      <vt:lpstr>Factores Contributivos</vt:lpstr>
      <vt:lpstr>Acciones Inseguras</vt:lpstr>
      <vt:lpstr>Acciones Inseguras</vt:lpstr>
      <vt:lpstr>Análisis de caso</vt:lpstr>
      <vt:lpstr>Análisis de caso</vt:lpstr>
      <vt:lpstr>Sondeo</vt:lpstr>
      <vt:lpstr>Sondeo</vt:lpstr>
      <vt:lpstr>Sondeo</vt:lpstr>
      <vt:lpstr>Protocolo de Londres</vt:lpstr>
      <vt:lpstr>Protocolo de Londres</vt:lpstr>
      <vt:lpstr>Protocolo de Londres</vt:lpstr>
      <vt:lpstr>Selección del equipo investigador</vt:lpstr>
      <vt:lpstr>Obtención y organización de información</vt:lpstr>
      <vt:lpstr>Establecer cronología del incidente</vt:lpstr>
      <vt:lpstr>Identificar acciones inseguras y factores contributivos</vt:lpstr>
      <vt:lpstr>Recomendaciones y plan de acción</vt:lpstr>
      <vt:lpstr>Tabla guía para realizar la priorización de los factores contributivos que deben intervenirse</vt:lpstr>
      <vt:lpstr>Recomendaciones y plan de acción</vt:lpstr>
      <vt:lpstr>Seguimiento a  la eficacia de las acciones</vt:lpstr>
      <vt:lpstr>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SEGURIDAD DEL PACIENTE COMO REQUISITO DE HABILITACIÓN</dc:title>
  <dc:creator>Admin</dc:creator>
  <cp:lastModifiedBy>ADRIANA LINARES</cp:lastModifiedBy>
  <cp:revision>3</cp:revision>
  <dcterms:created xsi:type="dcterms:W3CDTF">2020-08-26T01:59:54Z</dcterms:created>
  <dcterms:modified xsi:type="dcterms:W3CDTF">2021-01-12T15:16:00Z</dcterms:modified>
</cp:coreProperties>
</file>