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25"/>
  </p:notesMasterIdLst>
  <p:sldIdLst>
    <p:sldId id="256" r:id="rId2"/>
    <p:sldId id="259" r:id="rId3"/>
    <p:sldId id="269" r:id="rId4"/>
    <p:sldId id="273" r:id="rId5"/>
    <p:sldId id="275" r:id="rId6"/>
    <p:sldId id="280" r:id="rId7"/>
    <p:sldId id="282" r:id="rId8"/>
    <p:sldId id="278" r:id="rId9"/>
    <p:sldId id="257" r:id="rId10"/>
    <p:sldId id="274" r:id="rId11"/>
    <p:sldId id="262" r:id="rId12"/>
    <p:sldId id="264" r:id="rId13"/>
    <p:sldId id="277" r:id="rId14"/>
    <p:sldId id="286" r:id="rId15"/>
    <p:sldId id="265" r:id="rId16"/>
    <p:sldId id="279" r:id="rId17"/>
    <p:sldId id="266" r:id="rId18"/>
    <p:sldId id="281" r:id="rId19"/>
    <p:sldId id="260" r:id="rId20"/>
    <p:sldId id="285" r:id="rId21"/>
    <p:sldId id="283" r:id="rId22"/>
    <p:sldId id="284" r:id="rId23"/>
    <p:sldId id="268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EF4E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86475" autoAdjust="0"/>
  </p:normalViewPr>
  <p:slideViewPr>
    <p:cSldViewPr>
      <p:cViewPr varScale="1">
        <p:scale>
          <a:sx n="86" d="100"/>
          <a:sy n="86" d="100"/>
        </p:scale>
        <p:origin x="11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F0E8E-9DFA-4D18-8B68-B0DB76690D3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4686AEE-BB48-421D-A01C-AE0D78FF1DEC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/>
            <a:t>1000 Kg/mes</a:t>
          </a:r>
        </a:p>
      </dgm:t>
    </dgm:pt>
    <dgm:pt modelId="{42F91743-850E-4863-8D64-9F7E4E6CEA68}" type="parTrans" cxnId="{EE364B5B-C31E-428D-A714-89C334F791FC}">
      <dgm:prSet/>
      <dgm:spPr/>
      <dgm:t>
        <a:bodyPr/>
        <a:lstStyle/>
        <a:p>
          <a:endParaRPr lang="es-ES"/>
        </a:p>
      </dgm:t>
    </dgm:pt>
    <dgm:pt modelId="{A59FD9E7-95DA-4E41-90EF-54A14DCC15FF}" type="sibTrans" cxnId="{EE364B5B-C31E-428D-A714-89C334F791FC}">
      <dgm:prSet/>
      <dgm:spPr/>
      <dgm:t>
        <a:bodyPr/>
        <a:lstStyle/>
        <a:p>
          <a:endParaRPr lang="es-ES"/>
        </a:p>
      </dgm:t>
    </dgm:pt>
    <dgm:pt modelId="{2199B528-7308-4F68-9801-C2FD5F23D119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100 – 999 Kg/mes</a:t>
          </a:r>
        </a:p>
      </dgm:t>
    </dgm:pt>
    <dgm:pt modelId="{13B1DD6D-C733-4297-A687-D8CEC8DED07C}" type="parTrans" cxnId="{20835891-4B4F-41EE-A047-9E8EA83385A0}">
      <dgm:prSet/>
      <dgm:spPr/>
      <dgm:t>
        <a:bodyPr/>
        <a:lstStyle/>
        <a:p>
          <a:endParaRPr lang="es-ES"/>
        </a:p>
      </dgm:t>
    </dgm:pt>
    <dgm:pt modelId="{23C8CA4C-2B65-493F-A84F-7378115C0E6B}" type="sibTrans" cxnId="{20835891-4B4F-41EE-A047-9E8EA83385A0}">
      <dgm:prSet/>
      <dgm:spPr/>
      <dgm:t>
        <a:bodyPr/>
        <a:lstStyle/>
        <a:p>
          <a:endParaRPr lang="es-ES"/>
        </a:p>
      </dgm:t>
    </dgm:pt>
    <dgm:pt modelId="{C0722D4B-2C40-4BCC-9FB9-945F81F29DF6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10-99 Kg/mes</a:t>
          </a:r>
        </a:p>
      </dgm:t>
    </dgm:pt>
    <dgm:pt modelId="{F8F32ADD-FB92-47C0-92BA-A31432570529}" type="parTrans" cxnId="{B4AB8B98-F1DF-4893-A7D2-6543A2E34BD0}">
      <dgm:prSet/>
      <dgm:spPr/>
      <dgm:t>
        <a:bodyPr/>
        <a:lstStyle/>
        <a:p>
          <a:endParaRPr lang="es-ES"/>
        </a:p>
      </dgm:t>
    </dgm:pt>
    <dgm:pt modelId="{CDBDE0C3-DD31-4B73-807D-18F9337A9AC4}" type="sibTrans" cxnId="{B4AB8B98-F1DF-4893-A7D2-6543A2E34BD0}">
      <dgm:prSet/>
      <dgm:spPr/>
      <dgm:t>
        <a:bodyPr/>
        <a:lstStyle/>
        <a:p>
          <a:endParaRPr lang="es-ES"/>
        </a:p>
      </dgm:t>
    </dgm:pt>
    <dgm:pt modelId="{7B11DFAE-EC8A-477F-9F96-5CDF11A38408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entury Gothic" panose="020B0502020202020204" pitchFamily="34" charset="0"/>
            </a:rPr>
            <a:t>Gran Generador</a:t>
          </a:r>
        </a:p>
      </dgm:t>
    </dgm:pt>
    <dgm:pt modelId="{9CC523CC-852A-4D3D-8739-A955BC52DE98}" type="parTrans" cxnId="{BEA579FA-143A-4157-9B10-8824F8D845AA}">
      <dgm:prSet/>
      <dgm:spPr/>
      <dgm:t>
        <a:bodyPr/>
        <a:lstStyle/>
        <a:p>
          <a:endParaRPr lang="es-ES"/>
        </a:p>
      </dgm:t>
    </dgm:pt>
    <dgm:pt modelId="{773A4529-EC5F-482A-BC33-E6A7F80D1906}" type="sibTrans" cxnId="{BEA579FA-143A-4157-9B10-8824F8D845AA}">
      <dgm:prSet/>
      <dgm:spPr/>
      <dgm:t>
        <a:bodyPr/>
        <a:lstStyle/>
        <a:p>
          <a:endParaRPr lang="es-ES"/>
        </a:p>
      </dgm:t>
    </dgm:pt>
    <dgm:pt modelId="{CFB0720E-8C26-4F2B-9059-A00D4828C52F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Mediano Generador</a:t>
          </a:r>
        </a:p>
      </dgm:t>
    </dgm:pt>
    <dgm:pt modelId="{ED7791F8-B315-4F88-BE25-001066A830F8}" type="parTrans" cxnId="{CC1ECDEB-5B63-448A-85D1-A511475188E4}">
      <dgm:prSet/>
      <dgm:spPr/>
      <dgm:t>
        <a:bodyPr/>
        <a:lstStyle/>
        <a:p>
          <a:endParaRPr lang="es-ES"/>
        </a:p>
      </dgm:t>
    </dgm:pt>
    <dgm:pt modelId="{B03A07B4-CC6B-47BB-9B99-AE33409C37D1}" type="sibTrans" cxnId="{CC1ECDEB-5B63-448A-85D1-A511475188E4}">
      <dgm:prSet/>
      <dgm:spPr/>
      <dgm:t>
        <a:bodyPr/>
        <a:lstStyle/>
        <a:p>
          <a:endParaRPr lang="es-ES"/>
        </a:p>
      </dgm:t>
    </dgm:pt>
    <dgm:pt modelId="{0BB40355-AB8E-43AC-84EB-E763B0E18C70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Hasta 10 Kg/mes</a:t>
          </a:r>
        </a:p>
      </dgm:t>
    </dgm:pt>
    <dgm:pt modelId="{2CDD4ACD-8E85-44D3-B8A5-20C804CAB1BF}" type="parTrans" cxnId="{21491B4C-77A6-4000-8BA3-2AB530BC3D0B}">
      <dgm:prSet/>
      <dgm:spPr/>
      <dgm:t>
        <a:bodyPr/>
        <a:lstStyle/>
        <a:p>
          <a:endParaRPr lang="es-ES"/>
        </a:p>
      </dgm:t>
    </dgm:pt>
    <dgm:pt modelId="{A488F6D6-94AE-4A2C-B429-508BB02F3271}" type="sibTrans" cxnId="{21491B4C-77A6-4000-8BA3-2AB530BC3D0B}">
      <dgm:prSet/>
      <dgm:spPr/>
      <dgm:t>
        <a:bodyPr/>
        <a:lstStyle/>
        <a:p>
          <a:endParaRPr lang="es-ES"/>
        </a:p>
      </dgm:t>
    </dgm:pt>
    <dgm:pt modelId="{9987B7F5-9145-4778-9F0D-259E9F5D4437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Pequeño Generador</a:t>
          </a:r>
        </a:p>
      </dgm:t>
    </dgm:pt>
    <dgm:pt modelId="{70A16A29-FF1F-4BAA-B4C3-DEE91BC00A11}" type="parTrans" cxnId="{02255BE8-C36C-43CA-BF59-3719AECAACC8}">
      <dgm:prSet/>
      <dgm:spPr/>
      <dgm:t>
        <a:bodyPr/>
        <a:lstStyle/>
        <a:p>
          <a:endParaRPr lang="es-ES"/>
        </a:p>
      </dgm:t>
    </dgm:pt>
    <dgm:pt modelId="{7BF4CAF4-3C9D-48F3-B1DA-E0A4C44C9CC2}" type="sibTrans" cxnId="{02255BE8-C36C-43CA-BF59-3719AECAACC8}">
      <dgm:prSet/>
      <dgm:spPr/>
      <dgm:t>
        <a:bodyPr/>
        <a:lstStyle/>
        <a:p>
          <a:endParaRPr lang="es-ES"/>
        </a:p>
      </dgm:t>
    </dgm:pt>
    <dgm:pt modelId="{B753D3F2-FAD8-427B-82D8-6D67C6789E2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s-ES" sz="2100" b="1" dirty="0">
              <a:latin typeface="Century Gothic" panose="020B0502020202020204" pitchFamily="34" charset="0"/>
            </a:rPr>
            <a:t>Micro</a:t>
          </a:r>
        </a:p>
      </dgm:t>
    </dgm:pt>
    <dgm:pt modelId="{763F1E96-BE09-4717-BD90-DA4BE7DACCBE}" type="parTrans" cxnId="{232898EF-4277-4BE1-9AF2-5162C6465B4A}">
      <dgm:prSet/>
      <dgm:spPr/>
      <dgm:t>
        <a:bodyPr/>
        <a:lstStyle/>
        <a:p>
          <a:endParaRPr lang="es-ES"/>
        </a:p>
      </dgm:t>
    </dgm:pt>
    <dgm:pt modelId="{5D74E0A4-BB20-4181-97C0-FB6DB36A1910}" type="sibTrans" cxnId="{232898EF-4277-4BE1-9AF2-5162C6465B4A}">
      <dgm:prSet/>
      <dgm:spPr/>
      <dgm:t>
        <a:bodyPr/>
        <a:lstStyle/>
        <a:p>
          <a:endParaRPr lang="es-ES"/>
        </a:p>
      </dgm:t>
    </dgm:pt>
    <dgm:pt modelId="{B1405127-73E4-4729-9896-9DD271F07445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s-ES" sz="2100" b="1" dirty="0">
              <a:latin typeface="Century Gothic" panose="020B0502020202020204" pitchFamily="34" charset="0"/>
            </a:rPr>
            <a:t>Generador</a:t>
          </a:r>
        </a:p>
      </dgm:t>
    </dgm:pt>
    <dgm:pt modelId="{7B5BA24A-C052-49AA-B194-C44C2A503DBC}" type="parTrans" cxnId="{DE6BC4AD-0939-412A-828D-23FFF5508E21}">
      <dgm:prSet/>
      <dgm:spPr/>
      <dgm:t>
        <a:bodyPr/>
        <a:lstStyle/>
        <a:p>
          <a:endParaRPr lang="es-ES"/>
        </a:p>
      </dgm:t>
    </dgm:pt>
    <dgm:pt modelId="{CDF3482E-D39A-47E6-A5DA-AF334C910090}" type="sibTrans" cxnId="{DE6BC4AD-0939-412A-828D-23FFF5508E21}">
      <dgm:prSet/>
      <dgm:spPr/>
      <dgm:t>
        <a:bodyPr/>
        <a:lstStyle/>
        <a:p>
          <a:endParaRPr lang="es-ES"/>
        </a:p>
      </dgm:t>
    </dgm:pt>
    <dgm:pt modelId="{5174A170-F3CD-47B3-943D-4C3065D74AA5}" type="pres">
      <dgm:prSet presAssocID="{FEAF0E8E-9DFA-4D18-8B68-B0DB76690D30}" presName="diagram" presStyleCnt="0">
        <dgm:presLayoutVars>
          <dgm:dir/>
          <dgm:animLvl val="lvl"/>
          <dgm:resizeHandles val="exact"/>
        </dgm:presLayoutVars>
      </dgm:prSet>
      <dgm:spPr/>
    </dgm:pt>
    <dgm:pt modelId="{DF49BD6B-9B39-4712-9633-869411B515D1}" type="pres">
      <dgm:prSet presAssocID="{74686AEE-BB48-421D-A01C-AE0D78FF1DEC}" presName="compNode" presStyleCnt="0"/>
      <dgm:spPr/>
    </dgm:pt>
    <dgm:pt modelId="{CC5304ED-EB4C-4A81-B10F-A7432749774B}" type="pres">
      <dgm:prSet presAssocID="{74686AEE-BB48-421D-A01C-AE0D78FF1DEC}" presName="childRect" presStyleLbl="bgAcc1" presStyleIdx="0" presStyleCnt="4">
        <dgm:presLayoutVars>
          <dgm:bulletEnabled val="1"/>
        </dgm:presLayoutVars>
      </dgm:prSet>
      <dgm:spPr/>
    </dgm:pt>
    <dgm:pt modelId="{8908C5DA-2FAA-47CD-B34D-317695B09340}" type="pres">
      <dgm:prSet presAssocID="{74686AEE-BB48-421D-A01C-AE0D78FF1D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643374-DD61-4070-AFF6-9472108325AA}" type="pres">
      <dgm:prSet presAssocID="{74686AEE-BB48-421D-A01C-AE0D78FF1DEC}" presName="parentRect" presStyleLbl="alignNode1" presStyleIdx="0" presStyleCnt="4"/>
      <dgm:spPr/>
    </dgm:pt>
    <dgm:pt modelId="{69917100-B030-43DF-AE0F-6C0A4CAF6F33}" type="pres">
      <dgm:prSet presAssocID="{74686AEE-BB48-421D-A01C-AE0D78FF1DEC}" presName="adorn" presStyleLbl="fgAccFollow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C52F0D-31B8-4447-A31E-46427595636E}" type="pres">
      <dgm:prSet presAssocID="{A59FD9E7-95DA-4E41-90EF-54A14DCC15FF}" presName="sibTrans" presStyleLbl="sibTrans2D1" presStyleIdx="0" presStyleCnt="0"/>
      <dgm:spPr/>
    </dgm:pt>
    <dgm:pt modelId="{2E3EA4EF-9632-4853-BA0C-FCB9D9CFC307}" type="pres">
      <dgm:prSet presAssocID="{2199B528-7308-4F68-9801-C2FD5F23D119}" presName="compNode" presStyleCnt="0"/>
      <dgm:spPr/>
    </dgm:pt>
    <dgm:pt modelId="{376D6E7D-9EFF-495B-B365-58A483D33C42}" type="pres">
      <dgm:prSet presAssocID="{2199B528-7308-4F68-9801-C2FD5F23D119}" presName="childRect" presStyleLbl="bgAcc1" presStyleIdx="1" presStyleCnt="4">
        <dgm:presLayoutVars>
          <dgm:bulletEnabled val="1"/>
        </dgm:presLayoutVars>
      </dgm:prSet>
      <dgm:spPr/>
    </dgm:pt>
    <dgm:pt modelId="{1B40E90F-21CD-41E3-8839-BDB884934CEF}" type="pres">
      <dgm:prSet presAssocID="{2199B528-7308-4F68-9801-C2FD5F23D11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2A86643-F565-49F3-A463-7343D3FB7998}" type="pres">
      <dgm:prSet presAssocID="{2199B528-7308-4F68-9801-C2FD5F23D119}" presName="parentRect" presStyleLbl="alignNode1" presStyleIdx="1" presStyleCnt="4"/>
      <dgm:spPr/>
    </dgm:pt>
    <dgm:pt modelId="{C7BF7628-63E1-42C2-860C-BD977AC3BA8E}" type="pres">
      <dgm:prSet presAssocID="{2199B528-7308-4F68-9801-C2FD5F23D119}" presName="adorn" presStyleLbl="fgAccFollow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7F9363-2F00-430D-8A04-AB209B6EB6A7}" type="pres">
      <dgm:prSet presAssocID="{23C8CA4C-2B65-493F-A84F-7378115C0E6B}" presName="sibTrans" presStyleLbl="sibTrans2D1" presStyleIdx="0" presStyleCnt="0"/>
      <dgm:spPr/>
    </dgm:pt>
    <dgm:pt modelId="{B6ACBCAC-762B-414A-B28F-8CB803DC5E15}" type="pres">
      <dgm:prSet presAssocID="{C0722D4B-2C40-4BCC-9FB9-945F81F29DF6}" presName="compNode" presStyleCnt="0"/>
      <dgm:spPr/>
    </dgm:pt>
    <dgm:pt modelId="{51D59181-3337-4C26-B465-C6D6B66780B8}" type="pres">
      <dgm:prSet presAssocID="{C0722D4B-2C40-4BCC-9FB9-945F81F29DF6}" presName="childRect" presStyleLbl="bgAcc1" presStyleIdx="2" presStyleCnt="4">
        <dgm:presLayoutVars>
          <dgm:bulletEnabled val="1"/>
        </dgm:presLayoutVars>
      </dgm:prSet>
      <dgm:spPr/>
    </dgm:pt>
    <dgm:pt modelId="{A5DC01C9-5CBF-4BDD-A57E-F10232EF85E8}" type="pres">
      <dgm:prSet presAssocID="{C0722D4B-2C40-4BCC-9FB9-945F81F29DF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4DADA99-5785-4FEE-B213-3823AA5BB1B1}" type="pres">
      <dgm:prSet presAssocID="{C0722D4B-2C40-4BCC-9FB9-945F81F29DF6}" presName="parentRect" presStyleLbl="alignNode1" presStyleIdx="2" presStyleCnt="4"/>
      <dgm:spPr/>
    </dgm:pt>
    <dgm:pt modelId="{511936A3-0313-4027-BCED-D9365859B7F7}" type="pres">
      <dgm:prSet presAssocID="{C0722D4B-2C40-4BCC-9FB9-945F81F29DF6}" presName="adorn" presStyleLbl="fgAccFollowNod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AF1DBB-3A3B-4CD0-B27E-CBC630FF2E64}" type="pres">
      <dgm:prSet presAssocID="{CDBDE0C3-DD31-4B73-807D-18F9337A9AC4}" presName="sibTrans" presStyleLbl="sibTrans2D1" presStyleIdx="0" presStyleCnt="0"/>
      <dgm:spPr/>
    </dgm:pt>
    <dgm:pt modelId="{732F8215-8685-41C6-9577-0F629C1C50C7}" type="pres">
      <dgm:prSet presAssocID="{0BB40355-AB8E-43AC-84EB-E763B0E18C70}" presName="compNode" presStyleCnt="0"/>
      <dgm:spPr/>
    </dgm:pt>
    <dgm:pt modelId="{8F00D887-CE6B-40DC-BCD6-F8A2B50E8A9A}" type="pres">
      <dgm:prSet presAssocID="{0BB40355-AB8E-43AC-84EB-E763B0E18C70}" presName="childRect" presStyleLbl="bgAcc1" presStyleIdx="3" presStyleCnt="4">
        <dgm:presLayoutVars>
          <dgm:bulletEnabled val="1"/>
        </dgm:presLayoutVars>
      </dgm:prSet>
      <dgm:spPr/>
    </dgm:pt>
    <dgm:pt modelId="{A6D5E910-2EDC-45E4-8A72-E26243AF4B28}" type="pres">
      <dgm:prSet presAssocID="{0BB40355-AB8E-43AC-84EB-E763B0E18C7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C9716E8-6CC8-4014-9756-E83CAB83CEBB}" type="pres">
      <dgm:prSet presAssocID="{0BB40355-AB8E-43AC-84EB-E763B0E18C70}" presName="parentRect" presStyleLbl="alignNode1" presStyleIdx="3" presStyleCnt="4"/>
      <dgm:spPr/>
    </dgm:pt>
    <dgm:pt modelId="{F4F3CD36-8149-4225-A641-3467A160D1E6}" type="pres">
      <dgm:prSet presAssocID="{0BB40355-AB8E-43AC-84EB-E763B0E18C70}" presName="adorn" presStyleLbl="fgAccFollowNod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1EB5F06-79B8-4FC3-A24B-A79CFB9F586A}" type="presOf" srcId="{0BB40355-AB8E-43AC-84EB-E763B0E18C70}" destId="{A6D5E910-2EDC-45E4-8A72-E26243AF4B28}" srcOrd="0" destOrd="0" presId="urn:microsoft.com/office/officeart/2005/8/layout/bList2"/>
    <dgm:cxn modelId="{940BBB0D-2350-478C-BDF5-6B3CC3795E2F}" type="presOf" srcId="{C0722D4B-2C40-4BCC-9FB9-945F81F29DF6}" destId="{64DADA99-5785-4FEE-B213-3823AA5BB1B1}" srcOrd="1" destOrd="0" presId="urn:microsoft.com/office/officeart/2005/8/layout/bList2"/>
    <dgm:cxn modelId="{4456B917-FC7C-4A2D-A489-BF085F17FFC4}" type="presOf" srcId="{0BB40355-AB8E-43AC-84EB-E763B0E18C70}" destId="{DC9716E8-6CC8-4014-9756-E83CAB83CEBB}" srcOrd="1" destOrd="0" presId="urn:microsoft.com/office/officeart/2005/8/layout/bList2"/>
    <dgm:cxn modelId="{79704518-589B-49F5-9BD6-21439316027B}" type="presOf" srcId="{9987B7F5-9145-4778-9F0D-259E9F5D4437}" destId="{51D59181-3337-4C26-B465-C6D6B66780B8}" srcOrd="0" destOrd="0" presId="urn:microsoft.com/office/officeart/2005/8/layout/bList2"/>
    <dgm:cxn modelId="{E6D25B1B-1C09-4E1C-871E-9D57D37BFCA9}" type="presOf" srcId="{FEAF0E8E-9DFA-4D18-8B68-B0DB76690D30}" destId="{5174A170-F3CD-47B3-943D-4C3065D74AA5}" srcOrd="0" destOrd="0" presId="urn:microsoft.com/office/officeart/2005/8/layout/bList2"/>
    <dgm:cxn modelId="{193F0E1F-590C-4F86-892C-E8DB18B9B484}" type="presOf" srcId="{B753D3F2-FAD8-427B-82D8-6D67C6789E2A}" destId="{8F00D887-CE6B-40DC-BCD6-F8A2B50E8A9A}" srcOrd="0" destOrd="0" presId="urn:microsoft.com/office/officeart/2005/8/layout/bList2"/>
    <dgm:cxn modelId="{4373E73E-AF9C-42F4-9634-1B92D0446F28}" type="presOf" srcId="{74686AEE-BB48-421D-A01C-AE0D78FF1DEC}" destId="{8908C5DA-2FAA-47CD-B34D-317695B09340}" srcOrd="0" destOrd="0" presId="urn:microsoft.com/office/officeart/2005/8/layout/bList2"/>
    <dgm:cxn modelId="{EE364B5B-C31E-428D-A714-89C334F791FC}" srcId="{FEAF0E8E-9DFA-4D18-8B68-B0DB76690D30}" destId="{74686AEE-BB48-421D-A01C-AE0D78FF1DEC}" srcOrd="0" destOrd="0" parTransId="{42F91743-850E-4863-8D64-9F7E4E6CEA68}" sibTransId="{A59FD9E7-95DA-4E41-90EF-54A14DCC15FF}"/>
    <dgm:cxn modelId="{DDB8246B-FA3F-4BF7-87BD-9B2E75183B5D}" type="presOf" srcId="{23C8CA4C-2B65-493F-A84F-7378115C0E6B}" destId="{D37F9363-2F00-430D-8A04-AB209B6EB6A7}" srcOrd="0" destOrd="0" presId="urn:microsoft.com/office/officeart/2005/8/layout/bList2"/>
    <dgm:cxn modelId="{596D706B-F2C4-411F-A384-7751F965D1C7}" type="presOf" srcId="{CFB0720E-8C26-4F2B-9059-A00D4828C52F}" destId="{376D6E7D-9EFF-495B-B365-58A483D33C42}" srcOrd="0" destOrd="0" presId="urn:microsoft.com/office/officeart/2005/8/layout/bList2"/>
    <dgm:cxn modelId="{21491B4C-77A6-4000-8BA3-2AB530BC3D0B}" srcId="{FEAF0E8E-9DFA-4D18-8B68-B0DB76690D30}" destId="{0BB40355-AB8E-43AC-84EB-E763B0E18C70}" srcOrd="3" destOrd="0" parTransId="{2CDD4ACD-8E85-44D3-B8A5-20C804CAB1BF}" sibTransId="{A488F6D6-94AE-4A2C-B429-508BB02F3271}"/>
    <dgm:cxn modelId="{D4793672-9E51-4672-B3F6-E4AB802579F9}" type="presOf" srcId="{A59FD9E7-95DA-4E41-90EF-54A14DCC15FF}" destId="{36C52F0D-31B8-4447-A31E-46427595636E}" srcOrd="0" destOrd="0" presId="urn:microsoft.com/office/officeart/2005/8/layout/bList2"/>
    <dgm:cxn modelId="{50193988-599C-4920-8ED6-49695C3B0F17}" type="presOf" srcId="{2199B528-7308-4F68-9801-C2FD5F23D119}" destId="{72A86643-F565-49F3-A463-7343D3FB7998}" srcOrd="1" destOrd="0" presId="urn:microsoft.com/office/officeart/2005/8/layout/bList2"/>
    <dgm:cxn modelId="{B2A39388-0702-4300-8A6E-1F5D9FA02432}" type="presOf" srcId="{C0722D4B-2C40-4BCC-9FB9-945F81F29DF6}" destId="{A5DC01C9-5CBF-4BDD-A57E-F10232EF85E8}" srcOrd="0" destOrd="0" presId="urn:microsoft.com/office/officeart/2005/8/layout/bList2"/>
    <dgm:cxn modelId="{5E7C128C-AD69-4E72-ADC3-1E3EF579BB7F}" type="presOf" srcId="{B1405127-73E4-4729-9896-9DD271F07445}" destId="{8F00D887-CE6B-40DC-BCD6-F8A2B50E8A9A}" srcOrd="0" destOrd="1" presId="urn:microsoft.com/office/officeart/2005/8/layout/bList2"/>
    <dgm:cxn modelId="{20835891-4B4F-41EE-A047-9E8EA83385A0}" srcId="{FEAF0E8E-9DFA-4D18-8B68-B0DB76690D30}" destId="{2199B528-7308-4F68-9801-C2FD5F23D119}" srcOrd="1" destOrd="0" parTransId="{13B1DD6D-C733-4297-A687-D8CEC8DED07C}" sibTransId="{23C8CA4C-2B65-493F-A84F-7378115C0E6B}"/>
    <dgm:cxn modelId="{A6FD6398-75F6-47AE-893C-7E2FC21C91D9}" type="presOf" srcId="{CDBDE0C3-DD31-4B73-807D-18F9337A9AC4}" destId="{60AF1DBB-3A3B-4CD0-B27E-CBC630FF2E64}" srcOrd="0" destOrd="0" presId="urn:microsoft.com/office/officeart/2005/8/layout/bList2"/>
    <dgm:cxn modelId="{B4AB8B98-F1DF-4893-A7D2-6543A2E34BD0}" srcId="{FEAF0E8E-9DFA-4D18-8B68-B0DB76690D30}" destId="{C0722D4B-2C40-4BCC-9FB9-945F81F29DF6}" srcOrd="2" destOrd="0" parTransId="{F8F32ADD-FB92-47C0-92BA-A31432570529}" sibTransId="{CDBDE0C3-DD31-4B73-807D-18F9337A9AC4}"/>
    <dgm:cxn modelId="{45709CA1-D927-4963-AF7A-D074F2E357CF}" type="presOf" srcId="{2199B528-7308-4F68-9801-C2FD5F23D119}" destId="{1B40E90F-21CD-41E3-8839-BDB884934CEF}" srcOrd="0" destOrd="0" presId="urn:microsoft.com/office/officeart/2005/8/layout/bList2"/>
    <dgm:cxn modelId="{A0BDF8A5-4FFE-46BE-8116-5257971A1391}" type="presOf" srcId="{74686AEE-BB48-421D-A01C-AE0D78FF1DEC}" destId="{1E643374-DD61-4070-AFF6-9472108325AA}" srcOrd="1" destOrd="0" presId="urn:microsoft.com/office/officeart/2005/8/layout/bList2"/>
    <dgm:cxn modelId="{DE6BC4AD-0939-412A-828D-23FFF5508E21}" srcId="{0BB40355-AB8E-43AC-84EB-E763B0E18C70}" destId="{B1405127-73E4-4729-9896-9DD271F07445}" srcOrd="1" destOrd="0" parTransId="{7B5BA24A-C052-49AA-B194-C44C2A503DBC}" sibTransId="{CDF3482E-D39A-47E6-A5DA-AF334C910090}"/>
    <dgm:cxn modelId="{2742B4C3-EC78-4355-BD62-82CEB7A0F9E8}" type="presOf" srcId="{7B11DFAE-EC8A-477F-9F96-5CDF11A38408}" destId="{CC5304ED-EB4C-4A81-B10F-A7432749774B}" srcOrd="0" destOrd="0" presId="urn:microsoft.com/office/officeart/2005/8/layout/bList2"/>
    <dgm:cxn modelId="{02255BE8-C36C-43CA-BF59-3719AECAACC8}" srcId="{C0722D4B-2C40-4BCC-9FB9-945F81F29DF6}" destId="{9987B7F5-9145-4778-9F0D-259E9F5D4437}" srcOrd="0" destOrd="0" parTransId="{70A16A29-FF1F-4BAA-B4C3-DEE91BC00A11}" sibTransId="{7BF4CAF4-3C9D-48F3-B1DA-E0A4C44C9CC2}"/>
    <dgm:cxn modelId="{CC1ECDEB-5B63-448A-85D1-A511475188E4}" srcId="{2199B528-7308-4F68-9801-C2FD5F23D119}" destId="{CFB0720E-8C26-4F2B-9059-A00D4828C52F}" srcOrd="0" destOrd="0" parTransId="{ED7791F8-B315-4F88-BE25-001066A830F8}" sibTransId="{B03A07B4-CC6B-47BB-9B99-AE33409C37D1}"/>
    <dgm:cxn modelId="{232898EF-4277-4BE1-9AF2-5162C6465B4A}" srcId="{0BB40355-AB8E-43AC-84EB-E763B0E18C70}" destId="{B753D3F2-FAD8-427B-82D8-6D67C6789E2A}" srcOrd="0" destOrd="0" parTransId="{763F1E96-BE09-4717-BD90-DA4BE7DACCBE}" sibTransId="{5D74E0A4-BB20-4181-97C0-FB6DB36A1910}"/>
    <dgm:cxn modelId="{BEA579FA-143A-4157-9B10-8824F8D845AA}" srcId="{74686AEE-BB48-421D-A01C-AE0D78FF1DEC}" destId="{7B11DFAE-EC8A-477F-9F96-5CDF11A38408}" srcOrd="0" destOrd="0" parTransId="{9CC523CC-852A-4D3D-8739-A955BC52DE98}" sibTransId="{773A4529-EC5F-482A-BC33-E6A7F80D1906}"/>
    <dgm:cxn modelId="{93A4DCC5-89E0-4799-9B8F-98D1B90DBF8C}" type="presParOf" srcId="{5174A170-F3CD-47B3-943D-4C3065D74AA5}" destId="{DF49BD6B-9B39-4712-9633-869411B515D1}" srcOrd="0" destOrd="0" presId="urn:microsoft.com/office/officeart/2005/8/layout/bList2"/>
    <dgm:cxn modelId="{07B83E96-8339-4A29-BC9A-9F78D285828C}" type="presParOf" srcId="{DF49BD6B-9B39-4712-9633-869411B515D1}" destId="{CC5304ED-EB4C-4A81-B10F-A7432749774B}" srcOrd="0" destOrd="0" presId="urn:microsoft.com/office/officeart/2005/8/layout/bList2"/>
    <dgm:cxn modelId="{52A3088A-4134-4639-B185-7F39BF11C45F}" type="presParOf" srcId="{DF49BD6B-9B39-4712-9633-869411B515D1}" destId="{8908C5DA-2FAA-47CD-B34D-317695B09340}" srcOrd="1" destOrd="0" presId="urn:microsoft.com/office/officeart/2005/8/layout/bList2"/>
    <dgm:cxn modelId="{340F0429-BBA3-4638-AAA1-25EBF3660F7A}" type="presParOf" srcId="{DF49BD6B-9B39-4712-9633-869411B515D1}" destId="{1E643374-DD61-4070-AFF6-9472108325AA}" srcOrd="2" destOrd="0" presId="urn:microsoft.com/office/officeart/2005/8/layout/bList2"/>
    <dgm:cxn modelId="{9E1A423B-E701-4A9C-88C8-6AFA1D16BE9E}" type="presParOf" srcId="{DF49BD6B-9B39-4712-9633-869411B515D1}" destId="{69917100-B030-43DF-AE0F-6C0A4CAF6F33}" srcOrd="3" destOrd="0" presId="urn:microsoft.com/office/officeart/2005/8/layout/bList2"/>
    <dgm:cxn modelId="{4CA0318B-2E1E-495E-AD25-04876021EF91}" type="presParOf" srcId="{5174A170-F3CD-47B3-943D-4C3065D74AA5}" destId="{36C52F0D-31B8-4447-A31E-46427595636E}" srcOrd="1" destOrd="0" presId="urn:microsoft.com/office/officeart/2005/8/layout/bList2"/>
    <dgm:cxn modelId="{070E4D0B-B833-4132-B594-2E6D0AD9F4A7}" type="presParOf" srcId="{5174A170-F3CD-47B3-943D-4C3065D74AA5}" destId="{2E3EA4EF-9632-4853-BA0C-FCB9D9CFC307}" srcOrd="2" destOrd="0" presId="urn:microsoft.com/office/officeart/2005/8/layout/bList2"/>
    <dgm:cxn modelId="{AC912859-767A-44A9-9FA0-37EA9C8339DD}" type="presParOf" srcId="{2E3EA4EF-9632-4853-BA0C-FCB9D9CFC307}" destId="{376D6E7D-9EFF-495B-B365-58A483D33C42}" srcOrd="0" destOrd="0" presId="urn:microsoft.com/office/officeart/2005/8/layout/bList2"/>
    <dgm:cxn modelId="{4CC7A3CF-B64D-4666-ABCF-9875F9FF50FF}" type="presParOf" srcId="{2E3EA4EF-9632-4853-BA0C-FCB9D9CFC307}" destId="{1B40E90F-21CD-41E3-8839-BDB884934CEF}" srcOrd="1" destOrd="0" presId="urn:microsoft.com/office/officeart/2005/8/layout/bList2"/>
    <dgm:cxn modelId="{DA7BD9EB-5B04-421F-A524-8728631B621E}" type="presParOf" srcId="{2E3EA4EF-9632-4853-BA0C-FCB9D9CFC307}" destId="{72A86643-F565-49F3-A463-7343D3FB7998}" srcOrd="2" destOrd="0" presId="urn:microsoft.com/office/officeart/2005/8/layout/bList2"/>
    <dgm:cxn modelId="{A14A1547-5363-49EB-8BDC-6C0207D65F53}" type="presParOf" srcId="{2E3EA4EF-9632-4853-BA0C-FCB9D9CFC307}" destId="{C7BF7628-63E1-42C2-860C-BD977AC3BA8E}" srcOrd="3" destOrd="0" presId="urn:microsoft.com/office/officeart/2005/8/layout/bList2"/>
    <dgm:cxn modelId="{5724D056-AB41-4062-AEB5-2E3888F1502F}" type="presParOf" srcId="{5174A170-F3CD-47B3-943D-4C3065D74AA5}" destId="{D37F9363-2F00-430D-8A04-AB209B6EB6A7}" srcOrd="3" destOrd="0" presId="urn:microsoft.com/office/officeart/2005/8/layout/bList2"/>
    <dgm:cxn modelId="{1ECADBF3-7BD0-4395-8D52-5B933BCBAC11}" type="presParOf" srcId="{5174A170-F3CD-47B3-943D-4C3065D74AA5}" destId="{B6ACBCAC-762B-414A-B28F-8CB803DC5E15}" srcOrd="4" destOrd="0" presId="urn:microsoft.com/office/officeart/2005/8/layout/bList2"/>
    <dgm:cxn modelId="{59895CA3-8610-4282-AA86-27D60F5D867B}" type="presParOf" srcId="{B6ACBCAC-762B-414A-B28F-8CB803DC5E15}" destId="{51D59181-3337-4C26-B465-C6D6B66780B8}" srcOrd="0" destOrd="0" presId="urn:microsoft.com/office/officeart/2005/8/layout/bList2"/>
    <dgm:cxn modelId="{578AD951-1F83-47FA-B2AA-FA2E7DCC6337}" type="presParOf" srcId="{B6ACBCAC-762B-414A-B28F-8CB803DC5E15}" destId="{A5DC01C9-5CBF-4BDD-A57E-F10232EF85E8}" srcOrd="1" destOrd="0" presId="urn:microsoft.com/office/officeart/2005/8/layout/bList2"/>
    <dgm:cxn modelId="{BFF38297-7C52-4A67-BFE8-7A99DB2F1C1E}" type="presParOf" srcId="{B6ACBCAC-762B-414A-B28F-8CB803DC5E15}" destId="{64DADA99-5785-4FEE-B213-3823AA5BB1B1}" srcOrd="2" destOrd="0" presId="urn:microsoft.com/office/officeart/2005/8/layout/bList2"/>
    <dgm:cxn modelId="{5CEAE100-AC24-4D3A-8198-CFC70E2CBCDB}" type="presParOf" srcId="{B6ACBCAC-762B-414A-B28F-8CB803DC5E15}" destId="{511936A3-0313-4027-BCED-D9365859B7F7}" srcOrd="3" destOrd="0" presId="urn:microsoft.com/office/officeart/2005/8/layout/bList2"/>
    <dgm:cxn modelId="{2FD6B075-4598-4088-8919-EDC113A4A689}" type="presParOf" srcId="{5174A170-F3CD-47B3-943D-4C3065D74AA5}" destId="{60AF1DBB-3A3B-4CD0-B27E-CBC630FF2E64}" srcOrd="5" destOrd="0" presId="urn:microsoft.com/office/officeart/2005/8/layout/bList2"/>
    <dgm:cxn modelId="{39280CBE-14A0-43A8-94AD-EAC207012CAC}" type="presParOf" srcId="{5174A170-F3CD-47B3-943D-4C3065D74AA5}" destId="{732F8215-8685-41C6-9577-0F629C1C50C7}" srcOrd="6" destOrd="0" presId="urn:microsoft.com/office/officeart/2005/8/layout/bList2"/>
    <dgm:cxn modelId="{C316D70F-5622-4768-A1D3-060E2137DD35}" type="presParOf" srcId="{732F8215-8685-41C6-9577-0F629C1C50C7}" destId="{8F00D887-CE6B-40DC-BCD6-F8A2B50E8A9A}" srcOrd="0" destOrd="0" presId="urn:microsoft.com/office/officeart/2005/8/layout/bList2"/>
    <dgm:cxn modelId="{37093D9B-6D17-4B68-86A8-0D4217869C74}" type="presParOf" srcId="{732F8215-8685-41C6-9577-0F629C1C50C7}" destId="{A6D5E910-2EDC-45E4-8A72-E26243AF4B28}" srcOrd="1" destOrd="0" presId="urn:microsoft.com/office/officeart/2005/8/layout/bList2"/>
    <dgm:cxn modelId="{DB1D75FE-8D43-4FB6-BBB2-64AA9B3DB65F}" type="presParOf" srcId="{732F8215-8685-41C6-9577-0F629C1C50C7}" destId="{DC9716E8-6CC8-4014-9756-E83CAB83CEBB}" srcOrd="2" destOrd="0" presId="urn:microsoft.com/office/officeart/2005/8/layout/bList2"/>
    <dgm:cxn modelId="{7367434E-3240-41EE-879E-147E54195C7F}" type="presParOf" srcId="{732F8215-8685-41C6-9577-0F629C1C50C7}" destId="{F4F3CD36-8149-4225-A641-3467A160D1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002FB-4EEE-46A9-9C14-BCEA25AC3566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F72C0EE-44D1-4BCA-A824-1AE022394257}">
      <dgm:prSet phldrT="[Texto]" custT="1"/>
      <dgm:spPr/>
      <dgm:t>
        <a:bodyPr/>
        <a:lstStyle/>
        <a:p>
          <a:r>
            <a:rPr lang="es-CO" sz="900" dirty="0"/>
            <a:t>SEPARACION EN LA FUENTE</a:t>
          </a:r>
        </a:p>
      </dgm:t>
    </dgm:pt>
    <dgm:pt modelId="{B0B9FC83-44D9-4E71-94E7-D75DBC9111D7}" type="parTrans" cxnId="{4AA0BB20-427D-4D80-BDE6-58127C44910E}">
      <dgm:prSet/>
      <dgm:spPr/>
      <dgm:t>
        <a:bodyPr/>
        <a:lstStyle/>
        <a:p>
          <a:endParaRPr lang="es-CO"/>
        </a:p>
      </dgm:t>
    </dgm:pt>
    <dgm:pt modelId="{9B3D6222-F3D4-4B97-A3D6-E1EF64D2D2A1}" type="sibTrans" cxnId="{4AA0BB20-427D-4D80-BDE6-58127C44910E}">
      <dgm:prSet/>
      <dgm:spPr/>
      <dgm:t>
        <a:bodyPr/>
        <a:lstStyle/>
        <a:p>
          <a:endParaRPr lang="es-CO"/>
        </a:p>
      </dgm:t>
    </dgm:pt>
    <dgm:pt modelId="{215F171F-CF1A-4EA2-B07F-5078D62624AB}">
      <dgm:prSet phldrT="[Texto]" custT="1"/>
      <dgm:spPr/>
      <dgm:t>
        <a:bodyPr/>
        <a:lstStyle/>
        <a:p>
          <a:r>
            <a:rPr lang="es-CO" sz="900"/>
            <a:t>RECOLECCION SELECTIVA</a:t>
          </a:r>
        </a:p>
      </dgm:t>
    </dgm:pt>
    <dgm:pt modelId="{C8089003-B882-4E6A-BF0C-CF23DB9639FC}" type="parTrans" cxnId="{DE6024A0-077A-4082-B31F-E628C2425EEC}">
      <dgm:prSet/>
      <dgm:spPr/>
      <dgm:t>
        <a:bodyPr/>
        <a:lstStyle/>
        <a:p>
          <a:endParaRPr lang="es-CO"/>
        </a:p>
      </dgm:t>
    </dgm:pt>
    <dgm:pt modelId="{7671B973-DEA3-429E-BAFB-CEE9DD1C260B}" type="sibTrans" cxnId="{DE6024A0-077A-4082-B31F-E628C2425EEC}">
      <dgm:prSet/>
      <dgm:spPr/>
      <dgm:t>
        <a:bodyPr/>
        <a:lstStyle/>
        <a:p>
          <a:endParaRPr lang="es-CO"/>
        </a:p>
      </dgm:t>
    </dgm:pt>
    <dgm:pt modelId="{ABFE39AB-AA14-4237-BF26-3C836A56DCA2}">
      <dgm:prSet phldrT="[Texto]" custT="1"/>
      <dgm:spPr/>
      <dgm:t>
        <a:bodyPr/>
        <a:lstStyle/>
        <a:p>
          <a:r>
            <a:rPr lang="es-CO" sz="900" dirty="0"/>
            <a:t>APROVECHABLES (CICLO ECONOMICO)</a:t>
          </a:r>
        </a:p>
      </dgm:t>
    </dgm:pt>
    <dgm:pt modelId="{96741A79-C6FC-4810-BA37-7E9F211FFCDB}" type="parTrans" cxnId="{38743337-F265-487F-BC41-4400E3403EFE}">
      <dgm:prSet/>
      <dgm:spPr/>
      <dgm:t>
        <a:bodyPr/>
        <a:lstStyle/>
        <a:p>
          <a:endParaRPr lang="es-CO"/>
        </a:p>
      </dgm:t>
    </dgm:pt>
    <dgm:pt modelId="{0CA68482-41D0-40C2-94C1-7B2963811BD4}" type="sibTrans" cxnId="{38743337-F265-487F-BC41-4400E3403EFE}">
      <dgm:prSet/>
      <dgm:spPr/>
      <dgm:t>
        <a:bodyPr/>
        <a:lstStyle/>
        <a:p>
          <a:endParaRPr lang="es-CO"/>
        </a:p>
      </dgm:t>
    </dgm:pt>
    <dgm:pt modelId="{C3BFF5B8-D7D0-4668-B407-353B013D6C1B}">
      <dgm:prSet phldrT="[Texto]"/>
      <dgm:spPr/>
      <dgm:t>
        <a:bodyPr/>
        <a:lstStyle/>
        <a:p>
          <a:r>
            <a:rPr lang="es-CO" dirty="0"/>
            <a:t>NO APROVECHABLES (DISPOSICION FINAL)</a:t>
          </a:r>
        </a:p>
      </dgm:t>
    </dgm:pt>
    <dgm:pt modelId="{FA7A8143-63FF-4D18-BBED-176DDAB1F642}" type="parTrans" cxnId="{20F895FF-D0A0-4E71-A13E-51D54F4650B4}">
      <dgm:prSet/>
      <dgm:spPr/>
      <dgm:t>
        <a:bodyPr/>
        <a:lstStyle/>
        <a:p>
          <a:endParaRPr lang="es-CO"/>
        </a:p>
      </dgm:t>
    </dgm:pt>
    <dgm:pt modelId="{22E9CF2E-290D-4049-85CB-EC4D87AA3C73}" type="sibTrans" cxnId="{20F895FF-D0A0-4E71-A13E-51D54F4650B4}">
      <dgm:prSet/>
      <dgm:spPr/>
      <dgm:t>
        <a:bodyPr/>
        <a:lstStyle/>
        <a:p>
          <a:endParaRPr lang="es-CO"/>
        </a:p>
      </dgm:t>
    </dgm:pt>
    <dgm:pt modelId="{146188B8-250F-4D5A-B2DF-9C8889C70E15}">
      <dgm:prSet phldrT="[Texto]"/>
      <dgm:spPr/>
      <dgm:t>
        <a:bodyPr/>
        <a:lstStyle/>
        <a:p>
          <a:r>
            <a:rPr lang="es-CO"/>
            <a:t>GENERACIÓN</a:t>
          </a:r>
        </a:p>
      </dgm:t>
    </dgm:pt>
    <dgm:pt modelId="{C2947A78-75EC-4FEF-9144-F7E134B63222}" type="sibTrans" cxnId="{50911B48-8343-4E1D-90FA-C02678BC1E2E}">
      <dgm:prSet/>
      <dgm:spPr/>
      <dgm:t>
        <a:bodyPr/>
        <a:lstStyle/>
        <a:p>
          <a:endParaRPr lang="es-CO"/>
        </a:p>
      </dgm:t>
    </dgm:pt>
    <dgm:pt modelId="{FD1B5B2E-B09D-4AE2-96F1-1D1D7ADE1FC4}" type="parTrans" cxnId="{50911B48-8343-4E1D-90FA-C02678BC1E2E}">
      <dgm:prSet/>
      <dgm:spPr/>
      <dgm:t>
        <a:bodyPr/>
        <a:lstStyle/>
        <a:p>
          <a:endParaRPr lang="es-CO"/>
        </a:p>
      </dgm:t>
    </dgm:pt>
    <dgm:pt modelId="{6C0F7D9B-43E4-42D8-9A46-0A7ABD1D2A83}" type="pres">
      <dgm:prSet presAssocID="{85D002FB-4EEE-46A9-9C14-BCEA25AC3566}" presName="cycle" presStyleCnt="0">
        <dgm:presLayoutVars>
          <dgm:dir/>
          <dgm:resizeHandles val="exact"/>
        </dgm:presLayoutVars>
      </dgm:prSet>
      <dgm:spPr/>
    </dgm:pt>
    <dgm:pt modelId="{D12BA62B-AE92-4A5F-A37B-7B4922583565}" type="pres">
      <dgm:prSet presAssocID="{146188B8-250F-4D5A-B2DF-9C8889C70E15}" presName="node" presStyleLbl="node1" presStyleIdx="0" presStyleCnt="5" custScaleX="148263" custRadScaleRad="105653" custRadScaleInc="7163">
        <dgm:presLayoutVars>
          <dgm:bulletEnabled val="1"/>
        </dgm:presLayoutVars>
      </dgm:prSet>
      <dgm:spPr/>
    </dgm:pt>
    <dgm:pt modelId="{E011A8CA-41D7-4B32-88F2-D10A3D065FDE}" type="pres">
      <dgm:prSet presAssocID="{C2947A78-75EC-4FEF-9144-F7E134B63222}" presName="sibTrans" presStyleLbl="sibTrans2D1" presStyleIdx="0" presStyleCnt="5"/>
      <dgm:spPr/>
    </dgm:pt>
    <dgm:pt modelId="{AA29C85C-4B1E-40FB-A0DE-AB8E89A29629}" type="pres">
      <dgm:prSet presAssocID="{C2947A78-75EC-4FEF-9144-F7E134B63222}" presName="connectorText" presStyleLbl="sibTrans2D1" presStyleIdx="0" presStyleCnt="5"/>
      <dgm:spPr/>
    </dgm:pt>
    <dgm:pt modelId="{45631AE5-A767-479E-8E68-F2211F07D1E2}" type="pres">
      <dgm:prSet presAssocID="{EF72C0EE-44D1-4BCA-A824-1AE022394257}" presName="node" presStyleLbl="node1" presStyleIdx="1" presStyleCnt="5" custScaleX="131873" custRadScaleRad="134319" custRadScaleInc="15596">
        <dgm:presLayoutVars>
          <dgm:bulletEnabled val="1"/>
        </dgm:presLayoutVars>
      </dgm:prSet>
      <dgm:spPr/>
    </dgm:pt>
    <dgm:pt modelId="{FEA31C06-8A73-4B74-8909-0FBC7D162BF2}" type="pres">
      <dgm:prSet presAssocID="{9B3D6222-F3D4-4B97-A3D6-E1EF64D2D2A1}" presName="sibTrans" presStyleLbl="sibTrans2D1" presStyleIdx="1" presStyleCnt="5"/>
      <dgm:spPr/>
    </dgm:pt>
    <dgm:pt modelId="{9D1E6986-D145-4105-B2CA-26F3E961847A}" type="pres">
      <dgm:prSet presAssocID="{9B3D6222-F3D4-4B97-A3D6-E1EF64D2D2A1}" presName="connectorText" presStyleLbl="sibTrans2D1" presStyleIdx="1" presStyleCnt="5"/>
      <dgm:spPr/>
    </dgm:pt>
    <dgm:pt modelId="{E5B4EFD0-A40D-42A9-902D-E8EC991D68A0}" type="pres">
      <dgm:prSet presAssocID="{215F171F-CF1A-4EA2-B07F-5078D62624AB}" presName="node" presStyleLbl="node1" presStyleIdx="2" presStyleCnt="5" custScaleX="127048" custRadScaleRad="128467" custRadScaleInc="-38851">
        <dgm:presLayoutVars>
          <dgm:bulletEnabled val="1"/>
        </dgm:presLayoutVars>
      </dgm:prSet>
      <dgm:spPr/>
    </dgm:pt>
    <dgm:pt modelId="{8A589032-365A-4F38-8688-A0AD2287143F}" type="pres">
      <dgm:prSet presAssocID="{7671B973-DEA3-429E-BAFB-CEE9DD1C260B}" presName="sibTrans" presStyleLbl="sibTrans2D1" presStyleIdx="2" presStyleCnt="5"/>
      <dgm:spPr/>
    </dgm:pt>
    <dgm:pt modelId="{F800129C-2C13-4811-9116-B9C942257C2E}" type="pres">
      <dgm:prSet presAssocID="{7671B973-DEA3-429E-BAFB-CEE9DD1C260B}" presName="connectorText" presStyleLbl="sibTrans2D1" presStyleIdx="2" presStyleCnt="5"/>
      <dgm:spPr/>
    </dgm:pt>
    <dgm:pt modelId="{268F5DAA-7A7D-4DB3-8848-2B07CF9BC1C6}" type="pres">
      <dgm:prSet presAssocID="{ABFE39AB-AA14-4237-BF26-3C836A56DCA2}" presName="node" presStyleLbl="node1" presStyleIdx="3" presStyleCnt="5" custScaleX="164833" custRadScaleRad="111196" custRadScaleInc="28152">
        <dgm:presLayoutVars>
          <dgm:bulletEnabled val="1"/>
        </dgm:presLayoutVars>
      </dgm:prSet>
      <dgm:spPr/>
    </dgm:pt>
    <dgm:pt modelId="{588F1D9E-A3D6-4AAE-97C7-D124B3955482}" type="pres">
      <dgm:prSet presAssocID="{0CA68482-41D0-40C2-94C1-7B2963811BD4}" presName="sibTrans" presStyleLbl="sibTrans2D1" presStyleIdx="3" presStyleCnt="5"/>
      <dgm:spPr/>
    </dgm:pt>
    <dgm:pt modelId="{E2276A39-05E2-4ADC-A504-248490F28F2A}" type="pres">
      <dgm:prSet presAssocID="{0CA68482-41D0-40C2-94C1-7B2963811BD4}" presName="connectorText" presStyleLbl="sibTrans2D1" presStyleIdx="3" presStyleCnt="5"/>
      <dgm:spPr/>
    </dgm:pt>
    <dgm:pt modelId="{0336E884-87B7-451C-BA5C-465F37BEA8EB}" type="pres">
      <dgm:prSet presAssocID="{C3BFF5B8-D7D0-4668-B407-353B013D6C1B}" presName="node" presStyleLbl="node1" presStyleIdx="4" presStyleCnt="5" custScaleX="143304" custRadScaleRad="117537" custRadScaleInc="180">
        <dgm:presLayoutVars>
          <dgm:bulletEnabled val="1"/>
        </dgm:presLayoutVars>
      </dgm:prSet>
      <dgm:spPr/>
    </dgm:pt>
    <dgm:pt modelId="{C746F1DE-6F7F-4461-B814-4E2FDC1294CF}" type="pres">
      <dgm:prSet presAssocID="{22E9CF2E-290D-4049-85CB-EC4D87AA3C73}" presName="sibTrans" presStyleLbl="sibTrans2D1" presStyleIdx="4" presStyleCnt="5"/>
      <dgm:spPr/>
    </dgm:pt>
    <dgm:pt modelId="{C2081259-8459-4FCE-9DC0-D1352F14FA71}" type="pres">
      <dgm:prSet presAssocID="{22E9CF2E-290D-4049-85CB-EC4D87AA3C73}" presName="connectorText" presStyleLbl="sibTrans2D1" presStyleIdx="4" presStyleCnt="5"/>
      <dgm:spPr/>
    </dgm:pt>
  </dgm:ptLst>
  <dgm:cxnLst>
    <dgm:cxn modelId="{D90ED205-9A98-4817-9D78-D655A055646E}" type="presOf" srcId="{9B3D6222-F3D4-4B97-A3D6-E1EF64D2D2A1}" destId="{FEA31C06-8A73-4B74-8909-0FBC7D162BF2}" srcOrd="0" destOrd="0" presId="urn:microsoft.com/office/officeart/2005/8/layout/cycle2"/>
    <dgm:cxn modelId="{F7D83C12-6412-4B35-B292-F8DA936D929E}" type="presOf" srcId="{C2947A78-75EC-4FEF-9144-F7E134B63222}" destId="{AA29C85C-4B1E-40FB-A0DE-AB8E89A29629}" srcOrd="1" destOrd="0" presId="urn:microsoft.com/office/officeart/2005/8/layout/cycle2"/>
    <dgm:cxn modelId="{4AA0BB20-427D-4D80-BDE6-58127C44910E}" srcId="{85D002FB-4EEE-46A9-9C14-BCEA25AC3566}" destId="{EF72C0EE-44D1-4BCA-A824-1AE022394257}" srcOrd="1" destOrd="0" parTransId="{B0B9FC83-44D9-4E71-94E7-D75DBC9111D7}" sibTransId="{9B3D6222-F3D4-4B97-A3D6-E1EF64D2D2A1}"/>
    <dgm:cxn modelId="{BB3AC621-24FC-4149-A02E-9E6D3819064A}" type="presOf" srcId="{0CA68482-41D0-40C2-94C1-7B2963811BD4}" destId="{E2276A39-05E2-4ADC-A504-248490F28F2A}" srcOrd="1" destOrd="0" presId="urn:microsoft.com/office/officeart/2005/8/layout/cycle2"/>
    <dgm:cxn modelId="{1F579222-0253-449A-AD47-D39F97997F0B}" type="presOf" srcId="{7671B973-DEA3-429E-BAFB-CEE9DD1C260B}" destId="{F800129C-2C13-4811-9116-B9C942257C2E}" srcOrd="1" destOrd="0" presId="urn:microsoft.com/office/officeart/2005/8/layout/cycle2"/>
    <dgm:cxn modelId="{C05AA635-0BE6-4988-AF5A-8DA8DFAA0C52}" type="presOf" srcId="{22E9CF2E-290D-4049-85CB-EC4D87AA3C73}" destId="{C746F1DE-6F7F-4461-B814-4E2FDC1294CF}" srcOrd="0" destOrd="0" presId="urn:microsoft.com/office/officeart/2005/8/layout/cycle2"/>
    <dgm:cxn modelId="{38743337-F265-487F-BC41-4400E3403EFE}" srcId="{85D002FB-4EEE-46A9-9C14-BCEA25AC3566}" destId="{ABFE39AB-AA14-4237-BF26-3C836A56DCA2}" srcOrd="3" destOrd="0" parTransId="{96741A79-C6FC-4810-BA37-7E9F211FFCDB}" sibTransId="{0CA68482-41D0-40C2-94C1-7B2963811BD4}"/>
    <dgm:cxn modelId="{BC93BE38-C551-4533-A194-A638D7269556}" type="presOf" srcId="{9B3D6222-F3D4-4B97-A3D6-E1EF64D2D2A1}" destId="{9D1E6986-D145-4105-B2CA-26F3E961847A}" srcOrd="1" destOrd="0" presId="urn:microsoft.com/office/officeart/2005/8/layout/cycle2"/>
    <dgm:cxn modelId="{C421335E-636A-447D-A860-5EEFFB19C0A7}" type="presOf" srcId="{22E9CF2E-290D-4049-85CB-EC4D87AA3C73}" destId="{C2081259-8459-4FCE-9DC0-D1352F14FA71}" srcOrd="1" destOrd="0" presId="urn:microsoft.com/office/officeart/2005/8/layout/cycle2"/>
    <dgm:cxn modelId="{50911B48-8343-4E1D-90FA-C02678BC1E2E}" srcId="{85D002FB-4EEE-46A9-9C14-BCEA25AC3566}" destId="{146188B8-250F-4D5A-B2DF-9C8889C70E15}" srcOrd="0" destOrd="0" parTransId="{FD1B5B2E-B09D-4AE2-96F1-1D1D7ADE1FC4}" sibTransId="{C2947A78-75EC-4FEF-9144-F7E134B63222}"/>
    <dgm:cxn modelId="{0C4A334F-6C9E-4646-8A88-1C07809B1CD7}" type="presOf" srcId="{C3BFF5B8-D7D0-4668-B407-353B013D6C1B}" destId="{0336E884-87B7-451C-BA5C-465F37BEA8EB}" srcOrd="0" destOrd="0" presId="urn:microsoft.com/office/officeart/2005/8/layout/cycle2"/>
    <dgm:cxn modelId="{7BB2E452-C2AA-4E96-A5D8-1D52F9584544}" type="presOf" srcId="{215F171F-CF1A-4EA2-B07F-5078D62624AB}" destId="{E5B4EFD0-A40D-42A9-902D-E8EC991D68A0}" srcOrd="0" destOrd="0" presId="urn:microsoft.com/office/officeart/2005/8/layout/cycle2"/>
    <dgm:cxn modelId="{0102D191-9D33-4CC2-A2F0-6D15DDDC87E4}" type="presOf" srcId="{146188B8-250F-4D5A-B2DF-9C8889C70E15}" destId="{D12BA62B-AE92-4A5F-A37B-7B4922583565}" srcOrd="0" destOrd="0" presId="urn:microsoft.com/office/officeart/2005/8/layout/cycle2"/>
    <dgm:cxn modelId="{DE6024A0-077A-4082-B31F-E628C2425EEC}" srcId="{85D002FB-4EEE-46A9-9C14-BCEA25AC3566}" destId="{215F171F-CF1A-4EA2-B07F-5078D62624AB}" srcOrd="2" destOrd="0" parTransId="{C8089003-B882-4E6A-BF0C-CF23DB9639FC}" sibTransId="{7671B973-DEA3-429E-BAFB-CEE9DD1C260B}"/>
    <dgm:cxn modelId="{2863BBB3-5D4A-42C3-B3B3-0BD395BA8A17}" type="presOf" srcId="{C2947A78-75EC-4FEF-9144-F7E134B63222}" destId="{E011A8CA-41D7-4B32-88F2-D10A3D065FDE}" srcOrd="0" destOrd="0" presId="urn:microsoft.com/office/officeart/2005/8/layout/cycle2"/>
    <dgm:cxn modelId="{00655EC5-5EBC-466A-90F9-429CFA5B0363}" type="presOf" srcId="{7671B973-DEA3-429E-BAFB-CEE9DD1C260B}" destId="{8A589032-365A-4F38-8688-A0AD2287143F}" srcOrd="0" destOrd="0" presId="urn:microsoft.com/office/officeart/2005/8/layout/cycle2"/>
    <dgm:cxn modelId="{6EF80BDF-A613-4A72-88A2-7A0B8162C478}" type="presOf" srcId="{0CA68482-41D0-40C2-94C1-7B2963811BD4}" destId="{588F1D9E-A3D6-4AAE-97C7-D124B3955482}" srcOrd="0" destOrd="0" presId="urn:microsoft.com/office/officeart/2005/8/layout/cycle2"/>
    <dgm:cxn modelId="{59836BE0-C626-4C38-9758-F0DC9F05C918}" type="presOf" srcId="{85D002FB-4EEE-46A9-9C14-BCEA25AC3566}" destId="{6C0F7D9B-43E4-42D8-9A46-0A7ABD1D2A83}" srcOrd="0" destOrd="0" presId="urn:microsoft.com/office/officeart/2005/8/layout/cycle2"/>
    <dgm:cxn modelId="{852D18F1-80B5-4959-8D43-F4D32FF7FDC7}" type="presOf" srcId="{ABFE39AB-AA14-4237-BF26-3C836A56DCA2}" destId="{268F5DAA-7A7D-4DB3-8848-2B07CF9BC1C6}" srcOrd="0" destOrd="0" presId="urn:microsoft.com/office/officeart/2005/8/layout/cycle2"/>
    <dgm:cxn modelId="{20F895FF-D0A0-4E71-A13E-51D54F4650B4}" srcId="{85D002FB-4EEE-46A9-9C14-BCEA25AC3566}" destId="{C3BFF5B8-D7D0-4668-B407-353B013D6C1B}" srcOrd="4" destOrd="0" parTransId="{FA7A8143-63FF-4D18-BBED-176DDAB1F642}" sibTransId="{22E9CF2E-290D-4049-85CB-EC4D87AA3C73}"/>
    <dgm:cxn modelId="{AD869BFF-8083-4143-92C4-7E55B06F50C8}" type="presOf" srcId="{EF72C0EE-44D1-4BCA-A824-1AE022394257}" destId="{45631AE5-A767-479E-8E68-F2211F07D1E2}" srcOrd="0" destOrd="0" presId="urn:microsoft.com/office/officeart/2005/8/layout/cycle2"/>
    <dgm:cxn modelId="{BEBBF191-34EF-435B-BA68-479B71CED1D3}" type="presParOf" srcId="{6C0F7D9B-43E4-42D8-9A46-0A7ABD1D2A83}" destId="{D12BA62B-AE92-4A5F-A37B-7B4922583565}" srcOrd="0" destOrd="0" presId="urn:microsoft.com/office/officeart/2005/8/layout/cycle2"/>
    <dgm:cxn modelId="{CD31DE66-1FEB-4E00-BB27-759325E54C29}" type="presParOf" srcId="{6C0F7D9B-43E4-42D8-9A46-0A7ABD1D2A83}" destId="{E011A8CA-41D7-4B32-88F2-D10A3D065FDE}" srcOrd="1" destOrd="0" presId="urn:microsoft.com/office/officeart/2005/8/layout/cycle2"/>
    <dgm:cxn modelId="{C948A9BB-A3ED-411D-91DD-C51523E1A19E}" type="presParOf" srcId="{E011A8CA-41D7-4B32-88F2-D10A3D065FDE}" destId="{AA29C85C-4B1E-40FB-A0DE-AB8E89A29629}" srcOrd="0" destOrd="0" presId="urn:microsoft.com/office/officeart/2005/8/layout/cycle2"/>
    <dgm:cxn modelId="{0D6D74AD-725B-4E1B-965A-E60863F25DFE}" type="presParOf" srcId="{6C0F7D9B-43E4-42D8-9A46-0A7ABD1D2A83}" destId="{45631AE5-A767-479E-8E68-F2211F07D1E2}" srcOrd="2" destOrd="0" presId="urn:microsoft.com/office/officeart/2005/8/layout/cycle2"/>
    <dgm:cxn modelId="{7729AC0A-68CE-4682-8725-0984FB330D2A}" type="presParOf" srcId="{6C0F7D9B-43E4-42D8-9A46-0A7ABD1D2A83}" destId="{FEA31C06-8A73-4B74-8909-0FBC7D162BF2}" srcOrd="3" destOrd="0" presId="urn:microsoft.com/office/officeart/2005/8/layout/cycle2"/>
    <dgm:cxn modelId="{F929C987-E4A1-49DF-BF94-7CB947005DD2}" type="presParOf" srcId="{FEA31C06-8A73-4B74-8909-0FBC7D162BF2}" destId="{9D1E6986-D145-4105-B2CA-26F3E961847A}" srcOrd="0" destOrd="0" presId="urn:microsoft.com/office/officeart/2005/8/layout/cycle2"/>
    <dgm:cxn modelId="{8951C419-26CE-403E-BEFE-ED5260C5EC63}" type="presParOf" srcId="{6C0F7D9B-43E4-42D8-9A46-0A7ABD1D2A83}" destId="{E5B4EFD0-A40D-42A9-902D-E8EC991D68A0}" srcOrd="4" destOrd="0" presId="urn:microsoft.com/office/officeart/2005/8/layout/cycle2"/>
    <dgm:cxn modelId="{E2EAB63C-51CF-4AE7-A97D-15E67DCA21FE}" type="presParOf" srcId="{6C0F7D9B-43E4-42D8-9A46-0A7ABD1D2A83}" destId="{8A589032-365A-4F38-8688-A0AD2287143F}" srcOrd="5" destOrd="0" presId="urn:microsoft.com/office/officeart/2005/8/layout/cycle2"/>
    <dgm:cxn modelId="{41E012D6-5EB6-4AAE-8CC6-063B9939ECD2}" type="presParOf" srcId="{8A589032-365A-4F38-8688-A0AD2287143F}" destId="{F800129C-2C13-4811-9116-B9C942257C2E}" srcOrd="0" destOrd="0" presId="urn:microsoft.com/office/officeart/2005/8/layout/cycle2"/>
    <dgm:cxn modelId="{521DB46F-A2FD-479E-BE5E-CC15F37E439C}" type="presParOf" srcId="{6C0F7D9B-43E4-42D8-9A46-0A7ABD1D2A83}" destId="{268F5DAA-7A7D-4DB3-8848-2B07CF9BC1C6}" srcOrd="6" destOrd="0" presId="urn:microsoft.com/office/officeart/2005/8/layout/cycle2"/>
    <dgm:cxn modelId="{2E0FBF40-C353-40BA-A8A1-A5CE8E2DC98C}" type="presParOf" srcId="{6C0F7D9B-43E4-42D8-9A46-0A7ABD1D2A83}" destId="{588F1D9E-A3D6-4AAE-97C7-D124B3955482}" srcOrd="7" destOrd="0" presId="urn:microsoft.com/office/officeart/2005/8/layout/cycle2"/>
    <dgm:cxn modelId="{6DFD3E55-6873-479A-AFC3-B790863920AB}" type="presParOf" srcId="{588F1D9E-A3D6-4AAE-97C7-D124B3955482}" destId="{E2276A39-05E2-4ADC-A504-248490F28F2A}" srcOrd="0" destOrd="0" presId="urn:microsoft.com/office/officeart/2005/8/layout/cycle2"/>
    <dgm:cxn modelId="{382EED36-DF64-455C-836C-680B25491772}" type="presParOf" srcId="{6C0F7D9B-43E4-42D8-9A46-0A7ABD1D2A83}" destId="{0336E884-87B7-451C-BA5C-465F37BEA8EB}" srcOrd="8" destOrd="0" presId="urn:microsoft.com/office/officeart/2005/8/layout/cycle2"/>
    <dgm:cxn modelId="{659BA093-1E2C-4913-812B-818338DF944A}" type="presParOf" srcId="{6C0F7D9B-43E4-42D8-9A46-0A7ABD1D2A83}" destId="{C746F1DE-6F7F-4461-B814-4E2FDC1294CF}" srcOrd="9" destOrd="0" presId="urn:microsoft.com/office/officeart/2005/8/layout/cycle2"/>
    <dgm:cxn modelId="{1C4CDE6D-37C4-454B-A840-ABB269CD32AD}" type="presParOf" srcId="{C746F1DE-6F7F-4461-B814-4E2FDC1294CF}" destId="{C2081259-8459-4FCE-9DC0-D1352F14FA7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E1110-2B88-4515-9F6A-F0E041518BD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6FC1B3A-BDC6-4A24-AAB1-9B0341B9291E}">
      <dgm:prSet phldrT="[Texto]" custT="1"/>
      <dgm:spPr/>
      <dgm:t>
        <a:bodyPr/>
        <a:lstStyle/>
        <a:p>
          <a:r>
            <a:rPr lang="es-CO" sz="1200" b="1" dirty="0">
              <a:latin typeface="Century Gothic" panose="020B0502020202020204" pitchFamily="34" charset="0"/>
            </a:rPr>
            <a:t>RESIDUOS GENERADOS</a:t>
          </a:r>
        </a:p>
      </dgm:t>
    </dgm:pt>
    <dgm:pt modelId="{392DFB78-9CF0-4360-A5A7-09DC92377C29}" type="parTrans" cxnId="{6036DA83-FD04-44F7-AEE1-B9D3F7ADA98E}">
      <dgm:prSet/>
      <dgm:spPr/>
      <dgm:t>
        <a:bodyPr/>
        <a:lstStyle/>
        <a:p>
          <a:endParaRPr lang="es-CO" sz="1200" b="1">
            <a:latin typeface="Century Gothic" panose="020B0502020202020204" pitchFamily="34" charset="0"/>
          </a:endParaRPr>
        </a:p>
      </dgm:t>
    </dgm:pt>
    <dgm:pt modelId="{F96A0D49-26DD-4BC7-9D69-C9B58DE34A52}" type="sibTrans" cxnId="{6036DA83-FD04-44F7-AEE1-B9D3F7ADA98E}">
      <dgm:prSet/>
      <dgm:spPr/>
      <dgm:t>
        <a:bodyPr/>
        <a:lstStyle/>
        <a:p>
          <a:endParaRPr lang="es-CO" sz="1200" b="1">
            <a:latin typeface="Century Gothic" panose="020B0502020202020204" pitchFamily="34" charset="0"/>
          </a:endParaRPr>
        </a:p>
      </dgm:t>
    </dgm:pt>
    <dgm:pt modelId="{376E6532-6953-471B-840E-DB7281DEC3CD}">
      <dgm:prSet phldrT="[Texto]" custT="1"/>
      <dgm:spPr/>
      <dgm:t>
        <a:bodyPr/>
        <a:lstStyle/>
        <a:p>
          <a:r>
            <a:rPr lang="es-CO" sz="1200" b="1" dirty="0">
              <a:latin typeface="Century Gothic" panose="020B0502020202020204" pitchFamily="34" charset="0"/>
            </a:rPr>
            <a:t>    NO PELIGROSOS</a:t>
          </a:r>
        </a:p>
        <a:p>
          <a:endParaRPr lang="es-CO" sz="1200" b="1" dirty="0">
            <a:latin typeface="Century Gothic" panose="020B0502020202020204" pitchFamily="34" charset="0"/>
          </a:endParaRPr>
        </a:p>
        <a:p>
          <a:r>
            <a:rPr lang="es-CO" sz="1200" b="1" dirty="0">
              <a:latin typeface="Century Gothic" panose="020B0502020202020204" pitchFamily="34" charset="0"/>
            </a:rPr>
            <a:t> APROVECHABLES</a:t>
          </a:r>
        </a:p>
        <a:p>
          <a:r>
            <a:rPr lang="es-CO" sz="1200" b="1" dirty="0">
              <a:latin typeface="Century Gothic" panose="020B0502020202020204" pitchFamily="34" charset="0"/>
            </a:rPr>
            <a:t> NO APROVECHABLES</a:t>
          </a:r>
        </a:p>
      </dgm:t>
    </dgm:pt>
    <dgm:pt modelId="{7361C4D7-814A-400B-AE8D-5C729996B5D4}" type="parTrans" cxnId="{A84BA8F3-F69C-4E21-8B49-2AE0005B3999}">
      <dgm:prSet/>
      <dgm:spPr/>
      <dgm:t>
        <a:bodyPr/>
        <a:lstStyle/>
        <a:p>
          <a:endParaRPr lang="es-CO" sz="1200" b="1">
            <a:latin typeface="Century Gothic" panose="020B0502020202020204" pitchFamily="34" charset="0"/>
          </a:endParaRPr>
        </a:p>
      </dgm:t>
    </dgm:pt>
    <dgm:pt modelId="{C3B6397F-CFA0-4277-AC57-D2F7154CC1BA}" type="sibTrans" cxnId="{A84BA8F3-F69C-4E21-8B49-2AE0005B3999}">
      <dgm:prSet/>
      <dgm:spPr/>
      <dgm:t>
        <a:bodyPr/>
        <a:lstStyle/>
        <a:p>
          <a:endParaRPr lang="es-CO" sz="1200" b="1">
            <a:latin typeface="Century Gothic" panose="020B0502020202020204" pitchFamily="34" charset="0"/>
          </a:endParaRPr>
        </a:p>
      </dgm:t>
    </dgm:pt>
    <dgm:pt modelId="{D887CDA6-618F-4FC9-82D2-95F1F6D5A1D5}">
      <dgm:prSet phldrT="[Texto]" custT="1"/>
      <dgm:spPr/>
      <dgm:t>
        <a:bodyPr/>
        <a:lstStyle/>
        <a:p>
          <a:pPr algn="r"/>
          <a:r>
            <a:rPr lang="es-CO" sz="1200" b="1" dirty="0">
              <a:latin typeface="Century Gothic" panose="020B0502020202020204" pitchFamily="34" charset="0"/>
            </a:rPr>
            <a:t>PELIGROSOS </a:t>
          </a:r>
        </a:p>
        <a:p>
          <a:pPr algn="r"/>
          <a:r>
            <a:rPr lang="es-CO" sz="1200" b="1" dirty="0">
              <a:latin typeface="Century Gothic" panose="020B0502020202020204" pitchFamily="34" charset="0"/>
            </a:rPr>
            <a:t>RESIDUOS PELIGROSOS CON RIESGO BIOLOGICO O INFECCIOSO</a:t>
          </a:r>
        </a:p>
        <a:p>
          <a:pPr algn="r"/>
          <a:r>
            <a:rPr lang="es-CO" sz="1200" b="1" dirty="0">
              <a:latin typeface="Century Gothic" panose="020B0502020202020204" pitchFamily="34" charset="0"/>
            </a:rPr>
            <a:t>RESIDUOS RADIACTIVOS</a:t>
          </a:r>
        </a:p>
        <a:p>
          <a:pPr algn="r"/>
          <a:r>
            <a:rPr lang="es-CO" sz="1200" b="1" dirty="0">
              <a:latin typeface="Century Gothic" panose="020B0502020202020204" pitchFamily="34" charset="0"/>
            </a:rPr>
            <a:t>OTROS RESIDUOS </a:t>
          </a:r>
        </a:p>
      </dgm:t>
    </dgm:pt>
    <dgm:pt modelId="{3569C73A-AD2E-47C4-BA7F-A716B1328954}" type="parTrans" cxnId="{29FD608B-9BD3-481D-9D09-03DE28F53D58}">
      <dgm:prSet/>
      <dgm:spPr/>
      <dgm:t>
        <a:bodyPr/>
        <a:lstStyle/>
        <a:p>
          <a:endParaRPr lang="es-CO" sz="1200" b="1">
            <a:latin typeface="Century Gothic" panose="020B0502020202020204" pitchFamily="34" charset="0"/>
          </a:endParaRPr>
        </a:p>
      </dgm:t>
    </dgm:pt>
    <dgm:pt modelId="{0C7EE693-884E-4048-92C7-AD5126BB1D53}" type="sibTrans" cxnId="{29FD608B-9BD3-481D-9D09-03DE28F53D58}">
      <dgm:prSet/>
      <dgm:spPr/>
      <dgm:t>
        <a:bodyPr/>
        <a:lstStyle/>
        <a:p>
          <a:endParaRPr lang="es-CO" sz="1200" b="1">
            <a:latin typeface="Century Gothic" panose="020B0502020202020204" pitchFamily="34" charset="0"/>
          </a:endParaRPr>
        </a:p>
      </dgm:t>
    </dgm:pt>
    <dgm:pt modelId="{BA2D7967-AE34-41C9-A47C-5E99ABF85B12}" type="pres">
      <dgm:prSet presAssocID="{613E1110-2B88-4515-9F6A-F0E041518B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7D0547-0BF0-4F96-AC8A-4A32B88EC44D}" type="pres">
      <dgm:prSet presAssocID="{46FC1B3A-BDC6-4A24-AAB1-9B0341B9291E}" presName="hierRoot1" presStyleCnt="0"/>
      <dgm:spPr/>
    </dgm:pt>
    <dgm:pt modelId="{4B32FFC7-C5D0-4319-A1F5-E96F61EA4DCB}" type="pres">
      <dgm:prSet presAssocID="{46FC1B3A-BDC6-4A24-AAB1-9B0341B9291E}" presName="composite" presStyleCnt="0"/>
      <dgm:spPr/>
    </dgm:pt>
    <dgm:pt modelId="{782F6C8C-FCBA-4414-AD5D-1273DDC5B799}" type="pres">
      <dgm:prSet presAssocID="{46FC1B3A-BDC6-4A24-AAB1-9B0341B9291E}" presName="image" presStyleLbl="node0" presStyleIdx="0" presStyleCnt="1" custScaleX="166905" custScaleY="877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4C2C62-4614-4B9A-B9E5-19CDD6B3CE08}" type="pres">
      <dgm:prSet presAssocID="{46FC1B3A-BDC6-4A24-AAB1-9B0341B9291E}" presName="text" presStyleLbl="revTx" presStyleIdx="0" presStyleCnt="3">
        <dgm:presLayoutVars>
          <dgm:chPref val="3"/>
        </dgm:presLayoutVars>
      </dgm:prSet>
      <dgm:spPr/>
    </dgm:pt>
    <dgm:pt modelId="{4AAF7E1C-7A20-4C39-9622-C26067B69BD5}" type="pres">
      <dgm:prSet presAssocID="{46FC1B3A-BDC6-4A24-AAB1-9B0341B9291E}" presName="hierChild2" presStyleCnt="0"/>
      <dgm:spPr/>
    </dgm:pt>
    <dgm:pt modelId="{0B244B75-B04D-4886-95ED-DCB3B6C88E83}" type="pres">
      <dgm:prSet presAssocID="{7361C4D7-814A-400B-AE8D-5C729996B5D4}" presName="Name10" presStyleLbl="parChTrans1D2" presStyleIdx="0" presStyleCnt="2"/>
      <dgm:spPr/>
    </dgm:pt>
    <dgm:pt modelId="{3BDE6826-EDB5-40F0-B64B-3243576D8CFA}" type="pres">
      <dgm:prSet presAssocID="{376E6532-6953-471B-840E-DB7281DEC3CD}" presName="hierRoot2" presStyleCnt="0"/>
      <dgm:spPr/>
    </dgm:pt>
    <dgm:pt modelId="{A1B2BB26-9979-4377-95D5-74F5D6230BEF}" type="pres">
      <dgm:prSet presAssocID="{376E6532-6953-471B-840E-DB7281DEC3CD}" presName="composite2" presStyleCnt="0"/>
      <dgm:spPr/>
    </dgm:pt>
    <dgm:pt modelId="{3B890955-7B81-45D7-A7D6-325E01E47965}" type="pres">
      <dgm:prSet presAssocID="{376E6532-6953-471B-840E-DB7281DEC3CD}" presName="image2" presStyleLbl="node2" presStyleIdx="0" presStyleCnt="2" custScaleX="1588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9F16D5A-A707-4A22-B50D-0212176656DD}" type="pres">
      <dgm:prSet presAssocID="{376E6532-6953-471B-840E-DB7281DEC3CD}" presName="text2" presStyleLbl="revTx" presStyleIdx="1" presStyleCnt="3" custScaleX="81457" custLinFactNeighborX="6581" custLinFactNeighborY="7178">
        <dgm:presLayoutVars>
          <dgm:chPref val="3"/>
        </dgm:presLayoutVars>
      </dgm:prSet>
      <dgm:spPr/>
    </dgm:pt>
    <dgm:pt modelId="{4064FF32-D3DA-4B67-B285-674C77DA7914}" type="pres">
      <dgm:prSet presAssocID="{376E6532-6953-471B-840E-DB7281DEC3CD}" presName="hierChild3" presStyleCnt="0"/>
      <dgm:spPr/>
    </dgm:pt>
    <dgm:pt modelId="{47D94DE9-907E-4B38-A666-CE0904425300}" type="pres">
      <dgm:prSet presAssocID="{3569C73A-AD2E-47C4-BA7F-A716B1328954}" presName="Name10" presStyleLbl="parChTrans1D2" presStyleIdx="1" presStyleCnt="2"/>
      <dgm:spPr/>
    </dgm:pt>
    <dgm:pt modelId="{54572D74-7DE5-4896-96F4-7198F18886A0}" type="pres">
      <dgm:prSet presAssocID="{D887CDA6-618F-4FC9-82D2-95F1F6D5A1D5}" presName="hierRoot2" presStyleCnt="0"/>
      <dgm:spPr/>
    </dgm:pt>
    <dgm:pt modelId="{6DD3E627-C6DC-4F3B-98AB-D623ED326E16}" type="pres">
      <dgm:prSet presAssocID="{D887CDA6-618F-4FC9-82D2-95F1F6D5A1D5}" presName="composite2" presStyleCnt="0"/>
      <dgm:spPr/>
    </dgm:pt>
    <dgm:pt modelId="{4A700250-F22B-40CD-BF12-EFAB8C386C8E}" type="pres">
      <dgm:prSet presAssocID="{D887CDA6-618F-4FC9-82D2-95F1F6D5A1D5}" presName="image2" presStyleLbl="node2" presStyleIdx="1" presStyleCnt="2" custScaleX="138785" custScaleY="182262" custLinFactNeighborX="-25876" custLinFactNeighborY="9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F7A9D0F-2BFF-4D34-A4CD-8A11CF27B10C}" type="pres">
      <dgm:prSet presAssocID="{D887CDA6-618F-4FC9-82D2-95F1F6D5A1D5}" presName="text2" presStyleLbl="revTx" presStyleIdx="2" presStyleCnt="3" custScaleX="109580" custScaleY="240930">
        <dgm:presLayoutVars>
          <dgm:chPref val="3"/>
        </dgm:presLayoutVars>
      </dgm:prSet>
      <dgm:spPr/>
    </dgm:pt>
    <dgm:pt modelId="{F4284666-CEE7-4990-BD22-C1B790069C95}" type="pres">
      <dgm:prSet presAssocID="{D887CDA6-618F-4FC9-82D2-95F1F6D5A1D5}" presName="hierChild3" presStyleCnt="0"/>
      <dgm:spPr/>
    </dgm:pt>
  </dgm:ptLst>
  <dgm:cxnLst>
    <dgm:cxn modelId="{CA56A57F-95EC-4693-8D53-326AD7784469}" type="presOf" srcId="{7361C4D7-814A-400B-AE8D-5C729996B5D4}" destId="{0B244B75-B04D-4886-95ED-DCB3B6C88E83}" srcOrd="0" destOrd="0" presId="urn:microsoft.com/office/officeart/2009/layout/CirclePictureHierarchy"/>
    <dgm:cxn modelId="{6036DA83-FD04-44F7-AEE1-B9D3F7ADA98E}" srcId="{613E1110-2B88-4515-9F6A-F0E041518BD8}" destId="{46FC1B3A-BDC6-4A24-AAB1-9B0341B9291E}" srcOrd="0" destOrd="0" parTransId="{392DFB78-9CF0-4360-A5A7-09DC92377C29}" sibTransId="{F96A0D49-26DD-4BC7-9D69-C9B58DE34A52}"/>
    <dgm:cxn modelId="{29FD608B-9BD3-481D-9D09-03DE28F53D58}" srcId="{46FC1B3A-BDC6-4A24-AAB1-9B0341B9291E}" destId="{D887CDA6-618F-4FC9-82D2-95F1F6D5A1D5}" srcOrd="1" destOrd="0" parTransId="{3569C73A-AD2E-47C4-BA7F-A716B1328954}" sibTransId="{0C7EE693-884E-4048-92C7-AD5126BB1D53}"/>
    <dgm:cxn modelId="{FC3B8D94-8F0A-4F88-9B30-8F1807ACC70F}" type="presOf" srcId="{3569C73A-AD2E-47C4-BA7F-A716B1328954}" destId="{47D94DE9-907E-4B38-A666-CE0904425300}" srcOrd="0" destOrd="0" presId="urn:microsoft.com/office/officeart/2009/layout/CirclePictureHierarchy"/>
    <dgm:cxn modelId="{2B6731BA-BE5B-48FF-9BC1-A90B0CD48939}" type="presOf" srcId="{376E6532-6953-471B-840E-DB7281DEC3CD}" destId="{49F16D5A-A707-4A22-B50D-0212176656DD}" srcOrd="0" destOrd="0" presId="urn:microsoft.com/office/officeart/2009/layout/CirclePictureHierarchy"/>
    <dgm:cxn modelId="{910685CB-61C1-4AC2-ADC7-849DF826E588}" type="presOf" srcId="{D887CDA6-618F-4FC9-82D2-95F1F6D5A1D5}" destId="{EF7A9D0F-2BFF-4D34-A4CD-8A11CF27B10C}" srcOrd="0" destOrd="0" presId="urn:microsoft.com/office/officeart/2009/layout/CirclePictureHierarchy"/>
    <dgm:cxn modelId="{1E7A80DA-1926-452D-BF41-650EA1C12F54}" type="presOf" srcId="{613E1110-2B88-4515-9F6A-F0E041518BD8}" destId="{BA2D7967-AE34-41C9-A47C-5E99ABF85B12}" srcOrd="0" destOrd="0" presId="urn:microsoft.com/office/officeart/2009/layout/CirclePictureHierarchy"/>
    <dgm:cxn modelId="{A84BA8F3-F69C-4E21-8B49-2AE0005B3999}" srcId="{46FC1B3A-BDC6-4A24-AAB1-9B0341B9291E}" destId="{376E6532-6953-471B-840E-DB7281DEC3CD}" srcOrd="0" destOrd="0" parTransId="{7361C4D7-814A-400B-AE8D-5C729996B5D4}" sibTransId="{C3B6397F-CFA0-4277-AC57-D2F7154CC1BA}"/>
    <dgm:cxn modelId="{282A69FB-686D-4B03-AF2E-88DB481E8479}" type="presOf" srcId="{46FC1B3A-BDC6-4A24-AAB1-9B0341B9291E}" destId="{104C2C62-4614-4B9A-B9E5-19CDD6B3CE08}" srcOrd="0" destOrd="0" presId="urn:microsoft.com/office/officeart/2009/layout/CirclePictureHierarchy"/>
    <dgm:cxn modelId="{2AF2CC4B-F70B-4E48-85B7-DE30E8685869}" type="presParOf" srcId="{BA2D7967-AE34-41C9-A47C-5E99ABF85B12}" destId="{3D7D0547-0BF0-4F96-AC8A-4A32B88EC44D}" srcOrd="0" destOrd="0" presId="urn:microsoft.com/office/officeart/2009/layout/CirclePictureHierarchy"/>
    <dgm:cxn modelId="{6B8DD1C2-C40A-419A-BE89-AF57909AA985}" type="presParOf" srcId="{3D7D0547-0BF0-4F96-AC8A-4A32B88EC44D}" destId="{4B32FFC7-C5D0-4319-A1F5-E96F61EA4DCB}" srcOrd="0" destOrd="0" presId="urn:microsoft.com/office/officeart/2009/layout/CirclePictureHierarchy"/>
    <dgm:cxn modelId="{C2F75F68-490C-43AB-9D2B-FCB4A05BF428}" type="presParOf" srcId="{4B32FFC7-C5D0-4319-A1F5-E96F61EA4DCB}" destId="{782F6C8C-FCBA-4414-AD5D-1273DDC5B799}" srcOrd="0" destOrd="0" presId="urn:microsoft.com/office/officeart/2009/layout/CirclePictureHierarchy"/>
    <dgm:cxn modelId="{98798055-6151-41EB-8A74-E652B57480C0}" type="presParOf" srcId="{4B32FFC7-C5D0-4319-A1F5-E96F61EA4DCB}" destId="{104C2C62-4614-4B9A-B9E5-19CDD6B3CE08}" srcOrd="1" destOrd="0" presId="urn:microsoft.com/office/officeart/2009/layout/CirclePictureHierarchy"/>
    <dgm:cxn modelId="{2620E661-FC2E-46D6-85BF-CBFC6274CC96}" type="presParOf" srcId="{3D7D0547-0BF0-4F96-AC8A-4A32B88EC44D}" destId="{4AAF7E1C-7A20-4C39-9622-C26067B69BD5}" srcOrd="1" destOrd="0" presId="urn:microsoft.com/office/officeart/2009/layout/CirclePictureHierarchy"/>
    <dgm:cxn modelId="{C9D42427-6D77-40D6-A74F-A41B6A541786}" type="presParOf" srcId="{4AAF7E1C-7A20-4C39-9622-C26067B69BD5}" destId="{0B244B75-B04D-4886-95ED-DCB3B6C88E83}" srcOrd="0" destOrd="0" presId="urn:microsoft.com/office/officeart/2009/layout/CirclePictureHierarchy"/>
    <dgm:cxn modelId="{17FE3C30-DB6A-4388-A21D-63058CF69DA9}" type="presParOf" srcId="{4AAF7E1C-7A20-4C39-9622-C26067B69BD5}" destId="{3BDE6826-EDB5-40F0-B64B-3243576D8CFA}" srcOrd="1" destOrd="0" presId="urn:microsoft.com/office/officeart/2009/layout/CirclePictureHierarchy"/>
    <dgm:cxn modelId="{B06935F8-9392-4335-BB94-F637B19052E1}" type="presParOf" srcId="{3BDE6826-EDB5-40F0-B64B-3243576D8CFA}" destId="{A1B2BB26-9979-4377-95D5-74F5D6230BEF}" srcOrd="0" destOrd="0" presId="urn:microsoft.com/office/officeart/2009/layout/CirclePictureHierarchy"/>
    <dgm:cxn modelId="{CDFADB02-903F-4E23-97DD-5ACA515ACA3F}" type="presParOf" srcId="{A1B2BB26-9979-4377-95D5-74F5D6230BEF}" destId="{3B890955-7B81-45D7-A7D6-325E01E47965}" srcOrd="0" destOrd="0" presId="urn:microsoft.com/office/officeart/2009/layout/CirclePictureHierarchy"/>
    <dgm:cxn modelId="{91227402-D38B-4A20-AEA2-1C4B9010D49F}" type="presParOf" srcId="{A1B2BB26-9979-4377-95D5-74F5D6230BEF}" destId="{49F16D5A-A707-4A22-B50D-0212176656DD}" srcOrd="1" destOrd="0" presId="urn:microsoft.com/office/officeart/2009/layout/CirclePictureHierarchy"/>
    <dgm:cxn modelId="{51C8A11D-8BB9-4CFA-A577-C5885E82C59C}" type="presParOf" srcId="{3BDE6826-EDB5-40F0-B64B-3243576D8CFA}" destId="{4064FF32-D3DA-4B67-B285-674C77DA7914}" srcOrd="1" destOrd="0" presId="urn:microsoft.com/office/officeart/2009/layout/CirclePictureHierarchy"/>
    <dgm:cxn modelId="{B9C23B73-995F-4DA2-A672-4C6B32738FD5}" type="presParOf" srcId="{4AAF7E1C-7A20-4C39-9622-C26067B69BD5}" destId="{47D94DE9-907E-4B38-A666-CE0904425300}" srcOrd="2" destOrd="0" presId="urn:microsoft.com/office/officeart/2009/layout/CirclePictureHierarchy"/>
    <dgm:cxn modelId="{92CA020A-2E11-4F87-A444-C9CB5A15E9EF}" type="presParOf" srcId="{4AAF7E1C-7A20-4C39-9622-C26067B69BD5}" destId="{54572D74-7DE5-4896-96F4-7198F18886A0}" srcOrd="3" destOrd="0" presId="urn:microsoft.com/office/officeart/2009/layout/CirclePictureHierarchy"/>
    <dgm:cxn modelId="{01C9C105-976A-4203-B1EC-66D19511D137}" type="presParOf" srcId="{54572D74-7DE5-4896-96F4-7198F18886A0}" destId="{6DD3E627-C6DC-4F3B-98AB-D623ED326E16}" srcOrd="0" destOrd="0" presId="urn:microsoft.com/office/officeart/2009/layout/CirclePictureHierarchy"/>
    <dgm:cxn modelId="{1F62FD9F-18B5-43DB-B934-B4301D60819C}" type="presParOf" srcId="{6DD3E627-C6DC-4F3B-98AB-D623ED326E16}" destId="{4A700250-F22B-40CD-BF12-EFAB8C386C8E}" srcOrd="0" destOrd="0" presId="urn:microsoft.com/office/officeart/2009/layout/CirclePictureHierarchy"/>
    <dgm:cxn modelId="{8918B0AA-C24E-4DB7-B8E9-1BB9CC3D4A08}" type="presParOf" srcId="{6DD3E627-C6DC-4F3B-98AB-D623ED326E16}" destId="{EF7A9D0F-2BFF-4D34-A4CD-8A11CF27B10C}" srcOrd="1" destOrd="0" presId="urn:microsoft.com/office/officeart/2009/layout/CirclePictureHierarchy"/>
    <dgm:cxn modelId="{2C191294-155E-41FD-8B52-4123194B5204}" type="presParOf" srcId="{54572D74-7DE5-4896-96F4-7198F18886A0}" destId="{F4284666-CEE7-4990-BD22-C1B790069C95}" srcOrd="1" destOrd="0" presId="urn:microsoft.com/office/officeart/2009/layout/CirclePictureHierarchy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304ED-EB4C-4A81-B10F-A7432749774B}">
      <dsp:nvSpPr>
        <dsp:cNvPr id="0" name=""/>
        <dsp:cNvSpPr/>
      </dsp:nvSpPr>
      <dsp:spPr>
        <a:xfrm>
          <a:off x="98214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b="1" kern="1200" dirty="0">
              <a:solidFill>
                <a:schemeClr val="tx1"/>
              </a:solidFill>
              <a:latin typeface="Century Gothic" panose="020B0502020202020204" pitchFamily="34" charset="0"/>
            </a:rPr>
            <a:t>Gran Generador</a:t>
          </a:r>
        </a:p>
      </dsp:txBody>
      <dsp:txXfrm>
        <a:off x="1014174" y="34753"/>
        <a:ext cx="1767381" cy="1335104"/>
      </dsp:txXfrm>
    </dsp:sp>
    <dsp:sp modelId="{1E643374-DD61-4070-AFF6-9472108325AA}">
      <dsp:nvSpPr>
        <dsp:cNvPr id="0" name=""/>
        <dsp:cNvSpPr/>
      </dsp:nvSpPr>
      <dsp:spPr>
        <a:xfrm>
          <a:off x="982140" y="1369857"/>
          <a:ext cx="1831449" cy="58786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1000 Kg/mes</a:t>
          </a:r>
        </a:p>
      </dsp:txBody>
      <dsp:txXfrm>
        <a:off x="982140" y="1369857"/>
        <a:ext cx="1289753" cy="587869"/>
      </dsp:txXfrm>
    </dsp:sp>
    <dsp:sp modelId="{69917100-B030-43DF-AE0F-6C0A4CAF6F33}">
      <dsp:nvSpPr>
        <dsp:cNvPr id="0" name=""/>
        <dsp:cNvSpPr/>
      </dsp:nvSpPr>
      <dsp:spPr>
        <a:xfrm>
          <a:off x="2323702" y="1463235"/>
          <a:ext cx="641007" cy="6410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D6E7D-9EFF-495B-B365-58A483D33C42}">
      <dsp:nvSpPr>
        <dsp:cNvPr id="0" name=""/>
        <dsp:cNvSpPr/>
      </dsp:nvSpPr>
      <dsp:spPr>
        <a:xfrm>
          <a:off x="3123515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b="1" kern="1200" dirty="0">
              <a:latin typeface="Century Gothic" panose="020B0502020202020204" pitchFamily="34" charset="0"/>
            </a:rPr>
            <a:t>Mediano Generador</a:t>
          </a:r>
        </a:p>
      </dsp:txBody>
      <dsp:txXfrm>
        <a:off x="3155549" y="34753"/>
        <a:ext cx="1767381" cy="1335104"/>
      </dsp:txXfrm>
    </dsp:sp>
    <dsp:sp modelId="{72A86643-F565-49F3-A463-7343D3FB7998}">
      <dsp:nvSpPr>
        <dsp:cNvPr id="0" name=""/>
        <dsp:cNvSpPr/>
      </dsp:nvSpPr>
      <dsp:spPr>
        <a:xfrm>
          <a:off x="3123515" y="1369857"/>
          <a:ext cx="1831449" cy="58786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100 – 999 Kg/mes</a:t>
          </a:r>
        </a:p>
      </dsp:txBody>
      <dsp:txXfrm>
        <a:off x="3123515" y="1369857"/>
        <a:ext cx="1289753" cy="587869"/>
      </dsp:txXfrm>
    </dsp:sp>
    <dsp:sp modelId="{C7BF7628-63E1-42C2-860C-BD977AC3BA8E}">
      <dsp:nvSpPr>
        <dsp:cNvPr id="0" name=""/>
        <dsp:cNvSpPr/>
      </dsp:nvSpPr>
      <dsp:spPr>
        <a:xfrm>
          <a:off x="4465077" y="1463235"/>
          <a:ext cx="641007" cy="6410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59181-3337-4C26-B465-C6D6B66780B8}">
      <dsp:nvSpPr>
        <dsp:cNvPr id="0" name=""/>
        <dsp:cNvSpPr/>
      </dsp:nvSpPr>
      <dsp:spPr>
        <a:xfrm>
          <a:off x="526489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b="1" kern="1200" dirty="0">
              <a:latin typeface="Century Gothic" panose="020B0502020202020204" pitchFamily="34" charset="0"/>
            </a:rPr>
            <a:t>Pequeño Generador</a:t>
          </a:r>
        </a:p>
      </dsp:txBody>
      <dsp:txXfrm>
        <a:off x="5296924" y="34753"/>
        <a:ext cx="1767381" cy="1335104"/>
      </dsp:txXfrm>
    </dsp:sp>
    <dsp:sp modelId="{64DADA99-5785-4FEE-B213-3823AA5BB1B1}">
      <dsp:nvSpPr>
        <dsp:cNvPr id="0" name=""/>
        <dsp:cNvSpPr/>
      </dsp:nvSpPr>
      <dsp:spPr>
        <a:xfrm>
          <a:off x="5264890" y="1369857"/>
          <a:ext cx="1831449" cy="58786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10-99 Kg/mes</a:t>
          </a:r>
        </a:p>
      </dsp:txBody>
      <dsp:txXfrm>
        <a:off x="5264890" y="1369857"/>
        <a:ext cx="1289753" cy="587869"/>
      </dsp:txXfrm>
    </dsp:sp>
    <dsp:sp modelId="{511936A3-0313-4027-BCED-D9365859B7F7}">
      <dsp:nvSpPr>
        <dsp:cNvPr id="0" name=""/>
        <dsp:cNvSpPr/>
      </dsp:nvSpPr>
      <dsp:spPr>
        <a:xfrm>
          <a:off x="6606452" y="1463235"/>
          <a:ext cx="641007" cy="6410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0D887-CE6B-40DC-BCD6-F8A2B50E8A9A}">
      <dsp:nvSpPr>
        <dsp:cNvPr id="0" name=""/>
        <dsp:cNvSpPr/>
      </dsp:nvSpPr>
      <dsp:spPr>
        <a:xfrm>
          <a:off x="3123515" y="2421720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b="1" kern="1200" dirty="0">
              <a:latin typeface="Century Gothic" panose="020B0502020202020204" pitchFamily="34" charset="0"/>
            </a:rPr>
            <a:t>Micro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b="1" kern="1200" dirty="0">
              <a:latin typeface="Century Gothic" panose="020B0502020202020204" pitchFamily="34" charset="0"/>
            </a:rPr>
            <a:t>Generador</a:t>
          </a:r>
        </a:p>
      </dsp:txBody>
      <dsp:txXfrm>
        <a:off x="3155549" y="2453754"/>
        <a:ext cx="1767381" cy="1335104"/>
      </dsp:txXfrm>
    </dsp:sp>
    <dsp:sp modelId="{DC9716E8-6CC8-4014-9756-E83CAB83CEBB}">
      <dsp:nvSpPr>
        <dsp:cNvPr id="0" name=""/>
        <dsp:cNvSpPr/>
      </dsp:nvSpPr>
      <dsp:spPr>
        <a:xfrm>
          <a:off x="3123515" y="3788858"/>
          <a:ext cx="1831449" cy="58786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Hasta 10 Kg/mes</a:t>
          </a:r>
        </a:p>
      </dsp:txBody>
      <dsp:txXfrm>
        <a:off x="3123515" y="3788858"/>
        <a:ext cx="1289753" cy="587869"/>
      </dsp:txXfrm>
    </dsp:sp>
    <dsp:sp modelId="{F4F3CD36-8149-4225-A641-3467A160D1E6}">
      <dsp:nvSpPr>
        <dsp:cNvPr id="0" name=""/>
        <dsp:cNvSpPr/>
      </dsp:nvSpPr>
      <dsp:spPr>
        <a:xfrm>
          <a:off x="4465077" y="3882236"/>
          <a:ext cx="641007" cy="6410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BA62B-AE92-4A5F-A37B-7B4922583565}">
      <dsp:nvSpPr>
        <dsp:cNvPr id="0" name=""/>
        <dsp:cNvSpPr/>
      </dsp:nvSpPr>
      <dsp:spPr>
        <a:xfrm>
          <a:off x="3125350" y="0"/>
          <a:ext cx="1737271" cy="1171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/>
            <a:t>GENERACIÓN</a:t>
          </a:r>
        </a:p>
      </dsp:txBody>
      <dsp:txXfrm>
        <a:off x="3379767" y="171599"/>
        <a:ext cx="1228437" cy="828552"/>
      </dsp:txXfrm>
    </dsp:sp>
    <dsp:sp modelId="{E011A8CA-41D7-4B32-88F2-D10A3D065FDE}">
      <dsp:nvSpPr>
        <dsp:cNvPr id="0" name=""/>
        <dsp:cNvSpPr/>
      </dsp:nvSpPr>
      <dsp:spPr>
        <a:xfrm rot="1764839">
          <a:off x="4769903" y="929438"/>
          <a:ext cx="368362" cy="395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4777026" y="981395"/>
        <a:ext cx="257853" cy="237279"/>
      </dsp:txXfrm>
    </dsp:sp>
    <dsp:sp modelId="{45631AE5-A767-479E-8E68-F2211F07D1E2}">
      <dsp:nvSpPr>
        <dsp:cNvPr id="0" name=""/>
        <dsp:cNvSpPr/>
      </dsp:nvSpPr>
      <dsp:spPr>
        <a:xfrm>
          <a:off x="5113290" y="1066647"/>
          <a:ext cx="1545222" cy="1171750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SEPARACION EN LA FUENTE</a:t>
          </a:r>
        </a:p>
      </dsp:txBody>
      <dsp:txXfrm>
        <a:off x="5339583" y="1238246"/>
        <a:ext cx="1092636" cy="828552"/>
      </dsp:txXfrm>
    </dsp:sp>
    <dsp:sp modelId="{FEA31C06-8A73-4B74-8909-0FBC7D162BF2}">
      <dsp:nvSpPr>
        <dsp:cNvPr id="0" name=""/>
        <dsp:cNvSpPr/>
      </dsp:nvSpPr>
      <dsp:spPr>
        <a:xfrm rot="6397908">
          <a:off x="5503935" y="2269327"/>
          <a:ext cx="277299" cy="395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5557435" y="2308565"/>
        <a:ext cx="194109" cy="237279"/>
      </dsp:txXfrm>
    </dsp:sp>
    <dsp:sp modelId="{E5B4EFD0-A40D-42A9-902D-E8EC991D68A0}">
      <dsp:nvSpPr>
        <dsp:cNvPr id="0" name=""/>
        <dsp:cNvSpPr/>
      </dsp:nvSpPr>
      <dsp:spPr>
        <a:xfrm>
          <a:off x="4650754" y="2709686"/>
          <a:ext cx="1488685" cy="117175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/>
            <a:t>RECOLECCION SELECTIVA</a:t>
          </a:r>
        </a:p>
      </dsp:txBody>
      <dsp:txXfrm>
        <a:off x="4868767" y="2881285"/>
        <a:ext cx="1052659" cy="828552"/>
      </dsp:txXfrm>
    </dsp:sp>
    <dsp:sp modelId="{8A589032-365A-4F38-8688-A0AD2287143F}">
      <dsp:nvSpPr>
        <dsp:cNvPr id="0" name=""/>
        <dsp:cNvSpPr/>
      </dsp:nvSpPr>
      <dsp:spPr>
        <a:xfrm rot="10875884">
          <a:off x="3928974" y="3071094"/>
          <a:ext cx="510344" cy="395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4047599" y="3151496"/>
        <a:ext cx="391705" cy="237279"/>
      </dsp:txXfrm>
    </dsp:sp>
    <dsp:sp modelId="{268F5DAA-7A7D-4DB3-8848-2B07CF9BC1C6}">
      <dsp:nvSpPr>
        <dsp:cNvPr id="0" name=""/>
        <dsp:cNvSpPr/>
      </dsp:nvSpPr>
      <dsp:spPr>
        <a:xfrm>
          <a:off x="1757574" y="2650700"/>
          <a:ext cx="1931430" cy="1171750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APROVECHABLES (CICLO ECONOMICO)</a:t>
          </a:r>
        </a:p>
      </dsp:txBody>
      <dsp:txXfrm>
        <a:off x="2040425" y="2822299"/>
        <a:ext cx="1365728" cy="828552"/>
      </dsp:txXfrm>
    </dsp:sp>
    <dsp:sp modelId="{588F1D9E-A3D6-4AAE-97C7-D124B3955482}">
      <dsp:nvSpPr>
        <dsp:cNvPr id="0" name=""/>
        <dsp:cNvSpPr/>
      </dsp:nvSpPr>
      <dsp:spPr>
        <a:xfrm rot="15267270">
          <a:off x="2338944" y="2196574"/>
          <a:ext cx="300087" cy="395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2396021" y="2319033"/>
        <a:ext cx="210061" cy="237279"/>
      </dsp:txXfrm>
    </dsp:sp>
    <dsp:sp modelId="{0336E884-87B7-451C-BA5C-465F37BEA8EB}">
      <dsp:nvSpPr>
        <dsp:cNvPr id="0" name=""/>
        <dsp:cNvSpPr/>
      </dsp:nvSpPr>
      <dsp:spPr>
        <a:xfrm>
          <a:off x="1411264" y="952365"/>
          <a:ext cx="1679164" cy="117175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NO APROVECHABLES (DISPOSICION FINAL)</a:t>
          </a:r>
        </a:p>
      </dsp:txBody>
      <dsp:txXfrm>
        <a:off x="1657172" y="1123964"/>
        <a:ext cx="1187348" cy="828552"/>
      </dsp:txXfrm>
    </dsp:sp>
    <dsp:sp modelId="{C746F1DE-6F7F-4461-B814-4E2FDC1294CF}">
      <dsp:nvSpPr>
        <dsp:cNvPr id="0" name=""/>
        <dsp:cNvSpPr/>
      </dsp:nvSpPr>
      <dsp:spPr>
        <a:xfrm rot="19880999">
          <a:off x="2986425" y="871460"/>
          <a:ext cx="245864" cy="395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2990940" y="968235"/>
        <a:ext cx="172105" cy="237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94DE9-907E-4B38-A666-CE0904425300}">
      <dsp:nvSpPr>
        <dsp:cNvPr id="0" name=""/>
        <dsp:cNvSpPr/>
      </dsp:nvSpPr>
      <dsp:spPr>
        <a:xfrm>
          <a:off x="3183327" y="1257746"/>
          <a:ext cx="1450472" cy="90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121"/>
              </a:lnTo>
              <a:lnTo>
                <a:pt x="1450472" y="694121"/>
              </a:lnTo>
              <a:lnTo>
                <a:pt x="1450472" y="90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44B75-B04D-4886-95ED-DCB3B6C88E83}">
      <dsp:nvSpPr>
        <dsp:cNvPr id="0" name=""/>
        <dsp:cNvSpPr/>
      </dsp:nvSpPr>
      <dsp:spPr>
        <a:xfrm>
          <a:off x="1238447" y="1257746"/>
          <a:ext cx="1944880" cy="498542"/>
        </a:xfrm>
        <a:custGeom>
          <a:avLst/>
          <a:gdLst/>
          <a:ahLst/>
          <a:cxnLst/>
          <a:rect l="0" t="0" r="0" b="0"/>
          <a:pathLst>
            <a:path>
              <a:moveTo>
                <a:pt x="1944880" y="0"/>
              </a:moveTo>
              <a:lnTo>
                <a:pt x="1944880" y="290174"/>
              </a:lnTo>
              <a:lnTo>
                <a:pt x="0" y="290174"/>
              </a:lnTo>
              <a:lnTo>
                <a:pt x="0" y="498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F6C8C-FCBA-4414-AD5D-1273DDC5B799}">
      <dsp:nvSpPr>
        <dsp:cNvPr id="0" name=""/>
        <dsp:cNvSpPr/>
      </dsp:nvSpPr>
      <dsp:spPr>
        <a:xfrm>
          <a:off x="2070443" y="87805"/>
          <a:ext cx="2225768" cy="11699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C2C62-4614-4B9A-B9E5-19CDD6B3CE08}">
      <dsp:nvSpPr>
        <dsp:cNvPr id="0" name=""/>
        <dsp:cNvSpPr/>
      </dsp:nvSpPr>
      <dsp:spPr>
        <a:xfrm>
          <a:off x="3850105" y="2664"/>
          <a:ext cx="2000331" cy="133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RESIDUOS GENERADOS</a:t>
          </a:r>
        </a:p>
      </dsp:txBody>
      <dsp:txXfrm>
        <a:off x="3850105" y="2664"/>
        <a:ext cx="2000331" cy="1333554"/>
      </dsp:txXfrm>
    </dsp:sp>
    <dsp:sp modelId="{3B890955-7B81-45D7-A7D6-325E01E47965}">
      <dsp:nvSpPr>
        <dsp:cNvPr id="0" name=""/>
        <dsp:cNvSpPr/>
      </dsp:nvSpPr>
      <dsp:spPr>
        <a:xfrm>
          <a:off x="179084" y="1756288"/>
          <a:ext cx="2118724" cy="13335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16D5A-A707-4A22-B50D-0212176656DD}">
      <dsp:nvSpPr>
        <dsp:cNvPr id="0" name=""/>
        <dsp:cNvSpPr/>
      </dsp:nvSpPr>
      <dsp:spPr>
        <a:xfrm>
          <a:off x="2222326" y="1848677"/>
          <a:ext cx="1629410" cy="133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    NO PELIGROSOS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 dirty="0">
            <a:latin typeface="Century Gothic" panose="020B0502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 APROVECHABLES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 NO APROVECHABLES</a:t>
          </a:r>
        </a:p>
      </dsp:txBody>
      <dsp:txXfrm>
        <a:off x="2222326" y="1848677"/>
        <a:ext cx="1629410" cy="1333554"/>
      </dsp:txXfrm>
    </dsp:sp>
    <dsp:sp modelId="{4A700250-F22B-40CD-BF12-EFAB8C386C8E}">
      <dsp:nvSpPr>
        <dsp:cNvPr id="0" name=""/>
        <dsp:cNvSpPr/>
      </dsp:nvSpPr>
      <dsp:spPr>
        <a:xfrm>
          <a:off x="3708413" y="2160235"/>
          <a:ext cx="1850773" cy="24305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A9D0F-2BFF-4D34-A4CD-8A11CF27B10C}">
      <dsp:nvSpPr>
        <dsp:cNvPr id="0" name=""/>
        <dsp:cNvSpPr/>
      </dsp:nvSpPr>
      <dsp:spPr>
        <a:xfrm>
          <a:off x="5549831" y="1752954"/>
          <a:ext cx="2191963" cy="321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PELIGROSOS 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RESIDUOS PELIGROSOS CON RIESGO BIOLOGICO O INFECCIOSO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RESIDUOS RADIACTIVOS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Century Gothic" panose="020B0502020202020204" pitchFamily="34" charset="0"/>
            </a:rPr>
            <a:t>OTROS RESIDUOS </a:t>
          </a:r>
        </a:p>
      </dsp:txBody>
      <dsp:txXfrm>
        <a:off x="5549831" y="1752954"/>
        <a:ext cx="2191963" cy="321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E0D0B-BF7F-4318-BF66-D7044CB52E46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5AF2-4B44-4A00-8A01-4C00779A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04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5AF2-4B44-4A00-8A01-4C00779AE77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85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77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50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693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4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18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5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27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68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6C51-751B-46EA-B493-192EAC36F8E8}" type="datetimeFigureOut">
              <a:rPr lang="es-CO" smtClean="0"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D1D-BA90-46E0-9DF2-54969BC8B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53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html.rincondelvago.com/000036350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2761"/>
            <a:ext cx="7848872" cy="547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979311"/>
            <a:ext cx="712879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90000"/>
              </a:lnSpc>
              <a:defRPr/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GESTIÓN INTEGRAL  DE RESIDUOS GENERADOS EN LA ATENCION EN SALUD Y OTRAS ACTIVIDADES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06" y="613202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9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39552" y="381623"/>
            <a:ext cx="8136904" cy="9683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CLASIFICACION DE RESIDUOS APROVECHABLES Y NO APROVECHABLES</a:t>
            </a:r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0" name="Diagrama 59"/>
          <p:cNvGraphicFramePr/>
          <p:nvPr>
            <p:extLst>
              <p:ext uri="{D42A27DB-BD31-4B8C-83A1-F6EECF244321}">
                <p14:modId xmlns:p14="http://schemas.microsoft.com/office/powerpoint/2010/main" val="4171038915"/>
              </p:ext>
            </p:extLst>
          </p:nvPr>
        </p:nvGraphicFramePr>
        <p:xfrm>
          <a:off x="755576" y="1484784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0" y="5805636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92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36988"/>
              </p:ext>
            </p:extLst>
          </p:nvPr>
        </p:nvGraphicFramePr>
        <p:xfrm>
          <a:off x="323528" y="260648"/>
          <a:ext cx="8064896" cy="5964807"/>
        </p:xfrm>
        <a:graphic>
          <a:graphicData uri="http://schemas.openxmlformats.org/drawingml/2006/table">
            <a:tbl>
              <a:tblPr/>
              <a:tblGrid>
                <a:gridCol w="63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4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CLASE DE RESIDUO</a:t>
                      </a: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DIAGNOSTICO CUALITATIVO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DIAGNOSTICO CUANTITATIVO</a:t>
                      </a: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APROVECHABLES</a:t>
                      </a:r>
                    </a:p>
                  </a:txBody>
                  <a:tcPr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RECICLABLE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  <a:tab pos="4591050" algn="l"/>
                          <a:tab pos="7381875" algn="l"/>
                        </a:tabLst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Bolsas de plástico, recipientes de polipropileno, bolsas de suero y polietileno sin contaminar y que no provengan de pacientes con medidas de aislamiento, papel, </a:t>
                      </a:r>
                      <a:r>
                        <a:rPr kumimoji="0" lang="es-CO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carton</a:t>
                      </a: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  <a:tab pos="4591050" algn="l"/>
                          <a:tab pos="7381875" algn="l"/>
                        </a:tabLst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KG/MES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  <a:tab pos="4591050" algn="l"/>
                          <a:tab pos="7381875" algn="l"/>
                        </a:tabLst>
                      </a:pP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COMUNES, BIODEGRADABLES E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INERTES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Servilletas, empaques de papel plastificado, barrido, colillas, </a:t>
                      </a:r>
                      <a:r>
                        <a:rPr kumimoji="0" lang="es-CO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icopor</a:t>
                      </a: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, vasos desechables, tela.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505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NO APROVECHABLES</a:t>
                      </a:r>
                    </a:p>
                  </a:txBody>
                  <a:tcPr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BIOSANITARIOS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Gasas, apósitos, aplicadores, algodones, drenes, vendajes, mechas, guantes, bolsas para transfusiones sanguíneas, catéteres, sondas, sistemas cerrados y abiertos de drenajes, medios de cultivo o cualquier otro elemento desechable que la tecnología médica introduzca</a:t>
                      </a: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ANATOMOPATOLÓGICOS 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Partes del cuerpo, muestras de órganos, tejidos o líquidos humanos 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8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CORTOPUNZANTES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Limas, lancetas, cuchillas, agujas, restos de ampolletas, pipetas, hojas de bisturí, vidrio o material de laboratorio como tubos capilares, de ensayo, tubos para toma de muestra, láminas portaobjetos y laminillas cubreobjetos, aplicadores, </a:t>
                      </a:r>
                      <a:r>
                        <a:rPr lang="es-CO" sz="1000" b="1" kern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citocepillos</a:t>
                      </a:r>
                      <a:r>
                        <a:rPr lang="es-CO" sz="1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, cristalería entera o rota </a:t>
                      </a: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QUÍMICOS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  <a:tab pos="4591050" algn="l"/>
                          <a:tab pos="7381875" algn="l"/>
                        </a:tabLst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Resto de sustancias químicas y sus empaques o cualquier otro residuo contaminado con estos.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QUÍMICOS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METALES PESADOS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  <a:tab pos="4591050" algn="l"/>
                          <a:tab pos="7381875" algn="l"/>
                        </a:tabLst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Objetos, elementos o restos de éstos en desuso, contaminados o que contengan metales pesados como: plomo, cromo, cadmio, antimonio, bario, níquel, estaño, vanadio, zinc, mercurio.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19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REACTIVOS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Residuos generan gases, vapores, humos tóxicos, explosión o reaccionan térmicamente colocando en riesgo la salud humana o el medio ambiente.  Incluyen líquidos de revelado y fijado, de laboratorios, medios de contraste, reactivos de diagnóstico in vitro</a:t>
                      </a:r>
                      <a:endParaRPr kumimoji="0" lang="es-C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XX   KG/MES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n 2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17" y="6165304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54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>
            <a:spLocks noChangeArrowheads="1"/>
          </p:cNvSpPr>
          <p:nvPr/>
        </p:nvSpPr>
        <p:spPr bwMode="auto">
          <a:xfrm>
            <a:off x="467544" y="1035737"/>
            <a:ext cx="8496944" cy="5509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FF"/>
              </a:buClr>
              <a:buSzPct val="110000"/>
            </a:pPr>
            <a:r>
              <a:rPr lang="es-MX" altLang="es-CO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+mn-cs"/>
              </a:rPr>
              <a:t>DESACTIVACION DE ALTA EFICIENCIA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Autoclave de calor húmedo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Autoclave de calor seco              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Gases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Arco Voltaico</a:t>
            </a:r>
          </a:p>
          <a:p>
            <a:pPr eaLnBrk="1" hangingPunct="1">
              <a:buClr>
                <a:srgbClr val="0000FF"/>
              </a:buClr>
              <a:buSzPct val="110000"/>
              <a:buFont typeface="Wingdings" pitchFamily="2" charset="2"/>
              <a:buChar char="Ø"/>
            </a:pPr>
            <a:endParaRPr lang="es-MX" altLang="es-CO" sz="2400" dirty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00FF"/>
              </a:buClr>
              <a:buSzPct val="110000"/>
            </a:pPr>
            <a:r>
              <a:rPr lang="es-MX" altLang="es-CO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+mn-cs"/>
              </a:rPr>
              <a:t>DESACTIVACION DE BAJA EFICIENCIA:</a:t>
            </a:r>
          </a:p>
          <a:p>
            <a:pPr lvl="1" eaLnBrk="1" hangingPunct="1">
              <a:buClr>
                <a:schemeClr val="tx1"/>
              </a:buClr>
            </a:pPr>
            <a:r>
              <a:rPr lang="es-MX" altLang="es-CO" sz="2400" dirty="0">
                <a:latin typeface="Century Gothic" panose="020B0502020202020204" pitchFamily="34" charset="0"/>
              </a:rPr>
              <a:t>(Desactivación Química)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Formaldehido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Peróxido de Hidrógeno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>
                <a:latin typeface="Century Gothic" panose="020B0502020202020204" pitchFamily="34" charset="0"/>
              </a:rPr>
              <a:t>Hipoclorito de Sodio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s-MX" altLang="es-CO" sz="2400" dirty="0" err="1">
                <a:latin typeface="Century Gothic" panose="020B0502020202020204" pitchFamily="34" charset="0"/>
              </a:rPr>
              <a:t>Yodóforos</a:t>
            </a:r>
            <a:endParaRPr lang="es-MX" altLang="es-CO" sz="2400" dirty="0">
              <a:latin typeface="Century Gothic" panose="020B0502020202020204" pitchFamily="34" charset="0"/>
            </a:endParaRP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es-MX" altLang="es-CO" sz="2400" dirty="0">
              <a:latin typeface="Century Gothic" panose="020B0502020202020204" pitchFamily="34" charset="0"/>
            </a:endParaRPr>
          </a:p>
          <a:p>
            <a:pPr lvl="2" eaLnBrk="1" hangingPunct="1">
              <a:buClr>
                <a:schemeClr val="tx1"/>
              </a:buClr>
            </a:pPr>
            <a:endParaRPr lang="es-MX" altLang="es-CO" sz="2400" dirty="0"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88" y="428625"/>
            <a:ext cx="7286625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71463" algn="ctr">
              <a:lnSpc>
                <a:spcPct val="90000"/>
              </a:lnSpc>
              <a:spcBef>
                <a:spcPct val="0"/>
              </a:spcBef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DESACTIVACIÓN</a:t>
            </a:r>
            <a:endParaRPr lang="es-CO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112" y="1628800"/>
            <a:ext cx="2796312" cy="15341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56" y="4149532"/>
            <a:ext cx="2969423" cy="2128260"/>
          </a:xfrm>
          <a:prstGeom prst="rect">
            <a:avLst/>
          </a:prstGeom>
        </p:spPr>
      </p:pic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3081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8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28688" y="207026"/>
            <a:ext cx="7286625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71463" algn="ctr">
              <a:lnSpc>
                <a:spcPct val="90000"/>
              </a:lnSpc>
              <a:spcBef>
                <a:spcPct val="0"/>
              </a:spcBef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MOVIMIENTO INTERNO DE RESIDUOS</a:t>
            </a:r>
            <a:endParaRPr lang="es-CO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/>
          <a:stretch/>
        </p:blipFill>
        <p:spPr bwMode="auto">
          <a:xfrm>
            <a:off x="740229" y="1143000"/>
            <a:ext cx="8152250" cy="51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63688" y="1268760"/>
            <a:ext cx="62646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27584" y="1268760"/>
            <a:ext cx="72728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68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28688" y="428625"/>
            <a:ext cx="7286625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71463" algn="ctr">
              <a:lnSpc>
                <a:spcPct val="90000"/>
              </a:lnSpc>
              <a:spcBef>
                <a:spcPct val="0"/>
              </a:spcBef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ASEO Y DESINFECCION DE AREAS</a:t>
            </a:r>
            <a:endParaRPr lang="es-CO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1268760"/>
            <a:ext cx="62646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27584" y="1268760"/>
            <a:ext cx="72728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418" b="10956"/>
          <a:stretch/>
        </p:blipFill>
        <p:spPr bwMode="auto">
          <a:xfrm>
            <a:off x="755576" y="1084922"/>
            <a:ext cx="5660904" cy="37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24381" r="8975" b="6419"/>
          <a:stretch/>
        </p:blipFill>
        <p:spPr bwMode="auto">
          <a:xfrm>
            <a:off x="5436096" y="3717032"/>
            <a:ext cx="3168352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53136"/>
            <a:ext cx="1944216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Resultado de imagen de garhox superfi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10" y="4653136"/>
            <a:ext cx="1826442" cy="1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96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1463">
              <a:lnSpc>
                <a:spcPct val="90000"/>
              </a:lnSpc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ALMACENAMIENTO TEMPORAL, INTERMEDIO Y CENTRAL</a:t>
            </a:r>
            <a:endParaRPr lang="es-CO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2 Subtítulo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674368" cy="47247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Lugar exclusivo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Barrera física por tipo de residuo (piso a techo)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Paredes, pisos y techos  de fácil limpieza y desinfección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Drenaje y punto de agua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Señalizado por tipo de residuo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acceso restringido</a:t>
            </a:r>
          </a:p>
          <a:p>
            <a:pPr marL="344488" indent="-344488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Iluminación y ventilación adecuada</a:t>
            </a:r>
          </a:p>
          <a:p>
            <a:pPr marL="344488" indent="-344488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ES_trad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E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3744416" cy="48833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mecanismos que impidan el ingreso de vectores y roedores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Sistema de pesaje y extintor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Protegidos de aguas lluvias 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Contar con recipientes por tipo de residuos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Localizado al interior de la institución.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Aislado servicios asistenciales 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Preferiblemente sin acceso directo al exterior</a:t>
            </a:r>
          </a:p>
          <a:p>
            <a:pPr marL="344488" indent="-344488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es-ES_tradnl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Permitir el acceso de los vehículos recolectores</a:t>
            </a:r>
          </a:p>
          <a:p>
            <a:endParaRPr lang="es-CO" b="1" dirty="0"/>
          </a:p>
        </p:txBody>
      </p:sp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01753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20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1463">
              <a:lnSpc>
                <a:spcPct val="90000"/>
              </a:lnSpc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PROGRAMA DE CAPACITACION Y SOCIALIZACION </a:t>
            </a:r>
            <a:endParaRPr lang="es-CO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403244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248472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Identificación de la población objeto de capacitación: Personal operativo, administrativo, asistencial, pacientes, usuarios, personal de servicios, contratistas, entre otros.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Programa de capacitación: Donde se describan el objetivo, frecuencias, metodologías, temas a tratar, personal al que está dirigido y responsables de suministrar la capacitación.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El programa de capacitación debe incluir la socialización de cada componente desarrollado en el Plan de Gestión como son: Planeación, Implementación, Verificación seguimiento.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La formulación del programa y los soportes de capacitación deberán consolidarse en un documento, el cual deberá estar a disponibilidad de la Autoridad Sanitaria o el INVIMA según sea el caso, cuando estas realicen las actividades de inspección, vigilancia y control.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Debe llevarse un registro consolidado de las capacitaciones realizadas donde se incluya cómo mínimo: fecha, lugar, temas tratados, personal al que estuvo dirigido, número de asistentes, responsable y duración. </a:t>
            </a:r>
          </a:p>
        </p:txBody>
      </p:sp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35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95536" y="1124744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s-ES_tradnl" sz="20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87" y="260648"/>
            <a:ext cx="7286625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1463" algn="ctr">
              <a:lnSpc>
                <a:spcPct val="90000"/>
              </a:lnSpc>
              <a:spcBef>
                <a:spcPct val="0"/>
              </a:spcBef>
            </a:pPr>
            <a:r>
              <a:rPr lang="es-ES_trad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PLAN DE CONTINGENCIA</a:t>
            </a:r>
            <a:endParaRPr lang="es-CO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32848" cy="43246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856503" y="796179"/>
            <a:ext cx="3708412" cy="263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Ruptura de bolsas.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Caída de contenedores con material </a:t>
            </a:r>
            <a:r>
              <a:rPr lang="es-ES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cortopunzante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(Guardianes)   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Derrame de residuos sólidos.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Derrame de líquidos.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recolección de residuos por parte de la(s)     empresa(s) de aseo contratada(s).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Interrupción de suministro de agua y/o energía.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Alteración del orden público.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Sismos e incendios.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Accidente de trabajo con elemento </a:t>
            </a:r>
            <a:r>
              <a:rPr lang="es-ES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cortopunzante</a:t>
            </a:r>
            <a:endParaRPr lang="es-E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23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73468" y="692696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s-ES_tradnl" sz="20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260648"/>
            <a:ext cx="799288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1463"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PROGRAMA DE SEGURIDAD Y SALUD EN EL TRABAJO</a:t>
            </a:r>
            <a:endParaRPr lang="es-CO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93989" y="1340768"/>
            <a:ext cx="4040188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dirty="0"/>
              <a:t>Realizar la identificación de los factores de riesgo laborales presentes en la gestión de los residuos.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Informar y capacitar a los trabajadores sobre los riesgos laborales que se pueden presentar en la gestión interna de residuos.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Informar y verificar las condiciones de higiene personal que debe cumplir el personal que realiza la gestión de los residuos.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Informar y verificar las condiciones de trabajo seguro y normas de bioseguridad para el desarrollo de la tarea en el marco de la gestión interna de residuos.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Informar los mecanismos y los procedimientos estandarizados de reacción frente a las contingencias que se puedan presentar en el desarrollo de sus actividades relacionadas con la gestión de residuos.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Suministrar los elementos de protección personal en cada una de las actividades de la gestión interna de residuos (recolección de residuos o desechos peligrosos, no peligrosos, recolección en áreas de precauciones especiales, almacenamiento de residuos).</a:t>
            </a: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4"/>
          </p:nvPr>
        </p:nvSpPr>
        <p:spPr>
          <a:xfrm>
            <a:off x="4716016" y="1340768"/>
            <a:ext cx="4041775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dirty="0"/>
              <a:t>Suministrar los equipos e insumos necesarios para el desarrollo de los procesos de gestión interna de residuos que garanticen las condiciones de seguridad y salud del trabajador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Realizar las valoraciones periódicas médicas al personal que realiza la gestión interna de los residuos establecidas en el marco legal vigente.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Garantizar las medidas de inmunización al personal que realiza la gestión interna de los residuos (hepatitis B, tétanos y difteria).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Incluir a los trabajadores que realizan la manipulación de los residuos en los sistemas de vigilancia epidemiológica con que cuenta el generador.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Dotar de instalaciones como duchas, </a:t>
            </a:r>
            <a:r>
              <a:rPr lang="es-ES" dirty="0" err="1"/>
              <a:t>vestier</a:t>
            </a:r>
            <a:r>
              <a:rPr lang="es-ES" dirty="0"/>
              <a:t> para el aseo e higiene personal de los trabajadores que realizan la gestión de los residuos.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/>
              <a:t>Dotar de instalaciones para la limpieza y desinfección de los elementos de protección personal. m. En plantas de beneficio animal, el encargado de esta actividad podrá emplear el baño y </a:t>
            </a:r>
            <a:r>
              <a:rPr lang="es-ES" dirty="0" err="1"/>
              <a:t>vestier</a:t>
            </a:r>
            <a:r>
              <a:rPr lang="es-ES" dirty="0"/>
              <a:t> que por su ubicación no generen contaminación, lo cual deberá estar soportado en un procedimiento.</a:t>
            </a:r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73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94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3473" y="1772816"/>
            <a:ext cx="7704087" cy="47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es-CO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9882" y="410239"/>
            <a:ext cx="6697662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71463"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COMPONENTE DE SEGUIMIENTO Y EVALUACION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r="31542"/>
          <a:stretch/>
        </p:blipFill>
        <p:spPr bwMode="auto">
          <a:xfrm>
            <a:off x="4788024" y="1654895"/>
            <a:ext cx="3528392" cy="26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6866"/>
          <a:stretch/>
        </p:blipFill>
        <p:spPr bwMode="auto">
          <a:xfrm>
            <a:off x="395536" y="4293096"/>
            <a:ext cx="2143125" cy="18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86" y="1654895"/>
            <a:ext cx="3640906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47864" y="4653136"/>
            <a:ext cx="468052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s-ES" dirty="0"/>
              <a:t>Contar con un procedimiento para verificar que el transportador y el gestor cumple con las disposiciones establecidas en la normatividad vigente. </a:t>
            </a:r>
          </a:p>
          <a:p>
            <a:pPr marL="342900" indent="-342900" algn="just">
              <a:buAutoNum type="alphaLcPeriod"/>
            </a:pPr>
            <a:r>
              <a:rPr lang="es-ES" dirty="0"/>
              <a:t>Verificar que el gestor cuente con las autorizaciones, licencias y permisos ambientales a que haya lugar.</a:t>
            </a:r>
          </a:p>
        </p:txBody>
      </p:sp>
      <p:pic>
        <p:nvPicPr>
          <p:cNvPr id="8" name="Imagen 7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85" y="618213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9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9882" y="332656"/>
            <a:ext cx="6697662" cy="9683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4000" b="1" dirty="0">
                <a:solidFill>
                  <a:schemeClr val="bg1"/>
                </a:solidFill>
                <a:latin typeface="Tahoma" pitchFamily="34" charset="0"/>
              </a:rPr>
              <a:t>OBJETIVO</a:t>
            </a:r>
            <a:endParaRPr lang="es-ES" sz="4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6774"/>
            <a:ext cx="8229600" cy="978729"/>
          </a:xfrm>
        </p:spPr>
        <p:txBody>
          <a:bodyPr wrap="square">
            <a:spAutoFit/>
          </a:bodyPr>
          <a:lstStyle/>
          <a:p>
            <a:pPr marL="271463">
              <a:lnSpc>
                <a:spcPct val="90000"/>
              </a:lnSpc>
            </a:pPr>
            <a:r>
              <a:rPr lang="es-E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CUAL ES EL OBJETIVO DEL DOCUMENTO PGIRASA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5" b="14018"/>
          <a:stretch/>
        </p:blipFill>
        <p:spPr bwMode="auto">
          <a:xfrm>
            <a:off x="107504" y="1782108"/>
            <a:ext cx="5544616" cy="45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>
          <a:xfrm>
            <a:off x="5148064" y="1916832"/>
            <a:ext cx="3825751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  <a:cs typeface="Arial" pitchFamily="34" charset="0"/>
              </a:rPr>
              <a:t>Establecer los componentes,  procedimientos, y actividades para la gestión integral de los residuos generados en la atención en salud  en cumplimiento de lo establecido en la normatividad vigente</a:t>
            </a:r>
            <a:endParaRPr lang="es-E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77376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7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3473" y="1772816"/>
            <a:ext cx="7704087" cy="47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es-CO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9882" y="410239"/>
            <a:ext cx="6697662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71463"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COMPONENTE DE SEGUIMIENTO Y EVALUACION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477094"/>
            <a:ext cx="6775944" cy="47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80112" y="580526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58" y="6173093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98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78372"/>
            <a:ext cx="8229600" cy="5355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271463">
              <a:lnSpc>
                <a:spcPct val="90000"/>
              </a:lnSpc>
            </a:pPr>
            <a:r>
              <a:rPr lang="es-E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GESTION EXTERNA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32041" r="32407" b="19017"/>
          <a:stretch/>
        </p:blipFill>
        <p:spPr bwMode="auto">
          <a:xfrm>
            <a:off x="971600" y="1124744"/>
            <a:ext cx="74888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7888290" y="3001957"/>
            <a:ext cx="1144936" cy="1224136"/>
          </a:xfrm>
          <a:prstGeom prst="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771937" y="2452247"/>
            <a:ext cx="27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APROVECHAMIENTO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604627" y="5277360"/>
            <a:ext cx="24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DISPOSICION </a:t>
            </a:r>
          </a:p>
        </p:txBody>
      </p:sp>
      <p:sp>
        <p:nvSpPr>
          <p:cNvPr id="8" name="7 Elipse"/>
          <p:cNvSpPr/>
          <p:nvPr/>
        </p:nvSpPr>
        <p:spPr>
          <a:xfrm>
            <a:off x="3491880" y="1268760"/>
            <a:ext cx="576064" cy="864096"/>
          </a:xfrm>
          <a:prstGeom prst="ellipse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00FF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11 Elipse"/>
          <p:cNvSpPr/>
          <p:nvPr/>
        </p:nvSpPr>
        <p:spPr>
          <a:xfrm>
            <a:off x="3154895" y="2305405"/>
            <a:ext cx="576064" cy="864096"/>
          </a:xfrm>
          <a:prstGeom prst="ellipse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00FF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12 Elipse"/>
          <p:cNvSpPr/>
          <p:nvPr/>
        </p:nvSpPr>
        <p:spPr>
          <a:xfrm>
            <a:off x="2731231" y="3308649"/>
            <a:ext cx="576064" cy="864096"/>
          </a:xfrm>
          <a:prstGeom prst="ellipse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00FF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13 Elipse"/>
          <p:cNvSpPr/>
          <p:nvPr/>
        </p:nvSpPr>
        <p:spPr>
          <a:xfrm>
            <a:off x="2307567" y="4325145"/>
            <a:ext cx="576064" cy="864096"/>
          </a:xfrm>
          <a:prstGeom prst="ellipse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00FF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14 Elipse"/>
          <p:cNvSpPr/>
          <p:nvPr/>
        </p:nvSpPr>
        <p:spPr>
          <a:xfrm>
            <a:off x="1907704" y="5345156"/>
            <a:ext cx="687895" cy="964163"/>
          </a:xfrm>
          <a:prstGeom prst="ellipse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00FF00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6" name="Imagen 1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57207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1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3473" y="1772816"/>
            <a:ext cx="7704087" cy="47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es-CO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9882" y="188640"/>
            <a:ext cx="6697662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71463"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OBLIGACIONES DE LAS AUTORIDADES DEL SECTOR SALUD 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967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r="31542"/>
          <a:stretch/>
        </p:blipFill>
        <p:spPr bwMode="auto">
          <a:xfrm rot="1611815">
            <a:off x="7424695" y="1063203"/>
            <a:ext cx="1194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6866"/>
          <a:stretch/>
        </p:blipFill>
        <p:spPr bwMode="auto">
          <a:xfrm>
            <a:off x="19539" y="4955165"/>
            <a:ext cx="2143125" cy="18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36" y="6132489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87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html.rincondelvago.com/0000363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6799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61975" y="620688"/>
            <a:ext cx="7572396" cy="5355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1463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GRACIAS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64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9882" y="404664"/>
            <a:ext cx="6697662" cy="5986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CONCEPTOS</a:t>
            </a: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8293" y="126876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>
              <a:cs typeface="Arial" pitchFamily="34" charset="0"/>
            </a:endParaRPr>
          </a:p>
          <a:p>
            <a:pPr algn="just"/>
            <a:endParaRPr lang="es-ES" sz="2400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6"/>
          <a:stretch/>
        </p:blipFill>
        <p:spPr bwMode="auto">
          <a:xfrm>
            <a:off x="611559" y="1777310"/>
            <a:ext cx="403244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1115616" y="278542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SISTEMA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8843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87824" y="20997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COMPONENTES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98613" y="323498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ELEMENTOS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48691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ARTICULADAMENTE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131840" y="42930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INTERACTUAN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58753" y="558924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OBJETIVOS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811079" y="2964389"/>
            <a:ext cx="2095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Century Gothic" panose="020B0502020202020204" pitchFamily="34" charset="0"/>
                <a:cs typeface="Arial" pitchFamily="34" charset="0"/>
              </a:rPr>
              <a:t>Son las acciones desarrollados por la Dirección que garantizan el cumplimiento de los objetivos y metas en materia ambiental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2309174">
            <a:off x="7565950" y="20027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GESTION </a:t>
            </a:r>
          </a:p>
        </p:txBody>
      </p:sp>
      <p:pic>
        <p:nvPicPr>
          <p:cNvPr id="17" name="Imagen 1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9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18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6728"/>
            <a:ext cx="6912768" cy="44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32" y="1472137"/>
            <a:ext cx="2124236" cy="106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131840" y="1311827"/>
            <a:ext cx="792088" cy="25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3200" b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GESTION INTEGRAL DE RESIDUOS</a:t>
            </a:r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41771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43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24935" cy="87518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400" b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CLASIFICACIÓN DE GENERADORES DE ACUERDO CON LA CANTIDAD DE RESIDUOS O DESECHOS PELIGROSOS GENERADOS</a:t>
            </a:r>
            <a:endParaRPr lang="es-CO" sz="2400" b="1" spc="-1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62543"/>
              </p:ext>
            </p:extLst>
          </p:nvPr>
        </p:nvGraphicFramePr>
        <p:xfrm>
          <a:off x="457200" y="171134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40027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5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87518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CO" sz="3200" b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CICLO DEL MANEJO DE RESIDUOS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62688"/>
              </p:ext>
            </p:extLst>
          </p:nvPr>
        </p:nvGraphicFramePr>
        <p:xfrm>
          <a:off x="609600" y="2060848"/>
          <a:ext cx="7778750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80953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5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73468" y="692696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s-ES_tradnl" sz="20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271463">
              <a:lnSpc>
                <a:spcPct val="90000"/>
              </a:lnSpc>
            </a:pP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GENERALIDADES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PARA LA IMPLEMENTACIÓN DEL PLAN DE GESTIÓN.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7"/>
            <a:ext cx="3362308" cy="26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7"/>
            <a:ext cx="3384376" cy="268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127">
            <a:off x="992240" y="3879004"/>
            <a:ext cx="2162175" cy="25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50000" r="13915"/>
          <a:stretch/>
        </p:blipFill>
        <p:spPr bwMode="auto">
          <a:xfrm>
            <a:off x="3203848" y="4437112"/>
            <a:ext cx="3467819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617">
            <a:off x="6743379" y="4238977"/>
            <a:ext cx="1790238" cy="179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9" y="620047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65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3473" y="1772816"/>
            <a:ext cx="7704087" cy="47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es-CO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9882" y="631838"/>
            <a:ext cx="6697662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71463"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GENERALIDADES</a:t>
            </a:r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306740"/>
            <a:ext cx="1838095" cy="23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5366"/>
            <a:ext cx="1800200" cy="2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53" y="1330990"/>
            <a:ext cx="1674813" cy="23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4630"/>
            <a:ext cx="27495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1893" r="12185" b="13019"/>
          <a:stretch/>
        </p:blipFill>
        <p:spPr bwMode="auto">
          <a:xfrm>
            <a:off x="2483768" y="4101336"/>
            <a:ext cx="1328468" cy="19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4" y="4050014"/>
            <a:ext cx="1560438" cy="190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r="10972"/>
          <a:stretch/>
        </p:blipFill>
        <p:spPr bwMode="auto">
          <a:xfrm>
            <a:off x="7243656" y="3814695"/>
            <a:ext cx="154817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14597"/>
          <a:stretch/>
        </p:blipFill>
        <p:spPr bwMode="auto">
          <a:xfrm>
            <a:off x="3698177" y="4050014"/>
            <a:ext cx="176610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r="14496"/>
          <a:stretch/>
        </p:blipFill>
        <p:spPr bwMode="auto">
          <a:xfrm>
            <a:off x="5436096" y="3783688"/>
            <a:ext cx="169077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53" y="6144815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96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9882" y="34944"/>
            <a:ext cx="6697662" cy="9683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78372"/>
            <a:ext cx="8229600" cy="5355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271463">
              <a:lnSpc>
                <a:spcPct val="90000"/>
              </a:lnSpc>
            </a:pPr>
            <a:r>
              <a:rPr lang="es-E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GESTION INTERNA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385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21288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252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1278</Words>
  <Application>Microsoft Office PowerPoint</Application>
  <PresentationFormat>Presentación en pantalla (4:3)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Tahoma</vt:lpstr>
      <vt:lpstr>Wingdings</vt:lpstr>
      <vt:lpstr>Tema de Office</vt:lpstr>
      <vt:lpstr>Presentación de PowerPoint</vt:lpstr>
      <vt:lpstr>CUAL ES EL OBJETIVO DEL DOCUMENTO PGIRASA</vt:lpstr>
      <vt:lpstr>Presentación de PowerPoint</vt:lpstr>
      <vt:lpstr>GESTION INTEGRAL DE RESIDUOS</vt:lpstr>
      <vt:lpstr>CLASIFICACIÓN DE GENERADORES DE ACUERDO CON LA CANTIDAD DE RESIDUOS O DESECHOS PELIGROSOS GENERADOS</vt:lpstr>
      <vt:lpstr>CICLO DEL MANEJO DE RESIDUOS</vt:lpstr>
      <vt:lpstr>GENERALIDADES PARA LA IMPLEMENTACIÓN DEL PLAN DE GESTIÓN.</vt:lpstr>
      <vt:lpstr>Presentación de PowerPoint</vt:lpstr>
      <vt:lpstr>GESTION INTERNA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ALMACENAMIENTO TEMPORAL, INTERMEDIO Y CENTRAL</vt:lpstr>
      <vt:lpstr>PROGRAMA DE CAPACITACION Y SOCIALIZACION </vt:lpstr>
      <vt:lpstr>Presentación de PowerPoint</vt:lpstr>
      <vt:lpstr>Presentación de PowerPoint</vt:lpstr>
      <vt:lpstr>Presentación de PowerPoint</vt:lpstr>
      <vt:lpstr>Presentación de PowerPoint</vt:lpstr>
      <vt:lpstr>GESTION EXTERNA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ADRIANA LINARES</cp:lastModifiedBy>
  <cp:revision>69</cp:revision>
  <dcterms:created xsi:type="dcterms:W3CDTF">2015-06-09T23:52:15Z</dcterms:created>
  <dcterms:modified xsi:type="dcterms:W3CDTF">2020-12-02T20:52:47Z</dcterms:modified>
</cp:coreProperties>
</file>