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32"/>
  </p:notesMasterIdLst>
  <p:sldIdLst>
    <p:sldId id="256" r:id="rId2"/>
    <p:sldId id="257" r:id="rId3"/>
    <p:sldId id="268" r:id="rId4"/>
    <p:sldId id="258" r:id="rId5"/>
    <p:sldId id="259" r:id="rId6"/>
    <p:sldId id="260" r:id="rId7"/>
    <p:sldId id="261" r:id="rId8"/>
    <p:sldId id="262" r:id="rId9"/>
    <p:sldId id="263" r:id="rId10"/>
    <p:sldId id="269" r:id="rId11"/>
    <p:sldId id="264" r:id="rId12"/>
    <p:sldId id="293" r:id="rId13"/>
    <p:sldId id="266" r:id="rId14"/>
    <p:sldId id="267" r:id="rId15"/>
    <p:sldId id="294" r:id="rId16"/>
    <p:sldId id="273" r:id="rId17"/>
    <p:sldId id="274" r:id="rId18"/>
    <p:sldId id="292" r:id="rId19"/>
    <p:sldId id="281" r:id="rId20"/>
    <p:sldId id="279" r:id="rId21"/>
    <p:sldId id="282" r:id="rId22"/>
    <p:sldId id="283" r:id="rId23"/>
    <p:sldId id="287" r:id="rId24"/>
    <p:sldId id="289" r:id="rId25"/>
    <p:sldId id="290" r:id="rId26"/>
    <p:sldId id="291" r:id="rId27"/>
    <p:sldId id="284" r:id="rId28"/>
    <p:sldId id="285" r:id="rId29"/>
    <p:sldId id="286"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140" autoAdjust="0"/>
  </p:normalViewPr>
  <p:slideViewPr>
    <p:cSldViewPr snapToGrid="0">
      <p:cViewPr varScale="1">
        <p:scale>
          <a:sx n="76" d="100"/>
          <a:sy n="76" d="100"/>
        </p:scale>
        <p:origin x="8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4T13:48:16.319"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96C8F-EB20-4F58-9A7D-588E281723DF}"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s-ES"/>
        </a:p>
      </dgm:t>
    </dgm:pt>
    <dgm:pt modelId="{D30343F7-7333-416F-A2E2-0F6502251FF5}">
      <dgm:prSet phldrT="[Texto]"/>
      <dgm:spPr/>
      <dgm:t>
        <a:bodyPr/>
        <a:lstStyle/>
        <a:p>
          <a:r>
            <a:rPr lang="es-CO" dirty="0"/>
            <a:t>NORMAS PARA EL MANEJO DE HISTORIAS CLINICAS</a:t>
          </a:r>
          <a:endParaRPr lang="es-ES" dirty="0"/>
        </a:p>
      </dgm:t>
    </dgm:pt>
    <dgm:pt modelId="{C0F4391A-5937-4CBA-9BE6-BD7D3D1C3D73}" type="parTrans" cxnId="{1393A3E1-5272-4594-9EEE-31A7FB5437CF}">
      <dgm:prSet/>
      <dgm:spPr/>
      <dgm:t>
        <a:bodyPr/>
        <a:lstStyle/>
        <a:p>
          <a:endParaRPr lang="es-ES"/>
        </a:p>
      </dgm:t>
    </dgm:pt>
    <dgm:pt modelId="{AA56A10E-582D-4997-85EA-1B0E03D85191}" type="sibTrans" cxnId="{1393A3E1-5272-4594-9EEE-31A7FB5437CF}">
      <dgm:prSet/>
      <dgm:spPr/>
      <dgm:t>
        <a:bodyPr/>
        <a:lstStyle/>
        <a:p>
          <a:endParaRPr lang="es-ES"/>
        </a:p>
      </dgm:t>
    </dgm:pt>
    <dgm:pt modelId="{9270A84F-E04A-4B56-9642-5338CB516D4A}">
      <dgm:prSet phldrT="[Texto]"/>
      <dgm:spPr/>
      <dgm:t>
        <a:bodyPr/>
        <a:lstStyle/>
        <a:p>
          <a:r>
            <a:rPr lang="es-CO" b="1" dirty="0"/>
            <a:t>RESOLUCION NUMERO 1995 DE 1999</a:t>
          </a:r>
          <a:r>
            <a:rPr lang="es-CO" dirty="0"/>
            <a:t>: Por la cual se establecen normas para el manejo de la Historia Clínica</a:t>
          </a:r>
          <a:endParaRPr lang="es-ES" dirty="0"/>
        </a:p>
      </dgm:t>
    </dgm:pt>
    <dgm:pt modelId="{C6A6C60C-72A4-48D5-ADC8-FB4C709D6946}" type="parTrans" cxnId="{A7339952-12A7-4392-8806-C71C1CC25139}">
      <dgm:prSet/>
      <dgm:spPr/>
      <dgm:t>
        <a:bodyPr/>
        <a:lstStyle/>
        <a:p>
          <a:endParaRPr lang="es-ES"/>
        </a:p>
      </dgm:t>
    </dgm:pt>
    <dgm:pt modelId="{FF35AB47-1C2D-427E-BAE0-8BB9F3474CF5}" type="sibTrans" cxnId="{A7339952-12A7-4392-8806-C71C1CC25139}">
      <dgm:prSet/>
      <dgm:spPr/>
      <dgm:t>
        <a:bodyPr/>
        <a:lstStyle/>
        <a:p>
          <a:endParaRPr lang="es-ES"/>
        </a:p>
      </dgm:t>
    </dgm:pt>
    <dgm:pt modelId="{EA0DE211-11E6-4613-B87E-326E52A8F893}">
      <dgm:prSet phldrT="[Texto]"/>
      <dgm:spPr/>
      <dgm:t>
        <a:bodyPr/>
        <a:lstStyle/>
        <a:p>
          <a:r>
            <a:rPr lang="es-CO" b="1" dirty="0"/>
            <a:t>RESOLUCIÓN NÚMERO 839 DE 2017</a:t>
          </a:r>
          <a:r>
            <a:rPr lang="es-CO" dirty="0"/>
            <a:t>: Por la cual se modifica la Resolución 1995 de 1999 y se dictan otras disposiciones </a:t>
          </a:r>
          <a:endParaRPr lang="es-ES" dirty="0"/>
        </a:p>
      </dgm:t>
    </dgm:pt>
    <dgm:pt modelId="{1B9BEF11-B823-4C54-99E3-752C801F629F}" type="parTrans" cxnId="{DE32757D-2705-4E85-8E51-DD4651C4A526}">
      <dgm:prSet/>
      <dgm:spPr/>
      <dgm:t>
        <a:bodyPr/>
        <a:lstStyle/>
        <a:p>
          <a:endParaRPr lang="es-ES"/>
        </a:p>
      </dgm:t>
    </dgm:pt>
    <dgm:pt modelId="{F314B215-69B5-4356-BD2A-3D510D7D789D}" type="sibTrans" cxnId="{DE32757D-2705-4E85-8E51-DD4651C4A526}">
      <dgm:prSet/>
      <dgm:spPr/>
      <dgm:t>
        <a:bodyPr/>
        <a:lstStyle/>
        <a:p>
          <a:endParaRPr lang="es-ES"/>
        </a:p>
      </dgm:t>
    </dgm:pt>
    <dgm:pt modelId="{BB75519B-CAEA-414B-AC21-E2A48295F665}" type="pres">
      <dgm:prSet presAssocID="{42296C8F-EB20-4F58-9A7D-588E281723DF}" presName="hierChild1" presStyleCnt="0">
        <dgm:presLayoutVars>
          <dgm:chPref val="1"/>
          <dgm:dir/>
          <dgm:animOne val="branch"/>
          <dgm:animLvl val="lvl"/>
          <dgm:resizeHandles/>
        </dgm:presLayoutVars>
      </dgm:prSet>
      <dgm:spPr/>
    </dgm:pt>
    <dgm:pt modelId="{7ED48B0B-3C7C-4FD3-A858-325C08578CA6}" type="pres">
      <dgm:prSet presAssocID="{D30343F7-7333-416F-A2E2-0F6502251FF5}" presName="hierRoot1" presStyleCnt="0"/>
      <dgm:spPr/>
    </dgm:pt>
    <dgm:pt modelId="{CEDE9F12-4403-4968-B15D-9EE46F68E406}" type="pres">
      <dgm:prSet presAssocID="{D30343F7-7333-416F-A2E2-0F6502251FF5}" presName="composite" presStyleCnt="0"/>
      <dgm:spPr/>
    </dgm:pt>
    <dgm:pt modelId="{5E0075D9-46EC-4C08-9380-1FF6601486A3}" type="pres">
      <dgm:prSet presAssocID="{D30343F7-7333-416F-A2E2-0F6502251FF5}" presName="background" presStyleLbl="node0" presStyleIdx="0" presStyleCnt="1"/>
      <dgm:spPr/>
    </dgm:pt>
    <dgm:pt modelId="{A7CC8851-9124-4804-B5ED-C5A44B59AD2B}" type="pres">
      <dgm:prSet presAssocID="{D30343F7-7333-416F-A2E2-0F6502251FF5}" presName="text" presStyleLbl="fgAcc0" presStyleIdx="0" presStyleCnt="1">
        <dgm:presLayoutVars>
          <dgm:chPref val="3"/>
        </dgm:presLayoutVars>
      </dgm:prSet>
      <dgm:spPr/>
    </dgm:pt>
    <dgm:pt modelId="{F4B4269E-1C28-4DE7-953E-064B00A59D86}" type="pres">
      <dgm:prSet presAssocID="{D30343F7-7333-416F-A2E2-0F6502251FF5}" presName="hierChild2" presStyleCnt="0"/>
      <dgm:spPr/>
    </dgm:pt>
    <dgm:pt modelId="{BCFAF86D-F4A1-4D59-B6D8-4CB69713930D}" type="pres">
      <dgm:prSet presAssocID="{C6A6C60C-72A4-48D5-ADC8-FB4C709D6946}" presName="Name10" presStyleLbl="parChTrans1D2" presStyleIdx="0" presStyleCnt="2"/>
      <dgm:spPr/>
    </dgm:pt>
    <dgm:pt modelId="{7499B0FB-9813-4AF4-B807-DCD869F46931}" type="pres">
      <dgm:prSet presAssocID="{9270A84F-E04A-4B56-9642-5338CB516D4A}" presName="hierRoot2" presStyleCnt="0"/>
      <dgm:spPr/>
    </dgm:pt>
    <dgm:pt modelId="{00EBBA07-F621-4B30-9D30-B1755BF5CEB3}" type="pres">
      <dgm:prSet presAssocID="{9270A84F-E04A-4B56-9642-5338CB516D4A}" presName="composite2" presStyleCnt="0"/>
      <dgm:spPr/>
    </dgm:pt>
    <dgm:pt modelId="{8762B7DE-B4EA-4646-ABF9-45A2DDD788D7}" type="pres">
      <dgm:prSet presAssocID="{9270A84F-E04A-4B56-9642-5338CB516D4A}" presName="background2" presStyleLbl="node2" presStyleIdx="0" presStyleCnt="2"/>
      <dgm:spPr/>
    </dgm:pt>
    <dgm:pt modelId="{2ADBE1C4-4CF7-4DAD-9543-33D3B47A4BDE}" type="pres">
      <dgm:prSet presAssocID="{9270A84F-E04A-4B56-9642-5338CB516D4A}" presName="text2" presStyleLbl="fgAcc2" presStyleIdx="0" presStyleCnt="2">
        <dgm:presLayoutVars>
          <dgm:chPref val="3"/>
        </dgm:presLayoutVars>
      </dgm:prSet>
      <dgm:spPr/>
    </dgm:pt>
    <dgm:pt modelId="{2DFD3300-1830-4F1E-953A-32DA0A44CFCA}" type="pres">
      <dgm:prSet presAssocID="{9270A84F-E04A-4B56-9642-5338CB516D4A}" presName="hierChild3" presStyleCnt="0"/>
      <dgm:spPr/>
    </dgm:pt>
    <dgm:pt modelId="{0CF48C2F-C63F-48CD-ACCF-FA1FCF26FFE7}" type="pres">
      <dgm:prSet presAssocID="{1B9BEF11-B823-4C54-99E3-752C801F629F}" presName="Name10" presStyleLbl="parChTrans1D2" presStyleIdx="1" presStyleCnt="2"/>
      <dgm:spPr/>
    </dgm:pt>
    <dgm:pt modelId="{FDA55BE7-35A9-48C8-8CDA-9588AF1C2935}" type="pres">
      <dgm:prSet presAssocID="{EA0DE211-11E6-4613-B87E-326E52A8F893}" presName="hierRoot2" presStyleCnt="0"/>
      <dgm:spPr/>
    </dgm:pt>
    <dgm:pt modelId="{518433FA-87B4-4471-8D26-0C9FB1BD823A}" type="pres">
      <dgm:prSet presAssocID="{EA0DE211-11E6-4613-B87E-326E52A8F893}" presName="composite2" presStyleCnt="0"/>
      <dgm:spPr/>
    </dgm:pt>
    <dgm:pt modelId="{FEB18897-F734-4D70-B088-F6837D462A0B}" type="pres">
      <dgm:prSet presAssocID="{EA0DE211-11E6-4613-B87E-326E52A8F893}" presName="background2" presStyleLbl="node2" presStyleIdx="1" presStyleCnt="2"/>
      <dgm:spPr/>
    </dgm:pt>
    <dgm:pt modelId="{0097AFB4-5A81-4EF1-8E0E-B333AF7131F8}" type="pres">
      <dgm:prSet presAssocID="{EA0DE211-11E6-4613-B87E-326E52A8F893}" presName="text2" presStyleLbl="fgAcc2" presStyleIdx="1" presStyleCnt="2">
        <dgm:presLayoutVars>
          <dgm:chPref val="3"/>
        </dgm:presLayoutVars>
      </dgm:prSet>
      <dgm:spPr/>
    </dgm:pt>
    <dgm:pt modelId="{A0124DE7-E46A-4A48-91DE-BBB54E2123A9}" type="pres">
      <dgm:prSet presAssocID="{EA0DE211-11E6-4613-B87E-326E52A8F893}" presName="hierChild3" presStyleCnt="0"/>
      <dgm:spPr/>
    </dgm:pt>
  </dgm:ptLst>
  <dgm:cxnLst>
    <dgm:cxn modelId="{20700B09-7AB4-495C-B9AA-3C302994DF5A}" type="presOf" srcId="{EA0DE211-11E6-4613-B87E-326E52A8F893}" destId="{0097AFB4-5A81-4EF1-8E0E-B333AF7131F8}" srcOrd="0" destOrd="0" presId="urn:microsoft.com/office/officeart/2005/8/layout/hierarchy1"/>
    <dgm:cxn modelId="{A7339952-12A7-4392-8806-C71C1CC25139}" srcId="{D30343F7-7333-416F-A2E2-0F6502251FF5}" destId="{9270A84F-E04A-4B56-9642-5338CB516D4A}" srcOrd="0" destOrd="0" parTransId="{C6A6C60C-72A4-48D5-ADC8-FB4C709D6946}" sibTransId="{FF35AB47-1C2D-427E-BAE0-8BB9F3474CF5}"/>
    <dgm:cxn modelId="{23C18173-CAC6-4478-9160-B28E057F03F8}" type="presOf" srcId="{C6A6C60C-72A4-48D5-ADC8-FB4C709D6946}" destId="{BCFAF86D-F4A1-4D59-B6D8-4CB69713930D}" srcOrd="0" destOrd="0" presId="urn:microsoft.com/office/officeart/2005/8/layout/hierarchy1"/>
    <dgm:cxn modelId="{2E62927A-4F50-4E66-B238-9E4115015D41}" type="presOf" srcId="{1B9BEF11-B823-4C54-99E3-752C801F629F}" destId="{0CF48C2F-C63F-48CD-ACCF-FA1FCF26FFE7}" srcOrd="0" destOrd="0" presId="urn:microsoft.com/office/officeart/2005/8/layout/hierarchy1"/>
    <dgm:cxn modelId="{7F13547C-7ED9-40A9-900F-988B2C147DD1}" type="presOf" srcId="{D30343F7-7333-416F-A2E2-0F6502251FF5}" destId="{A7CC8851-9124-4804-B5ED-C5A44B59AD2B}" srcOrd="0" destOrd="0" presId="urn:microsoft.com/office/officeart/2005/8/layout/hierarchy1"/>
    <dgm:cxn modelId="{DE32757D-2705-4E85-8E51-DD4651C4A526}" srcId="{D30343F7-7333-416F-A2E2-0F6502251FF5}" destId="{EA0DE211-11E6-4613-B87E-326E52A8F893}" srcOrd="1" destOrd="0" parTransId="{1B9BEF11-B823-4C54-99E3-752C801F629F}" sibTransId="{F314B215-69B5-4356-BD2A-3D510D7D789D}"/>
    <dgm:cxn modelId="{E8724CD1-8AAB-48FA-9181-7D8E63D84767}" type="presOf" srcId="{42296C8F-EB20-4F58-9A7D-588E281723DF}" destId="{BB75519B-CAEA-414B-AC21-E2A48295F665}" srcOrd="0" destOrd="0" presId="urn:microsoft.com/office/officeart/2005/8/layout/hierarchy1"/>
    <dgm:cxn modelId="{1393A3E1-5272-4594-9EEE-31A7FB5437CF}" srcId="{42296C8F-EB20-4F58-9A7D-588E281723DF}" destId="{D30343F7-7333-416F-A2E2-0F6502251FF5}" srcOrd="0" destOrd="0" parTransId="{C0F4391A-5937-4CBA-9BE6-BD7D3D1C3D73}" sibTransId="{AA56A10E-582D-4997-85EA-1B0E03D85191}"/>
    <dgm:cxn modelId="{3D4FFEF8-914F-4342-B2E2-E6A9AA022044}" type="presOf" srcId="{9270A84F-E04A-4B56-9642-5338CB516D4A}" destId="{2ADBE1C4-4CF7-4DAD-9543-33D3B47A4BDE}" srcOrd="0" destOrd="0" presId="urn:microsoft.com/office/officeart/2005/8/layout/hierarchy1"/>
    <dgm:cxn modelId="{DCE64B53-7D38-4F94-B555-ED6589E5A963}" type="presParOf" srcId="{BB75519B-CAEA-414B-AC21-E2A48295F665}" destId="{7ED48B0B-3C7C-4FD3-A858-325C08578CA6}" srcOrd="0" destOrd="0" presId="urn:microsoft.com/office/officeart/2005/8/layout/hierarchy1"/>
    <dgm:cxn modelId="{1D406E3D-BF1E-4DAE-A281-7D53F8EA7496}" type="presParOf" srcId="{7ED48B0B-3C7C-4FD3-A858-325C08578CA6}" destId="{CEDE9F12-4403-4968-B15D-9EE46F68E406}" srcOrd="0" destOrd="0" presId="urn:microsoft.com/office/officeart/2005/8/layout/hierarchy1"/>
    <dgm:cxn modelId="{AFF0D88D-1E35-47C6-A041-27FCE8AD6B8C}" type="presParOf" srcId="{CEDE9F12-4403-4968-B15D-9EE46F68E406}" destId="{5E0075D9-46EC-4C08-9380-1FF6601486A3}" srcOrd="0" destOrd="0" presId="urn:microsoft.com/office/officeart/2005/8/layout/hierarchy1"/>
    <dgm:cxn modelId="{6256A935-4A6A-40C3-88EC-F1DC385F9B64}" type="presParOf" srcId="{CEDE9F12-4403-4968-B15D-9EE46F68E406}" destId="{A7CC8851-9124-4804-B5ED-C5A44B59AD2B}" srcOrd="1" destOrd="0" presId="urn:microsoft.com/office/officeart/2005/8/layout/hierarchy1"/>
    <dgm:cxn modelId="{B86BA333-1B7F-4354-B4AA-B971D98FC50C}" type="presParOf" srcId="{7ED48B0B-3C7C-4FD3-A858-325C08578CA6}" destId="{F4B4269E-1C28-4DE7-953E-064B00A59D86}" srcOrd="1" destOrd="0" presId="urn:microsoft.com/office/officeart/2005/8/layout/hierarchy1"/>
    <dgm:cxn modelId="{A581F982-07FB-4987-B13A-5CB2ACEE46A4}" type="presParOf" srcId="{F4B4269E-1C28-4DE7-953E-064B00A59D86}" destId="{BCFAF86D-F4A1-4D59-B6D8-4CB69713930D}" srcOrd="0" destOrd="0" presId="urn:microsoft.com/office/officeart/2005/8/layout/hierarchy1"/>
    <dgm:cxn modelId="{644AEDE0-02BD-4053-93A0-65B285D6307E}" type="presParOf" srcId="{F4B4269E-1C28-4DE7-953E-064B00A59D86}" destId="{7499B0FB-9813-4AF4-B807-DCD869F46931}" srcOrd="1" destOrd="0" presId="urn:microsoft.com/office/officeart/2005/8/layout/hierarchy1"/>
    <dgm:cxn modelId="{BD5EEDF2-1714-448A-B4F8-4C486D78EDA7}" type="presParOf" srcId="{7499B0FB-9813-4AF4-B807-DCD869F46931}" destId="{00EBBA07-F621-4B30-9D30-B1755BF5CEB3}" srcOrd="0" destOrd="0" presId="urn:microsoft.com/office/officeart/2005/8/layout/hierarchy1"/>
    <dgm:cxn modelId="{FEBAC684-D2F5-44BB-8229-2FF90445E741}" type="presParOf" srcId="{00EBBA07-F621-4B30-9D30-B1755BF5CEB3}" destId="{8762B7DE-B4EA-4646-ABF9-45A2DDD788D7}" srcOrd="0" destOrd="0" presId="urn:microsoft.com/office/officeart/2005/8/layout/hierarchy1"/>
    <dgm:cxn modelId="{B39FFFB5-014D-4B2F-87C4-635E4C1085BE}" type="presParOf" srcId="{00EBBA07-F621-4B30-9D30-B1755BF5CEB3}" destId="{2ADBE1C4-4CF7-4DAD-9543-33D3B47A4BDE}" srcOrd="1" destOrd="0" presId="urn:microsoft.com/office/officeart/2005/8/layout/hierarchy1"/>
    <dgm:cxn modelId="{9CA51796-4BB2-48D8-9762-7385C2F61E6D}" type="presParOf" srcId="{7499B0FB-9813-4AF4-B807-DCD869F46931}" destId="{2DFD3300-1830-4F1E-953A-32DA0A44CFCA}" srcOrd="1" destOrd="0" presId="urn:microsoft.com/office/officeart/2005/8/layout/hierarchy1"/>
    <dgm:cxn modelId="{5496A752-E1AB-4D02-8DAC-2F3879B24B56}" type="presParOf" srcId="{F4B4269E-1C28-4DE7-953E-064B00A59D86}" destId="{0CF48C2F-C63F-48CD-ACCF-FA1FCF26FFE7}" srcOrd="2" destOrd="0" presId="urn:microsoft.com/office/officeart/2005/8/layout/hierarchy1"/>
    <dgm:cxn modelId="{AF0783F2-9A96-4F63-9F75-6DB06B5EDAA8}" type="presParOf" srcId="{F4B4269E-1C28-4DE7-953E-064B00A59D86}" destId="{FDA55BE7-35A9-48C8-8CDA-9588AF1C2935}" srcOrd="3" destOrd="0" presId="urn:microsoft.com/office/officeart/2005/8/layout/hierarchy1"/>
    <dgm:cxn modelId="{D49869BD-EC9C-4506-9E85-07FACAB4F884}" type="presParOf" srcId="{FDA55BE7-35A9-48C8-8CDA-9588AF1C2935}" destId="{518433FA-87B4-4471-8D26-0C9FB1BD823A}" srcOrd="0" destOrd="0" presId="urn:microsoft.com/office/officeart/2005/8/layout/hierarchy1"/>
    <dgm:cxn modelId="{99083FEF-C5BD-475A-A55F-E2BF040E2CBA}" type="presParOf" srcId="{518433FA-87B4-4471-8D26-0C9FB1BD823A}" destId="{FEB18897-F734-4D70-B088-F6837D462A0B}" srcOrd="0" destOrd="0" presId="urn:microsoft.com/office/officeart/2005/8/layout/hierarchy1"/>
    <dgm:cxn modelId="{87517201-AADE-4792-9DB5-C7D6BD7ACCAE}" type="presParOf" srcId="{518433FA-87B4-4471-8D26-0C9FB1BD823A}" destId="{0097AFB4-5A81-4EF1-8E0E-B333AF7131F8}" srcOrd="1" destOrd="0" presId="urn:microsoft.com/office/officeart/2005/8/layout/hierarchy1"/>
    <dgm:cxn modelId="{8A454EF7-9B65-4AF7-B95D-50052FA48704}" type="presParOf" srcId="{FDA55BE7-35A9-48C8-8CDA-9588AF1C2935}" destId="{A0124DE7-E46A-4A48-91DE-BBB54E2123A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F8A6C0-EBCA-448B-B1A5-7D3D9FE64EB2}"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s-ES"/>
        </a:p>
      </dgm:t>
    </dgm:pt>
    <dgm:pt modelId="{D140BEA4-F373-44BC-AFB4-B214F73A3447}">
      <dgm:prSet phldrT="[Texto]"/>
      <dgm:spPr/>
      <dgm:t>
        <a:bodyPr/>
        <a:lstStyle/>
        <a:p>
          <a:r>
            <a:rPr lang="es-ES" dirty="0"/>
            <a:t>HC INTEROPERABLE</a:t>
          </a:r>
        </a:p>
      </dgm:t>
    </dgm:pt>
    <dgm:pt modelId="{C33008FF-6E80-4715-A98C-60C30C3AD67F}" type="parTrans" cxnId="{536DDA00-C9CB-4DE7-BE9B-E4F91D9B0179}">
      <dgm:prSet/>
      <dgm:spPr/>
      <dgm:t>
        <a:bodyPr/>
        <a:lstStyle/>
        <a:p>
          <a:endParaRPr lang="es-ES"/>
        </a:p>
      </dgm:t>
    </dgm:pt>
    <dgm:pt modelId="{0B485A39-C1B5-4062-A5BA-9AB98AFC422D}" type="sibTrans" cxnId="{536DDA00-C9CB-4DE7-BE9B-E4F91D9B0179}">
      <dgm:prSet/>
      <dgm:spPr/>
      <dgm:t>
        <a:bodyPr/>
        <a:lstStyle/>
        <a:p>
          <a:endParaRPr lang="es-ES"/>
        </a:p>
      </dgm:t>
    </dgm:pt>
    <dgm:pt modelId="{54FE337A-9F86-4F4F-955E-F86E71B91EC0}">
      <dgm:prSet phldrT="[Texto]"/>
      <dgm:spPr/>
      <dgm:t>
        <a:bodyPr/>
        <a:lstStyle/>
        <a:p>
          <a:r>
            <a:rPr lang="es-ES" dirty="0"/>
            <a:t>La interoperabilidad es la acción, operación y colaboración de varias entidades, sistemas o componentes para </a:t>
          </a:r>
          <a:r>
            <a:rPr lang="es-ES" b="1" u="sng" dirty="0"/>
            <a:t>intercambiar</a:t>
          </a:r>
          <a:r>
            <a:rPr lang="es-ES" dirty="0"/>
            <a:t> datos que permitan brindar </a:t>
          </a:r>
          <a:r>
            <a:rPr lang="es-ES" b="1" dirty="0"/>
            <a:t>servicios oportunos </a:t>
          </a:r>
          <a:r>
            <a:rPr lang="es-ES" dirty="0"/>
            <a:t>a los usuarios, empresas y otras entidades, mediante un solo punto de contacto. </a:t>
          </a:r>
        </a:p>
      </dgm:t>
    </dgm:pt>
    <dgm:pt modelId="{6B388DCA-C665-44A3-BD6D-3A002E481ACB}" type="parTrans" cxnId="{69247AB7-DE7D-4028-BC75-FF827165FE20}">
      <dgm:prSet/>
      <dgm:spPr/>
      <dgm:t>
        <a:bodyPr/>
        <a:lstStyle/>
        <a:p>
          <a:endParaRPr lang="es-ES"/>
        </a:p>
      </dgm:t>
    </dgm:pt>
    <dgm:pt modelId="{AF51B62F-876C-4772-B0C1-FFFE35F5AFE7}" type="sibTrans" cxnId="{69247AB7-DE7D-4028-BC75-FF827165FE20}">
      <dgm:prSet/>
      <dgm:spPr/>
      <dgm:t>
        <a:bodyPr/>
        <a:lstStyle/>
        <a:p>
          <a:endParaRPr lang="es-ES"/>
        </a:p>
      </dgm:t>
    </dgm:pt>
    <dgm:pt modelId="{810FEA07-4D19-45B7-8C86-E6C0AFD51675}">
      <dgm:prSet phldrT="[Texto]"/>
      <dgm:spPr/>
      <dgm:t>
        <a:bodyPr/>
        <a:lstStyle/>
        <a:p>
          <a:r>
            <a:rPr lang="es-ES" dirty="0"/>
            <a:t>La Interoperabilidad de la Historia Clínica - IHC comprende el conjunto de usuarios, normas, procesos procedimientos, recursos físicos, lógicos y financieros, tecnológicos que interrelacionados registran, procesan, almacenan, recuperan y distribuyen datos.</a:t>
          </a:r>
        </a:p>
      </dgm:t>
    </dgm:pt>
    <dgm:pt modelId="{4A66E587-4429-43FC-98BE-109348D2D312}" type="parTrans" cxnId="{54A5CFC7-75C7-4DCB-B9C3-EC0ACCC2537E}">
      <dgm:prSet/>
      <dgm:spPr/>
      <dgm:t>
        <a:bodyPr/>
        <a:lstStyle/>
        <a:p>
          <a:endParaRPr lang="es-ES"/>
        </a:p>
      </dgm:t>
    </dgm:pt>
    <dgm:pt modelId="{89F3F0A1-F70C-4DDD-932A-548195C4A1EA}" type="sibTrans" cxnId="{54A5CFC7-75C7-4DCB-B9C3-EC0ACCC2537E}">
      <dgm:prSet/>
      <dgm:spPr/>
      <dgm:t>
        <a:bodyPr/>
        <a:lstStyle/>
        <a:p>
          <a:endParaRPr lang="es-ES"/>
        </a:p>
      </dgm:t>
    </dgm:pt>
    <dgm:pt modelId="{C9641815-BABD-429A-934F-DF38BC263D4B}" type="pres">
      <dgm:prSet presAssocID="{33F8A6C0-EBCA-448B-B1A5-7D3D9FE64EB2}" presName="Name0" presStyleCnt="0">
        <dgm:presLayoutVars>
          <dgm:chPref val="1"/>
          <dgm:dir/>
          <dgm:animOne val="branch"/>
          <dgm:animLvl val="lvl"/>
          <dgm:resizeHandles/>
        </dgm:presLayoutVars>
      </dgm:prSet>
      <dgm:spPr/>
    </dgm:pt>
    <dgm:pt modelId="{F833F1D6-1328-4886-9644-55578D7C1428}" type="pres">
      <dgm:prSet presAssocID="{D140BEA4-F373-44BC-AFB4-B214F73A3447}" presName="vertOne" presStyleCnt="0"/>
      <dgm:spPr/>
    </dgm:pt>
    <dgm:pt modelId="{E9D0094A-B861-4B02-AC99-C76ADA8D5B66}" type="pres">
      <dgm:prSet presAssocID="{D140BEA4-F373-44BC-AFB4-B214F73A3447}" presName="txOne" presStyleLbl="node0" presStyleIdx="0" presStyleCnt="1" custScaleY="22433">
        <dgm:presLayoutVars>
          <dgm:chPref val="3"/>
        </dgm:presLayoutVars>
      </dgm:prSet>
      <dgm:spPr/>
    </dgm:pt>
    <dgm:pt modelId="{435B10EC-7E3F-4ED9-A36B-771F6CEDA412}" type="pres">
      <dgm:prSet presAssocID="{D140BEA4-F373-44BC-AFB4-B214F73A3447}" presName="parTransOne" presStyleCnt="0"/>
      <dgm:spPr/>
    </dgm:pt>
    <dgm:pt modelId="{63DB27D9-E0FB-43F6-B24A-11B84AF98AB8}" type="pres">
      <dgm:prSet presAssocID="{D140BEA4-F373-44BC-AFB4-B214F73A3447}" presName="horzOne" presStyleCnt="0"/>
      <dgm:spPr/>
    </dgm:pt>
    <dgm:pt modelId="{AA8BB3EE-6281-4F06-8580-E2370D98EAE5}" type="pres">
      <dgm:prSet presAssocID="{54FE337A-9F86-4F4F-955E-F86E71B91EC0}" presName="vertTwo" presStyleCnt="0"/>
      <dgm:spPr/>
    </dgm:pt>
    <dgm:pt modelId="{E811BC6D-3376-4227-861B-2325E8DE4035}" type="pres">
      <dgm:prSet presAssocID="{54FE337A-9F86-4F4F-955E-F86E71B91EC0}" presName="txTwo" presStyleLbl="node2" presStyleIdx="0" presStyleCnt="2">
        <dgm:presLayoutVars>
          <dgm:chPref val="3"/>
        </dgm:presLayoutVars>
      </dgm:prSet>
      <dgm:spPr/>
    </dgm:pt>
    <dgm:pt modelId="{44AB6EBD-8440-4CD5-B7CE-12CA5F78CBE1}" type="pres">
      <dgm:prSet presAssocID="{54FE337A-9F86-4F4F-955E-F86E71B91EC0}" presName="horzTwo" presStyleCnt="0"/>
      <dgm:spPr/>
    </dgm:pt>
    <dgm:pt modelId="{F0253843-C455-4570-9FE1-7BCC028702F5}" type="pres">
      <dgm:prSet presAssocID="{AF51B62F-876C-4772-B0C1-FFFE35F5AFE7}" presName="sibSpaceTwo" presStyleCnt="0"/>
      <dgm:spPr/>
    </dgm:pt>
    <dgm:pt modelId="{9C548DC5-A013-457C-A63D-C435770768E3}" type="pres">
      <dgm:prSet presAssocID="{810FEA07-4D19-45B7-8C86-E6C0AFD51675}" presName="vertTwo" presStyleCnt="0"/>
      <dgm:spPr/>
    </dgm:pt>
    <dgm:pt modelId="{6F535BA0-BB3E-4F32-8DBC-2E5B57E2CF9E}" type="pres">
      <dgm:prSet presAssocID="{810FEA07-4D19-45B7-8C86-E6C0AFD51675}" presName="txTwo" presStyleLbl="node2" presStyleIdx="1" presStyleCnt="2">
        <dgm:presLayoutVars>
          <dgm:chPref val="3"/>
        </dgm:presLayoutVars>
      </dgm:prSet>
      <dgm:spPr/>
    </dgm:pt>
    <dgm:pt modelId="{61558F9F-453A-4DC7-9A6B-0B2395A7CED0}" type="pres">
      <dgm:prSet presAssocID="{810FEA07-4D19-45B7-8C86-E6C0AFD51675}" presName="horzTwo" presStyleCnt="0"/>
      <dgm:spPr/>
    </dgm:pt>
  </dgm:ptLst>
  <dgm:cxnLst>
    <dgm:cxn modelId="{536DDA00-C9CB-4DE7-BE9B-E4F91D9B0179}" srcId="{33F8A6C0-EBCA-448B-B1A5-7D3D9FE64EB2}" destId="{D140BEA4-F373-44BC-AFB4-B214F73A3447}" srcOrd="0" destOrd="0" parTransId="{C33008FF-6E80-4715-A98C-60C30C3AD67F}" sibTransId="{0B485A39-C1B5-4062-A5BA-9AB98AFC422D}"/>
    <dgm:cxn modelId="{E8EBEB47-D3F8-4DBE-A17A-2F548A4B70E5}" type="presOf" srcId="{D140BEA4-F373-44BC-AFB4-B214F73A3447}" destId="{E9D0094A-B861-4B02-AC99-C76ADA8D5B66}" srcOrd="0" destOrd="0" presId="urn:microsoft.com/office/officeart/2005/8/layout/hierarchy4"/>
    <dgm:cxn modelId="{F3B4504E-BDE4-4B7E-A04A-491BFDCB4E93}" type="presOf" srcId="{33F8A6C0-EBCA-448B-B1A5-7D3D9FE64EB2}" destId="{C9641815-BABD-429A-934F-DF38BC263D4B}" srcOrd="0" destOrd="0" presId="urn:microsoft.com/office/officeart/2005/8/layout/hierarchy4"/>
    <dgm:cxn modelId="{EF2626B3-5FCE-46A5-9C30-6B5B1D62300F}" type="presOf" srcId="{810FEA07-4D19-45B7-8C86-E6C0AFD51675}" destId="{6F535BA0-BB3E-4F32-8DBC-2E5B57E2CF9E}" srcOrd="0" destOrd="0" presId="urn:microsoft.com/office/officeart/2005/8/layout/hierarchy4"/>
    <dgm:cxn modelId="{69247AB7-DE7D-4028-BC75-FF827165FE20}" srcId="{D140BEA4-F373-44BC-AFB4-B214F73A3447}" destId="{54FE337A-9F86-4F4F-955E-F86E71B91EC0}" srcOrd="0" destOrd="0" parTransId="{6B388DCA-C665-44A3-BD6D-3A002E481ACB}" sibTransId="{AF51B62F-876C-4772-B0C1-FFFE35F5AFE7}"/>
    <dgm:cxn modelId="{54A5CFC7-75C7-4DCB-B9C3-EC0ACCC2537E}" srcId="{D140BEA4-F373-44BC-AFB4-B214F73A3447}" destId="{810FEA07-4D19-45B7-8C86-E6C0AFD51675}" srcOrd="1" destOrd="0" parTransId="{4A66E587-4429-43FC-98BE-109348D2D312}" sibTransId="{89F3F0A1-F70C-4DDD-932A-548195C4A1EA}"/>
    <dgm:cxn modelId="{DD70EDFF-6F1B-4338-8D02-38CF6C073716}" type="presOf" srcId="{54FE337A-9F86-4F4F-955E-F86E71B91EC0}" destId="{E811BC6D-3376-4227-861B-2325E8DE4035}" srcOrd="0" destOrd="0" presId="urn:microsoft.com/office/officeart/2005/8/layout/hierarchy4"/>
    <dgm:cxn modelId="{B94B820C-7049-4E1F-A27E-44E595D9752F}" type="presParOf" srcId="{C9641815-BABD-429A-934F-DF38BC263D4B}" destId="{F833F1D6-1328-4886-9644-55578D7C1428}" srcOrd="0" destOrd="0" presId="urn:microsoft.com/office/officeart/2005/8/layout/hierarchy4"/>
    <dgm:cxn modelId="{DB7917AE-6AA8-411D-8E21-5CECC14D7EB6}" type="presParOf" srcId="{F833F1D6-1328-4886-9644-55578D7C1428}" destId="{E9D0094A-B861-4B02-AC99-C76ADA8D5B66}" srcOrd="0" destOrd="0" presId="urn:microsoft.com/office/officeart/2005/8/layout/hierarchy4"/>
    <dgm:cxn modelId="{438CB38C-4F8D-4616-9CE9-6C17AC9EECFC}" type="presParOf" srcId="{F833F1D6-1328-4886-9644-55578D7C1428}" destId="{435B10EC-7E3F-4ED9-A36B-771F6CEDA412}" srcOrd="1" destOrd="0" presId="urn:microsoft.com/office/officeart/2005/8/layout/hierarchy4"/>
    <dgm:cxn modelId="{CCFED4C5-9800-411D-BD99-21A1F01C8FF2}" type="presParOf" srcId="{F833F1D6-1328-4886-9644-55578D7C1428}" destId="{63DB27D9-E0FB-43F6-B24A-11B84AF98AB8}" srcOrd="2" destOrd="0" presId="urn:microsoft.com/office/officeart/2005/8/layout/hierarchy4"/>
    <dgm:cxn modelId="{BCA2D612-D903-4A1D-AD83-8EFC59D47AEA}" type="presParOf" srcId="{63DB27D9-E0FB-43F6-B24A-11B84AF98AB8}" destId="{AA8BB3EE-6281-4F06-8580-E2370D98EAE5}" srcOrd="0" destOrd="0" presId="urn:microsoft.com/office/officeart/2005/8/layout/hierarchy4"/>
    <dgm:cxn modelId="{A5BFD26E-4A5E-4618-BAAE-951FB88D22C9}" type="presParOf" srcId="{AA8BB3EE-6281-4F06-8580-E2370D98EAE5}" destId="{E811BC6D-3376-4227-861B-2325E8DE4035}" srcOrd="0" destOrd="0" presId="urn:microsoft.com/office/officeart/2005/8/layout/hierarchy4"/>
    <dgm:cxn modelId="{14B32C2A-B040-418F-8193-8AE662016301}" type="presParOf" srcId="{AA8BB3EE-6281-4F06-8580-E2370D98EAE5}" destId="{44AB6EBD-8440-4CD5-B7CE-12CA5F78CBE1}" srcOrd="1" destOrd="0" presId="urn:microsoft.com/office/officeart/2005/8/layout/hierarchy4"/>
    <dgm:cxn modelId="{F7310BDB-EAE5-4E37-84AA-C14A7610876C}" type="presParOf" srcId="{63DB27D9-E0FB-43F6-B24A-11B84AF98AB8}" destId="{F0253843-C455-4570-9FE1-7BCC028702F5}" srcOrd="1" destOrd="0" presId="urn:microsoft.com/office/officeart/2005/8/layout/hierarchy4"/>
    <dgm:cxn modelId="{4091DC64-AECE-452E-8A22-73060F584E53}" type="presParOf" srcId="{63DB27D9-E0FB-43F6-B24A-11B84AF98AB8}" destId="{9C548DC5-A013-457C-A63D-C435770768E3}" srcOrd="2" destOrd="0" presId="urn:microsoft.com/office/officeart/2005/8/layout/hierarchy4"/>
    <dgm:cxn modelId="{12455C18-DAAC-476C-AC59-78EC12C3D936}" type="presParOf" srcId="{9C548DC5-A013-457C-A63D-C435770768E3}" destId="{6F535BA0-BB3E-4F32-8DBC-2E5B57E2CF9E}" srcOrd="0" destOrd="0" presId="urn:microsoft.com/office/officeart/2005/8/layout/hierarchy4"/>
    <dgm:cxn modelId="{428F4394-422F-4AAB-8916-CFF32E9300BF}" type="presParOf" srcId="{9C548DC5-A013-457C-A63D-C435770768E3}" destId="{61558F9F-453A-4DC7-9A6B-0B2395A7CE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162EAD-2BB2-4CF8-8AA4-F0ECA14A5919}"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ES"/>
        </a:p>
      </dgm:t>
    </dgm:pt>
    <dgm:pt modelId="{0257334F-DEC3-478C-A3C0-351E72655C9F}">
      <dgm:prSet phldrT="[Texto]"/>
      <dgm:spPr/>
      <dgm:t>
        <a:bodyPr vert="vert"/>
        <a:lstStyle/>
        <a:p>
          <a:r>
            <a:rPr lang="es-ES" dirty="0"/>
            <a:t>Consentimiento Informado</a:t>
          </a:r>
        </a:p>
      </dgm:t>
    </dgm:pt>
    <dgm:pt modelId="{3F1EA84A-0001-4056-B960-D177367E6CDD}" type="parTrans" cxnId="{E0A2588C-78B6-4404-9FFA-1330A9BB8748}">
      <dgm:prSet/>
      <dgm:spPr/>
      <dgm:t>
        <a:bodyPr/>
        <a:lstStyle/>
        <a:p>
          <a:endParaRPr lang="es-ES"/>
        </a:p>
      </dgm:t>
    </dgm:pt>
    <dgm:pt modelId="{7EE37FCE-9EFC-4B05-996F-165F6038DA46}" type="sibTrans" cxnId="{E0A2588C-78B6-4404-9FFA-1330A9BB8748}">
      <dgm:prSet/>
      <dgm:spPr/>
      <dgm:t>
        <a:bodyPr/>
        <a:lstStyle/>
        <a:p>
          <a:endParaRPr lang="es-ES"/>
        </a:p>
      </dgm:t>
    </dgm:pt>
    <dgm:pt modelId="{58A7D07F-9CA1-46F6-AA5F-54800835208E}">
      <dgm:prSet phldrT="[Texto]" custT="1"/>
      <dgm:spPr/>
      <dgm:t>
        <a:bodyPr/>
        <a:lstStyle/>
        <a:p>
          <a:r>
            <a:rPr lang="es-ES" sz="1100" dirty="0">
              <a:solidFill>
                <a:schemeClr val="tx1"/>
              </a:solidFill>
            </a:rPr>
            <a:t>Consentimiento informado se define como la </a:t>
          </a:r>
          <a:r>
            <a:rPr lang="es-ES" sz="1100" b="1" dirty="0">
              <a:solidFill>
                <a:schemeClr val="tx1"/>
              </a:solidFill>
            </a:rPr>
            <a:t>aceptación libre </a:t>
          </a:r>
          <a:r>
            <a:rPr lang="es-ES" sz="1100" dirty="0">
              <a:solidFill>
                <a:schemeClr val="tx1"/>
              </a:solidFill>
            </a:rPr>
            <a:t>por parte de un paciente de un acto diagnóstico o terapéutico después de haberle comunicado adecuadamente su situación clínica. Los requerimientos básicos necesarios para que sea válido son: </a:t>
          </a:r>
          <a:r>
            <a:rPr lang="es-ES" sz="1100" b="1" dirty="0">
              <a:solidFill>
                <a:schemeClr val="tx1"/>
              </a:solidFill>
            </a:rPr>
            <a:t>libertad de decisión</a:t>
          </a:r>
          <a:r>
            <a:rPr lang="es-ES" sz="1100" dirty="0">
              <a:solidFill>
                <a:schemeClr val="tx1"/>
              </a:solidFill>
            </a:rPr>
            <a:t>, </a:t>
          </a:r>
          <a:r>
            <a:rPr lang="es-ES" sz="1100" b="1" dirty="0">
              <a:solidFill>
                <a:schemeClr val="tx1"/>
              </a:solidFill>
            </a:rPr>
            <a:t>competencia para decidir e información suficiente</a:t>
          </a:r>
          <a:r>
            <a:rPr lang="es-ES" sz="1100" dirty="0">
              <a:solidFill>
                <a:schemeClr val="tx1"/>
              </a:solidFill>
            </a:rPr>
            <a:t>. </a:t>
          </a:r>
        </a:p>
      </dgm:t>
    </dgm:pt>
    <dgm:pt modelId="{453E64B5-8EEF-495B-A34A-B3EC0F35B81C}" type="parTrans" cxnId="{374D7A32-848C-4B04-B490-A12848EABBE4}">
      <dgm:prSet/>
      <dgm:spPr/>
      <dgm:t>
        <a:bodyPr/>
        <a:lstStyle/>
        <a:p>
          <a:endParaRPr lang="es-ES"/>
        </a:p>
      </dgm:t>
    </dgm:pt>
    <dgm:pt modelId="{50E1B7DC-73D7-4F19-AF4A-FC5525A9C736}" type="sibTrans" cxnId="{374D7A32-848C-4B04-B490-A12848EABBE4}">
      <dgm:prSet/>
      <dgm:spPr/>
      <dgm:t>
        <a:bodyPr/>
        <a:lstStyle/>
        <a:p>
          <a:endParaRPr lang="es-ES"/>
        </a:p>
      </dgm:t>
    </dgm:pt>
    <dgm:pt modelId="{53FB37E5-5302-4C79-95B2-70BA17EA3E8B}">
      <dgm:prSet phldrT="[Texto]" custT="1"/>
      <dgm:spPr/>
      <dgm:t>
        <a:bodyPr/>
        <a:lstStyle/>
        <a:p>
          <a:r>
            <a:rPr lang="es-ES" sz="1100" dirty="0">
              <a:solidFill>
                <a:schemeClr val="tx1"/>
              </a:solidFill>
            </a:rPr>
            <a:t>Es una autorización dada por el paciente sin ninguna coacción o fraude, basada en el entendimiento razonable de lo que sucederá, incluyendo la necesidad del tratamiento, los riesgos y beneficios del mismo, cualquier alternativa disponible. </a:t>
          </a:r>
        </a:p>
      </dgm:t>
    </dgm:pt>
    <dgm:pt modelId="{C0725962-ADE8-4E2A-8FF2-BF22A80EFB09}" type="parTrans" cxnId="{3B1C950C-7A64-4F6E-93DC-F5AF8DD7934B}">
      <dgm:prSet/>
      <dgm:spPr/>
      <dgm:t>
        <a:bodyPr/>
        <a:lstStyle/>
        <a:p>
          <a:endParaRPr lang="es-ES"/>
        </a:p>
      </dgm:t>
    </dgm:pt>
    <dgm:pt modelId="{12CF3AD7-6118-49AF-9088-6A88AD781BC1}" type="sibTrans" cxnId="{3B1C950C-7A64-4F6E-93DC-F5AF8DD7934B}">
      <dgm:prSet/>
      <dgm:spPr/>
      <dgm:t>
        <a:bodyPr/>
        <a:lstStyle/>
        <a:p>
          <a:endParaRPr lang="es-ES"/>
        </a:p>
      </dgm:t>
    </dgm:pt>
    <dgm:pt modelId="{4EC6002A-9965-46D9-8122-7D3D5C625C67}">
      <dgm:prSet phldrT="[Texto]"/>
      <dgm:spPr/>
      <dgm:t>
        <a:bodyPr/>
        <a:lstStyle/>
        <a:p>
          <a:r>
            <a:rPr lang="es-ES" dirty="0">
              <a:solidFill>
                <a:schemeClr val="tx1"/>
              </a:solidFill>
            </a:rPr>
            <a:t>Requisito ético y judicial, libre de coerción.</a:t>
          </a:r>
        </a:p>
        <a:p>
          <a:r>
            <a:rPr lang="es-ES" dirty="0">
              <a:solidFill>
                <a:schemeClr val="tx1"/>
              </a:solidFill>
            </a:rPr>
            <a:t>Riesgos</a:t>
          </a:r>
        </a:p>
        <a:p>
          <a:r>
            <a:rPr lang="es-ES" dirty="0">
              <a:solidFill>
                <a:schemeClr val="tx1"/>
              </a:solidFill>
            </a:rPr>
            <a:t>Beneficios</a:t>
          </a:r>
        </a:p>
        <a:p>
          <a:r>
            <a:rPr lang="es-ES" dirty="0">
              <a:solidFill>
                <a:schemeClr val="tx1"/>
              </a:solidFill>
            </a:rPr>
            <a:t>Alternativas</a:t>
          </a:r>
        </a:p>
        <a:p>
          <a:r>
            <a:rPr lang="es-ES" dirty="0">
              <a:solidFill>
                <a:schemeClr val="tx1"/>
              </a:solidFill>
            </a:rPr>
            <a:t>Confidencialidad</a:t>
          </a:r>
        </a:p>
        <a:p>
          <a:r>
            <a:rPr lang="es-ES" dirty="0">
              <a:solidFill>
                <a:schemeClr val="tx1"/>
              </a:solidFill>
            </a:rPr>
            <a:t>Participación voluntaria</a:t>
          </a:r>
        </a:p>
      </dgm:t>
    </dgm:pt>
    <dgm:pt modelId="{613F04B3-9D74-4E8B-8AA0-93D755648C98}" type="parTrans" cxnId="{D194C6EF-D9CC-44AE-ACBC-A4DFA1684543}">
      <dgm:prSet/>
      <dgm:spPr/>
      <dgm:t>
        <a:bodyPr/>
        <a:lstStyle/>
        <a:p>
          <a:endParaRPr lang="es-ES"/>
        </a:p>
      </dgm:t>
    </dgm:pt>
    <dgm:pt modelId="{B0B4F289-BA8F-419F-B727-11B35AC7A9CC}" type="sibTrans" cxnId="{D194C6EF-D9CC-44AE-ACBC-A4DFA1684543}">
      <dgm:prSet/>
      <dgm:spPr/>
      <dgm:t>
        <a:bodyPr/>
        <a:lstStyle/>
        <a:p>
          <a:endParaRPr lang="es-ES"/>
        </a:p>
      </dgm:t>
    </dgm:pt>
    <dgm:pt modelId="{CD1A60CF-2E99-4375-8AB3-79510ABC793C}" type="pres">
      <dgm:prSet presAssocID="{8C162EAD-2BB2-4CF8-8AA4-F0ECA14A5919}" presName="Name0" presStyleCnt="0">
        <dgm:presLayoutVars>
          <dgm:chPref val="1"/>
          <dgm:dir/>
          <dgm:animOne val="branch"/>
          <dgm:animLvl val="lvl"/>
          <dgm:resizeHandles val="exact"/>
        </dgm:presLayoutVars>
      </dgm:prSet>
      <dgm:spPr/>
    </dgm:pt>
    <dgm:pt modelId="{602AA8F6-7BA6-41B3-85EC-1FC96577C677}" type="pres">
      <dgm:prSet presAssocID="{0257334F-DEC3-478C-A3C0-351E72655C9F}" presName="root1" presStyleCnt="0"/>
      <dgm:spPr/>
    </dgm:pt>
    <dgm:pt modelId="{7A5F4898-C4C3-4EE6-B417-5B7DF433636C}" type="pres">
      <dgm:prSet presAssocID="{0257334F-DEC3-478C-A3C0-351E72655C9F}" presName="LevelOneTextNode" presStyleLbl="node0" presStyleIdx="0" presStyleCnt="1" custScaleX="357869" custScaleY="42187" custLinFactNeighborX="4724">
        <dgm:presLayoutVars>
          <dgm:chPref val="3"/>
        </dgm:presLayoutVars>
      </dgm:prSet>
      <dgm:spPr/>
    </dgm:pt>
    <dgm:pt modelId="{FD9B56E6-8088-4B99-9FE8-29235A90AC60}" type="pres">
      <dgm:prSet presAssocID="{0257334F-DEC3-478C-A3C0-351E72655C9F}" presName="level2hierChild" presStyleCnt="0"/>
      <dgm:spPr/>
    </dgm:pt>
    <dgm:pt modelId="{36B4DABF-135D-44AC-AE8A-7A69CEBEDE74}" type="pres">
      <dgm:prSet presAssocID="{453E64B5-8EEF-495B-A34A-B3EC0F35B81C}" presName="conn2-1" presStyleLbl="parChTrans1D2" presStyleIdx="0" presStyleCnt="3"/>
      <dgm:spPr/>
    </dgm:pt>
    <dgm:pt modelId="{66D6D80C-79A1-49D8-9B12-8C213488424B}" type="pres">
      <dgm:prSet presAssocID="{453E64B5-8EEF-495B-A34A-B3EC0F35B81C}" presName="connTx" presStyleLbl="parChTrans1D2" presStyleIdx="0" presStyleCnt="3"/>
      <dgm:spPr/>
    </dgm:pt>
    <dgm:pt modelId="{1C8FC35D-0747-4671-B09B-F77C2E2F2533}" type="pres">
      <dgm:prSet presAssocID="{58A7D07F-9CA1-46F6-AA5F-54800835208E}" presName="root2" presStyleCnt="0"/>
      <dgm:spPr/>
    </dgm:pt>
    <dgm:pt modelId="{9C75CB4B-AF81-456F-AFBC-CB0BC84EDB5C}" type="pres">
      <dgm:prSet presAssocID="{58A7D07F-9CA1-46F6-AA5F-54800835208E}" presName="LevelTwoTextNode" presStyleLbl="node2" presStyleIdx="0" presStyleCnt="3" custScaleX="160928" custLinFactNeighborX="866" custLinFactNeighborY="-947">
        <dgm:presLayoutVars>
          <dgm:chPref val="3"/>
        </dgm:presLayoutVars>
      </dgm:prSet>
      <dgm:spPr/>
    </dgm:pt>
    <dgm:pt modelId="{C634A41B-ACDB-4E8C-916B-04E5AD52BB8F}" type="pres">
      <dgm:prSet presAssocID="{58A7D07F-9CA1-46F6-AA5F-54800835208E}" presName="level3hierChild" presStyleCnt="0"/>
      <dgm:spPr/>
    </dgm:pt>
    <dgm:pt modelId="{88702756-104A-4BCB-B075-ED16E84B9A30}" type="pres">
      <dgm:prSet presAssocID="{C0725962-ADE8-4E2A-8FF2-BF22A80EFB09}" presName="conn2-1" presStyleLbl="parChTrans1D2" presStyleIdx="1" presStyleCnt="3"/>
      <dgm:spPr/>
    </dgm:pt>
    <dgm:pt modelId="{90D31A78-DAE3-4766-BDC0-CFDD73C482FF}" type="pres">
      <dgm:prSet presAssocID="{C0725962-ADE8-4E2A-8FF2-BF22A80EFB09}" presName="connTx" presStyleLbl="parChTrans1D2" presStyleIdx="1" presStyleCnt="3"/>
      <dgm:spPr/>
    </dgm:pt>
    <dgm:pt modelId="{B50189B7-66D2-48DF-96C3-6B9CC49FF4BE}" type="pres">
      <dgm:prSet presAssocID="{53FB37E5-5302-4C79-95B2-70BA17EA3E8B}" presName="root2" presStyleCnt="0"/>
      <dgm:spPr/>
    </dgm:pt>
    <dgm:pt modelId="{ECB7AF79-D0E0-4AD4-8185-1FDA542E5972}" type="pres">
      <dgm:prSet presAssocID="{53FB37E5-5302-4C79-95B2-70BA17EA3E8B}" presName="LevelTwoTextNode" presStyleLbl="node2" presStyleIdx="1" presStyleCnt="3" custScaleX="161252">
        <dgm:presLayoutVars>
          <dgm:chPref val="3"/>
        </dgm:presLayoutVars>
      </dgm:prSet>
      <dgm:spPr/>
    </dgm:pt>
    <dgm:pt modelId="{C0530E07-0CEE-4294-A398-C0D38CE2FD75}" type="pres">
      <dgm:prSet presAssocID="{53FB37E5-5302-4C79-95B2-70BA17EA3E8B}" presName="level3hierChild" presStyleCnt="0"/>
      <dgm:spPr/>
    </dgm:pt>
    <dgm:pt modelId="{ED081D06-579F-4A75-9E26-CC098BFDA30A}" type="pres">
      <dgm:prSet presAssocID="{613F04B3-9D74-4E8B-8AA0-93D755648C98}" presName="conn2-1" presStyleLbl="parChTrans1D2" presStyleIdx="2" presStyleCnt="3"/>
      <dgm:spPr/>
    </dgm:pt>
    <dgm:pt modelId="{241361F4-CAD2-4392-93D3-F43DCA5BBBC0}" type="pres">
      <dgm:prSet presAssocID="{613F04B3-9D74-4E8B-8AA0-93D755648C98}" presName="connTx" presStyleLbl="parChTrans1D2" presStyleIdx="2" presStyleCnt="3"/>
      <dgm:spPr/>
    </dgm:pt>
    <dgm:pt modelId="{62B27CE8-17F5-450F-8988-38A1AB05E6DA}" type="pres">
      <dgm:prSet presAssocID="{4EC6002A-9965-46D9-8122-7D3D5C625C67}" presName="root2" presStyleCnt="0"/>
      <dgm:spPr/>
    </dgm:pt>
    <dgm:pt modelId="{F14D9A19-D534-4432-BC8B-A501D23500C0}" type="pres">
      <dgm:prSet presAssocID="{4EC6002A-9965-46D9-8122-7D3D5C625C67}" presName="LevelTwoTextNode" presStyleLbl="node2" presStyleIdx="2" presStyleCnt="3" custScaleX="168178">
        <dgm:presLayoutVars>
          <dgm:chPref val="3"/>
        </dgm:presLayoutVars>
      </dgm:prSet>
      <dgm:spPr/>
    </dgm:pt>
    <dgm:pt modelId="{C9F92579-2213-45F4-9221-14DDCA47E841}" type="pres">
      <dgm:prSet presAssocID="{4EC6002A-9965-46D9-8122-7D3D5C625C67}" presName="level3hierChild" presStyleCnt="0"/>
      <dgm:spPr/>
    </dgm:pt>
  </dgm:ptLst>
  <dgm:cxnLst>
    <dgm:cxn modelId="{D1931507-B58B-43C9-A6C4-3D59F26269F7}" type="presOf" srcId="{613F04B3-9D74-4E8B-8AA0-93D755648C98}" destId="{241361F4-CAD2-4392-93D3-F43DCA5BBBC0}" srcOrd="1" destOrd="0" presId="urn:microsoft.com/office/officeart/2008/layout/HorizontalMultiLevelHierarchy"/>
    <dgm:cxn modelId="{3B1C950C-7A64-4F6E-93DC-F5AF8DD7934B}" srcId="{0257334F-DEC3-478C-A3C0-351E72655C9F}" destId="{53FB37E5-5302-4C79-95B2-70BA17EA3E8B}" srcOrd="1" destOrd="0" parTransId="{C0725962-ADE8-4E2A-8FF2-BF22A80EFB09}" sibTransId="{12CF3AD7-6118-49AF-9088-6A88AD781BC1}"/>
    <dgm:cxn modelId="{FF56D030-FBD2-42EE-8B8C-CDDCAEF84E91}" type="presOf" srcId="{4EC6002A-9965-46D9-8122-7D3D5C625C67}" destId="{F14D9A19-D534-4432-BC8B-A501D23500C0}" srcOrd="0" destOrd="0" presId="urn:microsoft.com/office/officeart/2008/layout/HorizontalMultiLevelHierarchy"/>
    <dgm:cxn modelId="{374D7A32-848C-4B04-B490-A12848EABBE4}" srcId="{0257334F-DEC3-478C-A3C0-351E72655C9F}" destId="{58A7D07F-9CA1-46F6-AA5F-54800835208E}" srcOrd="0" destOrd="0" parTransId="{453E64B5-8EEF-495B-A34A-B3EC0F35B81C}" sibTransId="{50E1B7DC-73D7-4F19-AF4A-FC5525A9C736}"/>
    <dgm:cxn modelId="{D9EB755D-3888-486C-896A-E4DE0470DF28}" type="presOf" srcId="{0257334F-DEC3-478C-A3C0-351E72655C9F}" destId="{7A5F4898-C4C3-4EE6-B417-5B7DF433636C}" srcOrd="0" destOrd="0" presId="urn:microsoft.com/office/officeart/2008/layout/HorizontalMultiLevelHierarchy"/>
    <dgm:cxn modelId="{E0A2588C-78B6-4404-9FFA-1330A9BB8748}" srcId="{8C162EAD-2BB2-4CF8-8AA4-F0ECA14A5919}" destId="{0257334F-DEC3-478C-A3C0-351E72655C9F}" srcOrd="0" destOrd="0" parTransId="{3F1EA84A-0001-4056-B960-D177367E6CDD}" sibTransId="{7EE37FCE-9EFC-4B05-996F-165F6038DA46}"/>
    <dgm:cxn modelId="{BF416295-2DBD-4399-B6E7-4B6F84D207F3}" type="presOf" srcId="{58A7D07F-9CA1-46F6-AA5F-54800835208E}" destId="{9C75CB4B-AF81-456F-AFBC-CB0BC84EDB5C}" srcOrd="0" destOrd="0" presId="urn:microsoft.com/office/officeart/2008/layout/HorizontalMultiLevelHierarchy"/>
    <dgm:cxn modelId="{9FFEA2A7-1D84-4D63-8C3D-2FF3B3925E1F}" type="presOf" srcId="{453E64B5-8EEF-495B-A34A-B3EC0F35B81C}" destId="{66D6D80C-79A1-49D8-9B12-8C213488424B}" srcOrd="1" destOrd="0" presId="urn:microsoft.com/office/officeart/2008/layout/HorizontalMultiLevelHierarchy"/>
    <dgm:cxn modelId="{B61EDCA7-F01C-46CA-9537-08F66EBCD247}" type="presOf" srcId="{53FB37E5-5302-4C79-95B2-70BA17EA3E8B}" destId="{ECB7AF79-D0E0-4AD4-8185-1FDA542E5972}" srcOrd="0" destOrd="0" presId="urn:microsoft.com/office/officeart/2008/layout/HorizontalMultiLevelHierarchy"/>
    <dgm:cxn modelId="{A5EEC6B3-A85B-4DD0-824B-A4E2CF671758}" type="presOf" srcId="{8C162EAD-2BB2-4CF8-8AA4-F0ECA14A5919}" destId="{CD1A60CF-2E99-4375-8AB3-79510ABC793C}" srcOrd="0" destOrd="0" presId="urn:microsoft.com/office/officeart/2008/layout/HorizontalMultiLevelHierarchy"/>
    <dgm:cxn modelId="{3AAA53C4-D9A3-4DEF-B211-EB470AAFFF1A}" type="presOf" srcId="{C0725962-ADE8-4E2A-8FF2-BF22A80EFB09}" destId="{88702756-104A-4BCB-B075-ED16E84B9A30}" srcOrd="0" destOrd="0" presId="urn:microsoft.com/office/officeart/2008/layout/HorizontalMultiLevelHierarchy"/>
    <dgm:cxn modelId="{24CBB0CD-2239-422E-B347-2AB3F46FC750}" type="presOf" srcId="{453E64B5-8EEF-495B-A34A-B3EC0F35B81C}" destId="{36B4DABF-135D-44AC-AE8A-7A69CEBEDE74}" srcOrd="0" destOrd="0" presId="urn:microsoft.com/office/officeart/2008/layout/HorizontalMultiLevelHierarchy"/>
    <dgm:cxn modelId="{0B15D3CD-B5E5-4B99-AA2D-E7EC62495643}" type="presOf" srcId="{C0725962-ADE8-4E2A-8FF2-BF22A80EFB09}" destId="{90D31A78-DAE3-4766-BDC0-CFDD73C482FF}" srcOrd="1" destOrd="0" presId="urn:microsoft.com/office/officeart/2008/layout/HorizontalMultiLevelHierarchy"/>
    <dgm:cxn modelId="{CF6CF9E8-63B4-43A4-BA97-A215051C8FA8}" type="presOf" srcId="{613F04B3-9D74-4E8B-8AA0-93D755648C98}" destId="{ED081D06-579F-4A75-9E26-CC098BFDA30A}" srcOrd="0" destOrd="0" presId="urn:microsoft.com/office/officeart/2008/layout/HorizontalMultiLevelHierarchy"/>
    <dgm:cxn modelId="{D194C6EF-D9CC-44AE-ACBC-A4DFA1684543}" srcId="{0257334F-DEC3-478C-A3C0-351E72655C9F}" destId="{4EC6002A-9965-46D9-8122-7D3D5C625C67}" srcOrd="2" destOrd="0" parTransId="{613F04B3-9D74-4E8B-8AA0-93D755648C98}" sibTransId="{B0B4F289-BA8F-419F-B727-11B35AC7A9CC}"/>
    <dgm:cxn modelId="{3E4135EA-EBF4-4BF0-8E65-23FFF9624640}" type="presParOf" srcId="{CD1A60CF-2E99-4375-8AB3-79510ABC793C}" destId="{602AA8F6-7BA6-41B3-85EC-1FC96577C677}" srcOrd="0" destOrd="0" presId="urn:microsoft.com/office/officeart/2008/layout/HorizontalMultiLevelHierarchy"/>
    <dgm:cxn modelId="{3A2575DC-00FD-40E4-A7E9-539F304A6B39}" type="presParOf" srcId="{602AA8F6-7BA6-41B3-85EC-1FC96577C677}" destId="{7A5F4898-C4C3-4EE6-B417-5B7DF433636C}" srcOrd="0" destOrd="0" presId="urn:microsoft.com/office/officeart/2008/layout/HorizontalMultiLevelHierarchy"/>
    <dgm:cxn modelId="{73D35DAA-EDF2-4EBF-BC42-C1E79D0BE33D}" type="presParOf" srcId="{602AA8F6-7BA6-41B3-85EC-1FC96577C677}" destId="{FD9B56E6-8088-4B99-9FE8-29235A90AC60}" srcOrd="1" destOrd="0" presId="urn:microsoft.com/office/officeart/2008/layout/HorizontalMultiLevelHierarchy"/>
    <dgm:cxn modelId="{5FF385A9-E8A1-48B5-B3CD-A1A12F03EF43}" type="presParOf" srcId="{FD9B56E6-8088-4B99-9FE8-29235A90AC60}" destId="{36B4DABF-135D-44AC-AE8A-7A69CEBEDE74}" srcOrd="0" destOrd="0" presId="urn:microsoft.com/office/officeart/2008/layout/HorizontalMultiLevelHierarchy"/>
    <dgm:cxn modelId="{20D382FE-9527-4F81-8512-13BA9195C7F8}" type="presParOf" srcId="{36B4DABF-135D-44AC-AE8A-7A69CEBEDE74}" destId="{66D6D80C-79A1-49D8-9B12-8C213488424B}" srcOrd="0" destOrd="0" presId="urn:microsoft.com/office/officeart/2008/layout/HorizontalMultiLevelHierarchy"/>
    <dgm:cxn modelId="{8A56F12A-28F5-4397-8E87-21EAB05BFD12}" type="presParOf" srcId="{FD9B56E6-8088-4B99-9FE8-29235A90AC60}" destId="{1C8FC35D-0747-4671-B09B-F77C2E2F2533}" srcOrd="1" destOrd="0" presId="urn:microsoft.com/office/officeart/2008/layout/HorizontalMultiLevelHierarchy"/>
    <dgm:cxn modelId="{5145C5CE-2D4F-4DAC-BAAA-C31B62520C1F}" type="presParOf" srcId="{1C8FC35D-0747-4671-B09B-F77C2E2F2533}" destId="{9C75CB4B-AF81-456F-AFBC-CB0BC84EDB5C}" srcOrd="0" destOrd="0" presId="urn:microsoft.com/office/officeart/2008/layout/HorizontalMultiLevelHierarchy"/>
    <dgm:cxn modelId="{1A099DC5-D24F-4319-A0D1-6BD2F97940CD}" type="presParOf" srcId="{1C8FC35D-0747-4671-B09B-F77C2E2F2533}" destId="{C634A41B-ACDB-4E8C-916B-04E5AD52BB8F}" srcOrd="1" destOrd="0" presId="urn:microsoft.com/office/officeart/2008/layout/HorizontalMultiLevelHierarchy"/>
    <dgm:cxn modelId="{2FFDED7A-D6D1-45F9-B021-FFEF60E51C7A}" type="presParOf" srcId="{FD9B56E6-8088-4B99-9FE8-29235A90AC60}" destId="{88702756-104A-4BCB-B075-ED16E84B9A30}" srcOrd="2" destOrd="0" presId="urn:microsoft.com/office/officeart/2008/layout/HorizontalMultiLevelHierarchy"/>
    <dgm:cxn modelId="{E11E1065-EEF1-44BA-93DF-FE08FCE7EB23}" type="presParOf" srcId="{88702756-104A-4BCB-B075-ED16E84B9A30}" destId="{90D31A78-DAE3-4766-BDC0-CFDD73C482FF}" srcOrd="0" destOrd="0" presId="urn:microsoft.com/office/officeart/2008/layout/HorizontalMultiLevelHierarchy"/>
    <dgm:cxn modelId="{CFB2BA05-61F9-4408-B053-F9B05B41D106}" type="presParOf" srcId="{FD9B56E6-8088-4B99-9FE8-29235A90AC60}" destId="{B50189B7-66D2-48DF-96C3-6B9CC49FF4BE}" srcOrd="3" destOrd="0" presId="urn:microsoft.com/office/officeart/2008/layout/HorizontalMultiLevelHierarchy"/>
    <dgm:cxn modelId="{7503A144-F126-4AE7-A01C-07375159FD3A}" type="presParOf" srcId="{B50189B7-66D2-48DF-96C3-6B9CC49FF4BE}" destId="{ECB7AF79-D0E0-4AD4-8185-1FDA542E5972}" srcOrd="0" destOrd="0" presId="urn:microsoft.com/office/officeart/2008/layout/HorizontalMultiLevelHierarchy"/>
    <dgm:cxn modelId="{FD3DF154-0E00-4FA0-B356-9D2CA49A4252}" type="presParOf" srcId="{B50189B7-66D2-48DF-96C3-6B9CC49FF4BE}" destId="{C0530E07-0CEE-4294-A398-C0D38CE2FD75}" srcOrd="1" destOrd="0" presId="urn:microsoft.com/office/officeart/2008/layout/HorizontalMultiLevelHierarchy"/>
    <dgm:cxn modelId="{6E36877D-4C4E-4192-A61E-3BA5FDE097B8}" type="presParOf" srcId="{FD9B56E6-8088-4B99-9FE8-29235A90AC60}" destId="{ED081D06-579F-4A75-9E26-CC098BFDA30A}" srcOrd="4" destOrd="0" presId="urn:microsoft.com/office/officeart/2008/layout/HorizontalMultiLevelHierarchy"/>
    <dgm:cxn modelId="{842A5458-A4DE-47CA-ACD8-2D818E5877D2}" type="presParOf" srcId="{ED081D06-579F-4A75-9E26-CC098BFDA30A}" destId="{241361F4-CAD2-4392-93D3-F43DCA5BBBC0}" srcOrd="0" destOrd="0" presId="urn:microsoft.com/office/officeart/2008/layout/HorizontalMultiLevelHierarchy"/>
    <dgm:cxn modelId="{A8F36A37-D0D8-419A-9105-A9F3C746D215}" type="presParOf" srcId="{FD9B56E6-8088-4B99-9FE8-29235A90AC60}" destId="{62B27CE8-17F5-450F-8988-38A1AB05E6DA}" srcOrd="5" destOrd="0" presId="urn:microsoft.com/office/officeart/2008/layout/HorizontalMultiLevelHierarchy"/>
    <dgm:cxn modelId="{357A3119-5C47-407D-BFDE-C71D85B5DD5D}" type="presParOf" srcId="{62B27CE8-17F5-450F-8988-38A1AB05E6DA}" destId="{F14D9A19-D534-4432-BC8B-A501D23500C0}" srcOrd="0" destOrd="0" presId="urn:microsoft.com/office/officeart/2008/layout/HorizontalMultiLevelHierarchy"/>
    <dgm:cxn modelId="{920FCA09-7F02-4463-9017-C0A183CBDEEC}" type="presParOf" srcId="{62B27CE8-17F5-450F-8988-38A1AB05E6DA}" destId="{C9F92579-2213-45F4-9221-14DDCA47E84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4B9763-4679-42C3-8E33-88442258F20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S"/>
        </a:p>
      </dgm:t>
    </dgm:pt>
    <dgm:pt modelId="{A84C8E0B-618B-40DC-A2B4-942AE1F5DC70}">
      <dgm:prSet phldrT="[Texto]"/>
      <dgm:spPr/>
      <dgm:t>
        <a:bodyPr/>
        <a:lstStyle/>
        <a:p>
          <a:r>
            <a:rPr lang="es-ES" dirty="0"/>
            <a:t>Voluntariedad</a:t>
          </a:r>
        </a:p>
      </dgm:t>
    </dgm:pt>
    <dgm:pt modelId="{D4DEB683-D0A8-4E57-A010-51B37F2DC11E}" type="parTrans" cxnId="{C7479589-B858-415C-853B-F6E22EC43331}">
      <dgm:prSet/>
      <dgm:spPr/>
      <dgm:t>
        <a:bodyPr/>
        <a:lstStyle/>
        <a:p>
          <a:endParaRPr lang="es-ES"/>
        </a:p>
      </dgm:t>
    </dgm:pt>
    <dgm:pt modelId="{D4411F7D-D07D-423E-B534-8D063424EF29}" type="sibTrans" cxnId="{C7479589-B858-415C-853B-F6E22EC43331}">
      <dgm:prSet/>
      <dgm:spPr/>
      <dgm:t>
        <a:bodyPr/>
        <a:lstStyle/>
        <a:p>
          <a:endParaRPr lang="es-ES"/>
        </a:p>
      </dgm:t>
    </dgm:pt>
    <dgm:pt modelId="{A879ABE1-BDB0-4258-A14A-11A010CAC058}">
      <dgm:prSet phldrT="[Texto]"/>
      <dgm:spPr/>
      <dgm:t>
        <a:bodyPr/>
        <a:lstStyle/>
        <a:p>
          <a:r>
            <a:rPr lang="es-ES" dirty="0"/>
            <a:t>Información en cantidad suficiente</a:t>
          </a:r>
        </a:p>
      </dgm:t>
    </dgm:pt>
    <dgm:pt modelId="{45721777-F95B-4BDC-AFEE-2041AB55D2E2}" type="parTrans" cxnId="{E0A2793E-DAF3-4048-9C2F-2015B29666B2}">
      <dgm:prSet/>
      <dgm:spPr/>
      <dgm:t>
        <a:bodyPr/>
        <a:lstStyle/>
        <a:p>
          <a:endParaRPr lang="es-ES"/>
        </a:p>
      </dgm:t>
    </dgm:pt>
    <dgm:pt modelId="{062D4898-B924-4CAD-80FC-620C19F46E5C}" type="sibTrans" cxnId="{E0A2793E-DAF3-4048-9C2F-2015B29666B2}">
      <dgm:prSet/>
      <dgm:spPr/>
      <dgm:t>
        <a:bodyPr/>
        <a:lstStyle/>
        <a:p>
          <a:endParaRPr lang="es-ES"/>
        </a:p>
      </dgm:t>
    </dgm:pt>
    <dgm:pt modelId="{E4BA4866-A15D-4949-9C08-198ADADEE6AB}">
      <dgm:prSet phldrT="[Texto]"/>
      <dgm:spPr/>
      <dgm:t>
        <a:bodyPr/>
        <a:lstStyle/>
        <a:p>
          <a:r>
            <a:rPr lang="es-ES" dirty="0"/>
            <a:t>Información en calidad suficiente</a:t>
          </a:r>
        </a:p>
      </dgm:t>
    </dgm:pt>
    <dgm:pt modelId="{2923718B-783D-4F91-AF1E-DB1EEA670905}" type="parTrans" cxnId="{B1F7BC5B-E5D6-4A6B-8EF4-679026B16BEA}">
      <dgm:prSet/>
      <dgm:spPr/>
      <dgm:t>
        <a:bodyPr/>
        <a:lstStyle/>
        <a:p>
          <a:endParaRPr lang="es-ES"/>
        </a:p>
      </dgm:t>
    </dgm:pt>
    <dgm:pt modelId="{CF52AC7A-F8AF-4AB1-8418-C6D506D6A2B5}" type="sibTrans" cxnId="{B1F7BC5B-E5D6-4A6B-8EF4-679026B16BEA}">
      <dgm:prSet/>
      <dgm:spPr/>
      <dgm:t>
        <a:bodyPr/>
        <a:lstStyle/>
        <a:p>
          <a:endParaRPr lang="es-ES"/>
        </a:p>
      </dgm:t>
    </dgm:pt>
    <dgm:pt modelId="{6B868058-0A15-4E32-9FCB-082ADCA9004E}">
      <dgm:prSet phldrT="[Texto]"/>
      <dgm:spPr/>
      <dgm:t>
        <a:bodyPr/>
        <a:lstStyle/>
        <a:p>
          <a:r>
            <a:rPr lang="es-ES" dirty="0"/>
            <a:t>Competencia</a:t>
          </a:r>
        </a:p>
      </dgm:t>
    </dgm:pt>
    <dgm:pt modelId="{168A268D-0DB3-40F3-ABBF-8C2CA2BDB7EF}" type="parTrans" cxnId="{803BB156-043C-4C4A-90ED-D9CC8063D519}">
      <dgm:prSet/>
      <dgm:spPr/>
      <dgm:t>
        <a:bodyPr/>
        <a:lstStyle/>
        <a:p>
          <a:endParaRPr lang="es-ES"/>
        </a:p>
      </dgm:t>
    </dgm:pt>
    <dgm:pt modelId="{8C74B714-5A66-4A1B-A94D-D6C47AE3D1AA}" type="sibTrans" cxnId="{803BB156-043C-4C4A-90ED-D9CC8063D519}">
      <dgm:prSet/>
      <dgm:spPr/>
      <dgm:t>
        <a:bodyPr/>
        <a:lstStyle/>
        <a:p>
          <a:endParaRPr lang="es-ES"/>
        </a:p>
      </dgm:t>
    </dgm:pt>
    <dgm:pt modelId="{47FA9E78-A387-469D-9106-A5EA09E96DDA}" type="pres">
      <dgm:prSet presAssocID="{4B4B9763-4679-42C3-8E33-88442258F202}" presName="cycle" presStyleCnt="0">
        <dgm:presLayoutVars>
          <dgm:dir/>
          <dgm:resizeHandles val="exact"/>
        </dgm:presLayoutVars>
      </dgm:prSet>
      <dgm:spPr/>
    </dgm:pt>
    <dgm:pt modelId="{3D519967-D40C-4A1A-8963-173F96C8AB6A}" type="pres">
      <dgm:prSet presAssocID="{A84C8E0B-618B-40DC-A2B4-942AE1F5DC70}" presName="node" presStyleLbl="node1" presStyleIdx="0" presStyleCnt="4">
        <dgm:presLayoutVars>
          <dgm:bulletEnabled val="1"/>
        </dgm:presLayoutVars>
      </dgm:prSet>
      <dgm:spPr/>
    </dgm:pt>
    <dgm:pt modelId="{FA9E69A3-2B7E-4600-B8B3-8FB0A08B30DF}" type="pres">
      <dgm:prSet presAssocID="{D4411F7D-D07D-423E-B534-8D063424EF29}" presName="sibTrans" presStyleLbl="sibTrans2D1" presStyleIdx="0" presStyleCnt="4"/>
      <dgm:spPr/>
    </dgm:pt>
    <dgm:pt modelId="{10D6197C-213F-4B2E-89B3-815CB4E54671}" type="pres">
      <dgm:prSet presAssocID="{D4411F7D-D07D-423E-B534-8D063424EF29}" presName="connectorText" presStyleLbl="sibTrans2D1" presStyleIdx="0" presStyleCnt="4"/>
      <dgm:spPr/>
    </dgm:pt>
    <dgm:pt modelId="{FACA8A09-5F23-4020-98FF-322D38C36FE6}" type="pres">
      <dgm:prSet presAssocID="{A879ABE1-BDB0-4258-A14A-11A010CAC058}" presName="node" presStyleLbl="node1" presStyleIdx="1" presStyleCnt="4">
        <dgm:presLayoutVars>
          <dgm:bulletEnabled val="1"/>
        </dgm:presLayoutVars>
      </dgm:prSet>
      <dgm:spPr/>
    </dgm:pt>
    <dgm:pt modelId="{E4614DAB-F0F5-4282-9C7C-0F8E8110012A}" type="pres">
      <dgm:prSet presAssocID="{062D4898-B924-4CAD-80FC-620C19F46E5C}" presName="sibTrans" presStyleLbl="sibTrans2D1" presStyleIdx="1" presStyleCnt="4"/>
      <dgm:spPr/>
    </dgm:pt>
    <dgm:pt modelId="{F9A2B03F-0967-4161-B037-33273B0AF458}" type="pres">
      <dgm:prSet presAssocID="{062D4898-B924-4CAD-80FC-620C19F46E5C}" presName="connectorText" presStyleLbl="sibTrans2D1" presStyleIdx="1" presStyleCnt="4"/>
      <dgm:spPr/>
    </dgm:pt>
    <dgm:pt modelId="{45B16A95-8634-48E5-AF6F-284045CEEC6E}" type="pres">
      <dgm:prSet presAssocID="{E4BA4866-A15D-4949-9C08-198ADADEE6AB}" presName="node" presStyleLbl="node1" presStyleIdx="2" presStyleCnt="4">
        <dgm:presLayoutVars>
          <dgm:bulletEnabled val="1"/>
        </dgm:presLayoutVars>
      </dgm:prSet>
      <dgm:spPr/>
    </dgm:pt>
    <dgm:pt modelId="{B2148C13-571E-4650-BA2F-945B39F55157}" type="pres">
      <dgm:prSet presAssocID="{CF52AC7A-F8AF-4AB1-8418-C6D506D6A2B5}" presName="sibTrans" presStyleLbl="sibTrans2D1" presStyleIdx="2" presStyleCnt="4"/>
      <dgm:spPr/>
    </dgm:pt>
    <dgm:pt modelId="{12490B85-78FD-4101-AA19-E3FAC1DEFCA5}" type="pres">
      <dgm:prSet presAssocID="{CF52AC7A-F8AF-4AB1-8418-C6D506D6A2B5}" presName="connectorText" presStyleLbl="sibTrans2D1" presStyleIdx="2" presStyleCnt="4"/>
      <dgm:spPr/>
    </dgm:pt>
    <dgm:pt modelId="{A5EEBC7B-C820-45BB-B59F-C7E652C49EBB}" type="pres">
      <dgm:prSet presAssocID="{6B868058-0A15-4E32-9FCB-082ADCA9004E}" presName="node" presStyleLbl="node1" presStyleIdx="3" presStyleCnt="4">
        <dgm:presLayoutVars>
          <dgm:bulletEnabled val="1"/>
        </dgm:presLayoutVars>
      </dgm:prSet>
      <dgm:spPr/>
    </dgm:pt>
    <dgm:pt modelId="{A69C8E81-81FF-43CB-A1EE-D4EB05C6BAF4}" type="pres">
      <dgm:prSet presAssocID="{8C74B714-5A66-4A1B-A94D-D6C47AE3D1AA}" presName="sibTrans" presStyleLbl="sibTrans2D1" presStyleIdx="3" presStyleCnt="4"/>
      <dgm:spPr/>
    </dgm:pt>
    <dgm:pt modelId="{A51A9E15-EC8B-4578-94D4-C99EBC5AF949}" type="pres">
      <dgm:prSet presAssocID="{8C74B714-5A66-4A1B-A94D-D6C47AE3D1AA}" presName="connectorText" presStyleLbl="sibTrans2D1" presStyleIdx="3" presStyleCnt="4"/>
      <dgm:spPr/>
    </dgm:pt>
  </dgm:ptLst>
  <dgm:cxnLst>
    <dgm:cxn modelId="{8A4A662C-322F-4A17-9009-4490892AF277}" type="presOf" srcId="{8C74B714-5A66-4A1B-A94D-D6C47AE3D1AA}" destId="{A51A9E15-EC8B-4578-94D4-C99EBC5AF949}" srcOrd="1" destOrd="0" presId="urn:microsoft.com/office/officeart/2005/8/layout/cycle2"/>
    <dgm:cxn modelId="{F489FA3A-D969-4FEC-8503-E83A19B23B79}" type="presOf" srcId="{E4BA4866-A15D-4949-9C08-198ADADEE6AB}" destId="{45B16A95-8634-48E5-AF6F-284045CEEC6E}" srcOrd="0" destOrd="0" presId="urn:microsoft.com/office/officeart/2005/8/layout/cycle2"/>
    <dgm:cxn modelId="{E0A2793E-DAF3-4048-9C2F-2015B29666B2}" srcId="{4B4B9763-4679-42C3-8E33-88442258F202}" destId="{A879ABE1-BDB0-4258-A14A-11A010CAC058}" srcOrd="1" destOrd="0" parTransId="{45721777-F95B-4BDC-AFEE-2041AB55D2E2}" sibTransId="{062D4898-B924-4CAD-80FC-620C19F46E5C}"/>
    <dgm:cxn modelId="{B1F7BC5B-E5D6-4A6B-8EF4-679026B16BEA}" srcId="{4B4B9763-4679-42C3-8E33-88442258F202}" destId="{E4BA4866-A15D-4949-9C08-198ADADEE6AB}" srcOrd="2" destOrd="0" parTransId="{2923718B-783D-4F91-AF1E-DB1EEA670905}" sibTransId="{CF52AC7A-F8AF-4AB1-8418-C6D506D6A2B5}"/>
    <dgm:cxn modelId="{8B952B5D-2F37-466C-8ECC-953BD6EE83FC}" type="presOf" srcId="{CF52AC7A-F8AF-4AB1-8418-C6D506D6A2B5}" destId="{B2148C13-571E-4650-BA2F-945B39F55157}" srcOrd="0" destOrd="0" presId="urn:microsoft.com/office/officeart/2005/8/layout/cycle2"/>
    <dgm:cxn modelId="{A71C2B61-9369-4B2E-B106-F72669D22AC7}" type="presOf" srcId="{8C74B714-5A66-4A1B-A94D-D6C47AE3D1AA}" destId="{A69C8E81-81FF-43CB-A1EE-D4EB05C6BAF4}" srcOrd="0" destOrd="0" presId="urn:microsoft.com/office/officeart/2005/8/layout/cycle2"/>
    <dgm:cxn modelId="{57139774-8405-46A2-9D33-DCCA54484A0A}" type="presOf" srcId="{CF52AC7A-F8AF-4AB1-8418-C6D506D6A2B5}" destId="{12490B85-78FD-4101-AA19-E3FAC1DEFCA5}" srcOrd="1" destOrd="0" presId="urn:microsoft.com/office/officeart/2005/8/layout/cycle2"/>
    <dgm:cxn modelId="{803BB156-043C-4C4A-90ED-D9CC8063D519}" srcId="{4B4B9763-4679-42C3-8E33-88442258F202}" destId="{6B868058-0A15-4E32-9FCB-082ADCA9004E}" srcOrd="3" destOrd="0" parTransId="{168A268D-0DB3-40F3-ABBF-8C2CA2BDB7EF}" sibTransId="{8C74B714-5A66-4A1B-A94D-D6C47AE3D1AA}"/>
    <dgm:cxn modelId="{C7479589-B858-415C-853B-F6E22EC43331}" srcId="{4B4B9763-4679-42C3-8E33-88442258F202}" destId="{A84C8E0B-618B-40DC-A2B4-942AE1F5DC70}" srcOrd="0" destOrd="0" parTransId="{D4DEB683-D0A8-4E57-A010-51B37F2DC11E}" sibTransId="{D4411F7D-D07D-423E-B534-8D063424EF29}"/>
    <dgm:cxn modelId="{EA4E449B-D12F-4E85-AE74-6A3B1258E481}" type="presOf" srcId="{A879ABE1-BDB0-4258-A14A-11A010CAC058}" destId="{FACA8A09-5F23-4020-98FF-322D38C36FE6}" srcOrd="0" destOrd="0" presId="urn:microsoft.com/office/officeart/2005/8/layout/cycle2"/>
    <dgm:cxn modelId="{AD55A4BF-8B54-4608-BB7D-181EF59497FE}" type="presOf" srcId="{062D4898-B924-4CAD-80FC-620C19F46E5C}" destId="{E4614DAB-F0F5-4282-9C7C-0F8E8110012A}" srcOrd="0" destOrd="0" presId="urn:microsoft.com/office/officeart/2005/8/layout/cycle2"/>
    <dgm:cxn modelId="{6944B7C6-3EED-494F-8A3B-4E6A85B6165A}" type="presOf" srcId="{062D4898-B924-4CAD-80FC-620C19F46E5C}" destId="{F9A2B03F-0967-4161-B037-33273B0AF458}" srcOrd="1" destOrd="0" presId="urn:microsoft.com/office/officeart/2005/8/layout/cycle2"/>
    <dgm:cxn modelId="{4C2DB5C7-DE6E-4CFE-9049-C888B32E03C2}" type="presOf" srcId="{4B4B9763-4679-42C3-8E33-88442258F202}" destId="{47FA9E78-A387-469D-9106-A5EA09E96DDA}" srcOrd="0" destOrd="0" presId="urn:microsoft.com/office/officeart/2005/8/layout/cycle2"/>
    <dgm:cxn modelId="{0C0CCFCA-709A-4BDA-8C8C-3798AED8D34F}" type="presOf" srcId="{6B868058-0A15-4E32-9FCB-082ADCA9004E}" destId="{A5EEBC7B-C820-45BB-B59F-C7E652C49EBB}" srcOrd="0" destOrd="0" presId="urn:microsoft.com/office/officeart/2005/8/layout/cycle2"/>
    <dgm:cxn modelId="{E293ECD8-F515-490A-BCC9-2136829B6A52}" type="presOf" srcId="{D4411F7D-D07D-423E-B534-8D063424EF29}" destId="{FA9E69A3-2B7E-4600-B8B3-8FB0A08B30DF}" srcOrd="0" destOrd="0" presId="urn:microsoft.com/office/officeart/2005/8/layout/cycle2"/>
    <dgm:cxn modelId="{CDBD62F7-F6DD-481A-BBF1-D14172274359}" type="presOf" srcId="{A84C8E0B-618B-40DC-A2B4-942AE1F5DC70}" destId="{3D519967-D40C-4A1A-8963-173F96C8AB6A}" srcOrd="0" destOrd="0" presId="urn:microsoft.com/office/officeart/2005/8/layout/cycle2"/>
    <dgm:cxn modelId="{B02A9DFD-9DE5-409A-A661-E1E322B803A5}" type="presOf" srcId="{D4411F7D-D07D-423E-B534-8D063424EF29}" destId="{10D6197C-213F-4B2E-89B3-815CB4E54671}" srcOrd="1" destOrd="0" presId="urn:microsoft.com/office/officeart/2005/8/layout/cycle2"/>
    <dgm:cxn modelId="{6931EB78-3271-41F5-994B-4D37317F9070}" type="presParOf" srcId="{47FA9E78-A387-469D-9106-A5EA09E96DDA}" destId="{3D519967-D40C-4A1A-8963-173F96C8AB6A}" srcOrd="0" destOrd="0" presId="urn:microsoft.com/office/officeart/2005/8/layout/cycle2"/>
    <dgm:cxn modelId="{CA9A1E2E-6E46-4E43-9C9C-7974E5C48A77}" type="presParOf" srcId="{47FA9E78-A387-469D-9106-A5EA09E96DDA}" destId="{FA9E69A3-2B7E-4600-B8B3-8FB0A08B30DF}" srcOrd="1" destOrd="0" presId="urn:microsoft.com/office/officeart/2005/8/layout/cycle2"/>
    <dgm:cxn modelId="{EBC1856E-0ED5-435E-B8ED-5654049FD886}" type="presParOf" srcId="{FA9E69A3-2B7E-4600-B8B3-8FB0A08B30DF}" destId="{10D6197C-213F-4B2E-89B3-815CB4E54671}" srcOrd="0" destOrd="0" presId="urn:microsoft.com/office/officeart/2005/8/layout/cycle2"/>
    <dgm:cxn modelId="{6A73794A-4B99-49B7-98E5-CCD699EFA9E6}" type="presParOf" srcId="{47FA9E78-A387-469D-9106-A5EA09E96DDA}" destId="{FACA8A09-5F23-4020-98FF-322D38C36FE6}" srcOrd="2" destOrd="0" presId="urn:microsoft.com/office/officeart/2005/8/layout/cycle2"/>
    <dgm:cxn modelId="{42DD1608-3AA1-4D05-B1FC-D8B4C8DCCED1}" type="presParOf" srcId="{47FA9E78-A387-469D-9106-A5EA09E96DDA}" destId="{E4614DAB-F0F5-4282-9C7C-0F8E8110012A}" srcOrd="3" destOrd="0" presId="urn:microsoft.com/office/officeart/2005/8/layout/cycle2"/>
    <dgm:cxn modelId="{225A0570-C65A-4DCA-9AA7-0F6548F4D7B3}" type="presParOf" srcId="{E4614DAB-F0F5-4282-9C7C-0F8E8110012A}" destId="{F9A2B03F-0967-4161-B037-33273B0AF458}" srcOrd="0" destOrd="0" presId="urn:microsoft.com/office/officeart/2005/8/layout/cycle2"/>
    <dgm:cxn modelId="{0BE2B460-3ADA-4266-96BA-6A4042CBE355}" type="presParOf" srcId="{47FA9E78-A387-469D-9106-A5EA09E96DDA}" destId="{45B16A95-8634-48E5-AF6F-284045CEEC6E}" srcOrd="4" destOrd="0" presId="urn:microsoft.com/office/officeart/2005/8/layout/cycle2"/>
    <dgm:cxn modelId="{9527379C-EBB2-4D59-8B06-67FEE5D55B44}" type="presParOf" srcId="{47FA9E78-A387-469D-9106-A5EA09E96DDA}" destId="{B2148C13-571E-4650-BA2F-945B39F55157}" srcOrd="5" destOrd="0" presId="urn:microsoft.com/office/officeart/2005/8/layout/cycle2"/>
    <dgm:cxn modelId="{238BA8F1-F8D2-4D88-A326-0F936FACAE41}" type="presParOf" srcId="{B2148C13-571E-4650-BA2F-945B39F55157}" destId="{12490B85-78FD-4101-AA19-E3FAC1DEFCA5}" srcOrd="0" destOrd="0" presId="urn:microsoft.com/office/officeart/2005/8/layout/cycle2"/>
    <dgm:cxn modelId="{19AF0149-CFD3-4F6C-8F38-CF522E8B8545}" type="presParOf" srcId="{47FA9E78-A387-469D-9106-A5EA09E96DDA}" destId="{A5EEBC7B-C820-45BB-B59F-C7E652C49EBB}" srcOrd="6" destOrd="0" presId="urn:microsoft.com/office/officeart/2005/8/layout/cycle2"/>
    <dgm:cxn modelId="{622BB4C4-AAB7-4E13-966A-6173B8F94BA9}" type="presParOf" srcId="{47FA9E78-A387-469D-9106-A5EA09E96DDA}" destId="{A69C8E81-81FF-43CB-A1EE-D4EB05C6BAF4}" srcOrd="7" destOrd="0" presId="urn:microsoft.com/office/officeart/2005/8/layout/cycle2"/>
    <dgm:cxn modelId="{D4A08416-226C-40E9-8E68-5DC1AFFF96AD}" type="presParOf" srcId="{A69C8E81-81FF-43CB-A1EE-D4EB05C6BAF4}" destId="{A51A9E15-EC8B-4578-94D4-C99EBC5AF94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727361-AF68-4918-B12D-00075E0A05F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AB30DC98-D31C-4FF7-BC03-22706247C7C5}">
      <dgm:prSet phldrT="[Texto]"/>
      <dgm:spPr/>
      <dgm:t>
        <a:bodyPr/>
        <a:lstStyle/>
        <a:p>
          <a:r>
            <a:rPr lang="es-ES" dirty="0"/>
            <a:t>Reglamentar los procedimientos de consentimiento informado y realizar una constante evaluación de los mismos.</a:t>
          </a:r>
        </a:p>
      </dgm:t>
    </dgm:pt>
    <dgm:pt modelId="{93BADE0F-9968-40E7-86AA-651A8C1C1E4B}" type="parTrans" cxnId="{0649EF83-EABB-40D6-A0E9-C3E248FB5E64}">
      <dgm:prSet/>
      <dgm:spPr/>
      <dgm:t>
        <a:bodyPr/>
        <a:lstStyle/>
        <a:p>
          <a:endParaRPr lang="es-ES"/>
        </a:p>
      </dgm:t>
    </dgm:pt>
    <dgm:pt modelId="{E7225185-10D6-47E5-A23C-924D529C44F0}" type="sibTrans" cxnId="{0649EF83-EABB-40D6-A0E9-C3E248FB5E64}">
      <dgm:prSet/>
      <dgm:spPr/>
      <dgm:t>
        <a:bodyPr/>
        <a:lstStyle/>
        <a:p>
          <a:endParaRPr lang="es-ES"/>
        </a:p>
      </dgm:t>
    </dgm:pt>
    <dgm:pt modelId="{2C921230-A492-4EF6-9535-8BB1FCF12B1E}">
      <dgm:prSet phldrT="[Texto]"/>
      <dgm:spPr/>
      <dgm:t>
        <a:bodyPr/>
        <a:lstStyle/>
        <a:p>
          <a:r>
            <a:rPr lang="es-ES" dirty="0"/>
            <a:t>Capacitar  al  personal  asistencial  y  a  los pacientes en la importancia de la participación de los pacientes y su aprobación o no de los procedimientos asistenciales que se puedan presentar durante la atención.</a:t>
          </a:r>
        </a:p>
      </dgm:t>
    </dgm:pt>
    <dgm:pt modelId="{7D21A7B5-97EF-4A50-B205-25C19DEDFA61}" type="parTrans" cxnId="{334B8482-362F-4730-8ED4-6C7400B7F45F}">
      <dgm:prSet/>
      <dgm:spPr/>
      <dgm:t>
        <a:bodyPr/>
        <a:lstStyle/>
        <a:p>
          <a:endParaRPr lang="es-ES"/>
        </a:p>
      </dgm:t>
    </dgm:pt>
    <dgm:pt modelId="{16219057-0F1A-4D51-9884-D71574D1FD97}" type="sibTrans" cxnId="{334B8482-362F-4730-8ED4-6C7400B7F45F}">
      <dgm:prSet/>
      <dgm:spPr/>
      <dgm:t>
        <a:bodyPr/>
        <a:lstStyle/>
        <a:p>
          <a:endParaRPr lang="es-ES"/>
        </a:p>
      </dgm:t>
    </dgm:pt>
    <dgm:pt modelId="{55F0F4C0-4168-4E74-9055-1678A510392B}">
      <dgm:prSet phldrT="[Texto]"/>
      <dgm:spPr/>
      <dgm:t>
        <a:bodyPr/>
        <a:lstStyle/>
        <a:p>
          <a:r>
            <a:rPr lang="es-ES" dirty="0"/>
            <a:t>Capacitar   al   personal   asistencial   en   la importancia legal del consentimiento informado y sus repercusiones.</a:t>
          </a:r>
        </a:p>
      </dgm:t>
    </dgm:pt>
    <dgm:pt modelId="{85818C31-8793-4E57-B6A9-36214E216CE4}" type="parTrans" cxnId="{1BB1CF39-A1C3-42E0-9179-BD21E0D5509F}">
      <dgm:prSet/>
      <dgm:spPr/>
      <dgm:t>
        <a:bodyPr/>
        <a:lstStyle/>
        <a:p>
          <a:endParaRPr lang="es-ES"/>
        </a:p>
      </dgm:t>
    </dgm:pt>
    <dgm:pt modelId="{46FEF8C6-CA98-422F-9A8A-91717DB8A3D4}" type="sibTrans" cxnId="{1BB1CF39-A1C3-42E0-9179-BD21E0D5509F}">
      <dgm:prSet/>
      <dgm:spPr/>
      <dgm:t>
        <a:bodyPr/>
        <a:lstStyle/>
        <a:p>
          <a:endParaRPr lang="es-ES"/>
        </a:p>
      </dgm:t>
    </dgm:pt>
    <dgm:pt modelId="{049711BD-B830-4476-8F2D-6F07A83CAFBD}">
      <dgm:prSet phldrT="[Texto]"/>
      <dgm:spPr/>
      <dgm:t>
        <a:bodyPr/>
        <a:lstStyle/>
        <a:p>
          <a:r>
            <a:rPr lang="es-ES" dirty="0"/>
            <a:t>Concientizar al personal asistencial acerca de la importancia de que la información brindada al paciente sea oportuna, confiable, entendible y la necesaria para que el paciente pueda tomar decisiones.</a:t>
          </a:r>
        </a:p>
      </dgm:t>
    </dgm:pt>
    <dgm:pt modelId="{3CFA5906-1A48-4D98-ABD6-EFB2F7A7F5EE}" type="parTrans" cxnId="{79354BFC-E1B5-4082-B370-47233438913C}">
      <dgm:prSet/>
      <dgm:spPr/>
      <dgm:t>
        <a:bodyPr/>
        <a:lstStyle/>
        <a:p>
          <a:endParaRPr lang="es-ES"/>
        </a:p>
      </dgm:t>
    </dgm:pt>
    <dgm:pt modelId="{64F7BBEA-0B55-43A3-AB92-4880295D25C2}" type="sibTrans" cxnId="{79354BFC-E1B5-4082-B370-47233438913C}">
      <dgm:prSet/>
      <dgm:spPr/>
      <dgm:t>
        <a:bodyPr/>
        <a:lstStyle/>
        <a:p>
          <a:endParaRPr lang="es-ES"/>
        </a:p>
      </dgm:t>
    </dgm:pt>
    <dgm:pt modelId="{B2476189-5931-4D02-8CFD-5630C2E083A4}">
      <dgm:prSet phldrT="[Texto]"/>
      <dgm:spPr/>
      <dgm:t>
        <a:bodyPr/>
        <a:lstStyle/>
        <a:p>
          <a:r>
            <a:rPr lang="es-ES" dirty="0"/>
            <a:t>Realizar  auditorias  constantes  en  torno  al cumplimiento de los procedimientos de consentimiento informado en la institución.</a:t>
          </a:r>
        </a:p>
      </dgm:t>
    </dgm:pt>
    <dgm:pt modelId="{16BF84A8-2695-4CD5-A7FA-8B14D9BE0009}" type="parTrans" cxnId="{85C8CD20-06D5-47C4-908C-23738DE9B8A6}">
      <dgm:prSet/>
      <dgm:spPr/>
      <dgm:t>
        <a:bodyPr/>
        <a:lstStyle/>
        <a:p>
          <a:endParaRPr lang="es-ES"/>
        </a:p>
      </dgm:t>
    </dgm:pt>
    <dgm:pt modelId="{1BCD78D8-C7FE-4A49-9560-DD7934400CB6}" type="sibTrans" cxnId="{85C8CD20-06D5-47C4-908C-23738DE9B8A6}">
      <dgm:prSet/>
      <dgm:spPr/>
      <dgm:t>
        <a:bodyPr/>
        <a:lstStyle/>
        <a:p>
          <a:endParaRPr lang="es-ES"/>
        </a:p>
      </dgm:t>
    </dgm:pt>
    <dgm:pt modelId="{42DEAF45-C495-4C64-A5B8-8EC41BB15657}">
      <dgm:prSet phldrT="[Texto]"/>
      <dgm:spPr/>
      <dgm:t>
        <a:bodyPr/>
        <a:lstStyle/>
        <a:p>
          <a:r>
            <a:rPr lang="es-ES" dirty="0"/>
            <a:t>Generar   una   cultura   alrededor   del consentimiento informado como proceso vital dentro de los procedimientos asistenciales en la institución.</a:t>
          </a:r>
        </a:p>
      </dgm:t>
    </dgm:pt>
    <dgm:pt modelId="{950F4FCF-A205-4338-AF07-3FC1E18D9C61}" type="parTrans" cxnId="{AB73ACE2-CCC6-4AB8-9A53-7D5217585AB6}">
      <dgm:prSet/>
      <dgm:spPr/>
      <dgm:t>
        <a:bodyPr/>
        <a:lstStyle/>
        <a:p>
          <a:endParaRPr lang="es-ES"/>
        </a:p>
      </dgm:t>
    </dgm:pt>
    <dgm:pt modelId="{B105E42F-B8B3-41D9-BCF7-3E5AAF43A514}" type="sibTrans" cxnId="{AB73ACE2-CCC6-4AB8-9A53-7D5217585AB6}">
      <dgm:prSet/>
      <dgm:spPr/>
      <dgm:t>
        <a:bodyPr/>
        <a:lstStyle/>
        <a:p>
          <a:endParaRPr lang="es-ES"/>
        </a:p>
      </dgm:t>
    </dgm:pt>
    <dgm:pt modelId="{5C93E54E-08C4-41A3-94A8-057BA6AFC7B3}">
      <dgm:prSet phldrT="[Texto]"/>
      <dgm:spPr/>
      <dgm:t>
        <a:bodyPr/>
        <a:lstStyle/>
        <a:p>
          <a:r>
            <a:rPr lang="es-ES" dirty="0"/>
            <a:t>Generar   formatos   de   consentimiento informado en la institución con los datos necesarios y teniendo en cuenta los requerimientos legales.</a:t>
          </a:r>
        </a:p>
      </dgm:t>
    </dgm:pt>
    <dgm:pt modelId="{EF2D4F18-7BD3-435E-91E4-E9FB5FC0C2E9}" type="parTrans" cxnId="{EBDB235B-AA1D-490A-8848-2A343413A1B5}">
      <dgm:prSet/>
      <dgm:spPr/>
      <dgm:t>
        <a:bodyPr/>
        <a:lstStyle/>
        <a:p>
          <a:endParaRPr lang="es-ES"/>
        </a:p>
      </dgm:t>
    </dgm:pt>
    <dgm:pt modelId="{F37D9B52-F872-4DD2-8756-4B39235CA53F}" type="sibTrans" cxnId="{EBDB235B-AA1D-490A-8848-2A343413A1B5}">
      <dgm:prSet/>
      <dgm:spPr/>
      <dgm:t>
        <a:bodyPr/>
        <a:lstStyle/>
        <a:p>
          <a:endParaRPr lang="es-ES"/>
        </a:p>
      </dgm:t>
    </dgm:pt>
    <dgm:pt modelId="{51A96C4F-299E-43F6-AA5C-6F2556E14BDC}">
      <dgm:prSet phldrT="[Texto]"/>
      <dgm:spPr/>
      <dgm:t>
        <a:bodyPr/>
        <a:lstStyle/>
        <a:p>
          <a:r>
            <a:rPr lang="es-ES" dirty="0"/>
            <a:t>Asegurar   el   registro   del   consentimiento informado en la historia clínica a través de auditorias constantes al proceso.</a:t>
          </a:r>
        </a:p>
      </dgm:t>
    </dgm:pt>
    <dgm:pt modelId="{F5905D82-3C76-4C57-93C8-F775DC120CBB}" type="parTrans" cxnId="{146253A7-4772-41CD-8825-AE876D9CC344}">
      <dgm:prSet/>
      <dgm:spPr/>
      <dgm:t>
        <a:bodyPr/>
        <a:lstStyle/>
        <a:p>
          <a:endParaRPr lang="es-ES"/>
        </a:p>
      </dgm:t>
    </dgm:pt>
    <dgm:pt modelId="{9B57A70E-7273-400F-800C-F578D69A117F}" type="sibTrans" cxnId="{146253A7-4772-41CD-8825-AE876D9CC344}">
      <dgm:prSet/>
      <dgm:spPr/>
      <dgm:t>
        <a:bodyPr/>
        <a:lstStyle/>
        <a:p>
          <a:endParaRPr lang="es-ES"/>
        </a:p>
      </dgm:t>
    </dgm:pt>
    <dgm:pt modelId="{6829495E-B426-41E9-931D-548F06866FB9}" type="pres">
      <dgm:prSet presAssocID="{35727361-AF68-4918-B12D-00075E0A05F5}" presName="diagram" presStyleCnt="0">
        <dgm:presLayoutVars>
          <dgm:dir/>
          <dgm:resizeHandles val="exact"/>
        </dgm:presLayoutVars>
      </dgm:prSet>
      <dgm:spPr/>
    </dgm:pt>
    <dgm:pt modelId="{C9073C02-8F44-4DDD-9618-DC04A30D1751}" type="pres">
      <dgm:prSet presAssocID="{AB30DC98-D31C-4FF7-BC03-22706247C7C5}" presName="node" presStyleLbl="node1" presStyleIdx="0" presStyleCnt="8">
        <dgm:presLayoutVars>
          <dgm:bulletEnabled val="1"/>
        </dgm:presLayoutVars>
      </dgm:prSet>
      <dgm:spPr/>
    </dgm:pt>
    <dgm:pt modelId="{39FFA93A-DCBC-4B51-BAB6-CC1EBB237FC9}" type="pres">
      <dgm:prSet presAssocID="{E7225185-10D6-47E5-A23C-924D529C44F0}" presName="sibTrans" presStyleCnt="0"/>
      <dgm:spPr/>
    </dgm:pt>
    <dgm:pt modelId="{EFCD8A5E-A6A5-443E-B283-126FD7363980}" type="pres">
      <dgm:prSet presAssocID="{2C921230-A492-4EF6-9535-8BB1FCF12B1E}" presName="node" presStyleLbl="node1" presStyleIdx="1" presStyleCnt="8">
        <dgm:presLayoutVars>
          <dgm:bulletEnabled val="1"/>
        </dgm:presLayoutVars>
      </dgm:prSet>
      <dgm:spPr/>
    </dgm:pt>
    <dgm:pt modelId="{62FCB54B-B9BF-4C29-9251-944557B34023}" type="pres">
      <dgm:prSet presAssocID="{16219057-0F1A-4D51-9884-D71574D1FD97}" presName="sibTrans" presStyleCnt="0"/>
      <dgm:spPr/>
    </dgm:pt>
    <dgm:pt modelId="{39D2EE9D-B5C0-4D34-BBC1-5283AF843580}" type="pres">
      <dgm:prSet presAssocID="{55F0F4C0-4168-4E74-9055-1678A510392B}" presName="node" presStyleLbl="node1" presStyleIdx="2" presStyleCnt="8">
        <dgm:presLayoutVars>
          <dgm:bulletEnabled val="1"/>
        </dgm:presLayoutVars>
      </dgm:prSet>
      <dgm:spPr/>
    </dgm:pt>
    <dgm:pt modelId="{4F7E4A40-8435-4E81-BB5F-D385DBA57D6D}" type="pres">
      <dgm:prSet presAssocID="{46FEF8C6-CA98-422F-9A8A-91717DB8A3D4}" presName="sibTrans" presStyleCnt="0"/>
      <dgm:spPr/>
    </dgm:pt>
    <dgm:pt modelId="{CB86CF81-2A99-4DDD-8DF0-854A3E700285}" type="pres">
      <dgm:prSet presAssocID="{049711BD-B830-4476-8F2D-6F07A83CAFBD}" presName="node" presStyleLbl="node1" presStyleIdx="3" presStyleCnt="8" custLinFactNeighborX="-1208" custLinFactNeighborY="541">
        <dgm:presLayoutVars>
          <dgm:bulletEnabled val="1"/>
        </dgm:presLayoutVars>
      </dgm:prSet>
      <dgm:spPr/>
    </dgm:pt>
    <dgm:pt modelId="{8A57E940-43A9-49DE-8817-732E98E0FBC9}" type="pres">
      <dgm:prSet presAssocID="{64F7BBEA-0B55-43A3-AB92-4880295D25C2}" presName="sibTrans" presStyleCnt="0"/>
      <dgm:spPr/>
    </dgm:pt>
    <dgm:pt modelId="{7A58CDA5-1C46-44F9-83AC-EB2182EEBA4A}" type="pres">
      <dgm:prSet presAssocID="{B2476189-5931-4D02-8CFD-5630C2E083A4}" presName="node" presStyleLbl="node1" presStyleIdx="4" presStyleCnt="8">
        <dgm:presLayoutVars>
          <dgm:bulletEnabled val="1"/>
        </dgm:presLayoutVars>
      </dgm:prSet>
      <dgm:spPr/>
    </dgm:pt>
    <dgm:pt modelId="{083D838B-A5D9-4CA0-BDE5-B11C18D11355}" type="pres">
      <dgm:prSet presAssocID="{1BCD78D8-C7FE-4A49-9560-DD7934400CB6}" presName="sibTrans" presStyleCnt="0"/>
      <dgm:spPr/>
    </dgm:pt>
    <dgm:pt modelId="{BFD493F2-FF5C-433B-A495-A8BBCD6B17AA}" type="pres">
      <dgm:prSet presAssocID="{42DEAF45-C495-4C64-A5B8-8EC41BB15657}" presName="node" presStyleLbl="node1" presStyleIdx="5" presStyleCnt="8">
        <dgm:presLayoutVars>
          <dgm:bulletEnabled val="1"/>
        </dgm:presLayoutVars>
      </dgm:prSet>
      <dgm:spPr/>
    </dgm:pt>
    <dgm:pt modelId="{F7156DCD-5AB2-49B4-8780-6051A91F4D92}" type="pres">
      <dgm:prSet presAssocID="{B105E42F-B8B3-41D9-BCF7-3E5AAF43A514}" presName="sibTrans" presStyleCnt="0"/>
      <dgm:spPr/>
    </dgm:pt>
    <dgm:pt modelId="{2578BDB8-6F88-484D-8759-1109B5313FBF}" type="pres">
      <dgm:prSet presAssocID="{5C93E54E-08C4-41A3-94A8-057BA6AFC7B3}" presName="node" presStyleLbl="node1" presStyleIdx="6" presStyleCnt="8">
        <dgm:presLayoutVars>
          <dgm:bulletEnabled val="1"/>
        </dgm:presLayoutVars>
      </dgm:prSet>
      <dgm:spPr/>
    </dgm:pt>
    <dgm:pt modelId="{571A43F9-3165-4A6D-9CBC-2917751874C8}" type="pres">
      <dgm:prSet presAssocID="{F37D9B52-F872-4DD2-8756-4B39235CA53F}" presName="sibTrans" presStyleCnt="0"/>
      <dgm:spPr/>
    </dgm:pt>
    <dgm:pt modelId="{F55ECE2A-1EF5-4521-95F2-916142E3C996}" type="pres">
      <dgm:prSet presAssocID="{51A96C4F-299E-43F6-AA5C-6F2556E14BDC}" presName="node" presStyleLbl="node1" presStyleIdx="7" presStyleCnt="8">
        <dgm:presLayoutVars>
          <dgm:bulletEnabled val="1"/>
        </dgm:presLayoutVars>
      </dgm:prSet>
      <dgm:spPr/>
    </dgm:pt>
  </dgm:ptLst>
  <dgm:cxnLst>
    <dgm:cxn modelId="{BC4C360C-E2B9-40CF-800D-CB51EBB900FC}" type="presOf" srcId="{2C921230-A492-4EF6-9535-8BB1FCF12B1E}" destId="{EFCD8A5E-A6A5-443E-B283-126FD7363980}" srcOrd="0" destOrd="0" presId="urn:microsoft.com/office/officeart/2005/8/layout/default"/>
    <dgm:cxn modelId="{85C8CD20-06D5-47C4-908C-23738DE9B8A6}" srcId="{35727361-AF68-4918-B12D-00075E0A05F5}" destId="{B2476189-5931-4D02-8CFD-5630C2E083A4}" srcOrd="4" destOrd="0" parTransId="{16BF84A8-2695-4CD5-A7FA-8B14D9BE0009}" sibTransId="{1BCD78D8-C7FE-4A49-9560-DD7934400CB6}"/>
    <dgm:cxn modelId="{E65DD825-D5C6-4DF9-9B10-771C2846C929}" type="presOf" srcId="{35727361-AF68-4918-B12D-00075E0A05F5}" destId="{6829495E-B426-41E9-931D-548F06866FB9}" srcOrd="0" destOrd="0" presId="urn:microsoft.com/office/officeart/2005/8/layout/default"/>
    <dgm:cxn modelId="{FF610832-89ED-4D82-B7A4-376B6B0B37D0}" type="presOf" srcId="{AB30DC98-D31C-4FF7-BC03-22706247C7C5}" destId="{C9073C02-8F44-4DDD-9618-DC04A30D1751}" srcOrd="0" destOrd="0" presId="urn:microsoft.com/office/officeart/2005/8/layout/default"/>
    <dgm:cxn modelId="{1BB1CF39-A1C3-42E0-9179-BD21E0D5509F}" srcId="{35727361-AF68-4918-B12D-00075E0A05F5}" destId="{55F0F4C0-4168-4E74-9055-1678A510392B}" srcOrd="2" destOrd="0" parTransId="{85818C31-8793-4E57-B6A9-36214E216CE4}" sibTransId="{46FEF8C6-CA98-422F-9A8A-91717DB8A3D4}"/>
    <dgm:cxn modelId="{EBDB235B-AA1D-490A-8848-2A343413A1B5}" srcId="{35727361-AF68-4918-B12D-00075E0A05F5}" destId="{5C93E54E-08C4-41A3-94A8-057BA6AFC7B3}" srcOrd="6" destOrd="0" parTransId="{EF2D4F18-7BD3-435E-91E4-E9FB5FC0C2E9}" sibTransId="{F37D9B52-F872-4DD2-8756-4B39235CA53F}"/>
    <dgm:cxn modelId="{B4B6546B-3F58-4929-9823-9D4ECFF58A6B}" type="presOf" srcId="{51A96C4F-299E-43F6-AA5C-6F2556E14BDC}" destId="{F55ECE2A-1EF5-4521-95F2-916142E3C996}" srcOrd="0" destOrd="0" presId="urn:microsoft.com/office/officeart/2005/8/layout/default"/>
    <dgm:cxn modelId="{77FE764E-691E-4A48-AB54-EA3E76060673}" type="presOf" srcId="{55F0F4C0-4168-4E74-9055-1678A510392B}" destId="{39D2EE9D-B5C0-4D34-BBC1-5283AF843580}" srcOrd="0" destOrd="0" presId="urn:microsoft.com/office/officeart/2005/8/layout/default"/>
    <dgm:cxn modelId="{334B8482-362F-4730-8ED4-6C7400B7F45F}" srcId="{35727361-AF68-4918-B12D-00075E0A05F5}" destId="{2C921230-A492-4EF6-9535-8BB1FCF12B1E}" srcOrd="1" destOrd="0" parTransId="{7D21A7B5-97EF-4A50-B205-25C19DEDFA61}" sibTransId="{16219057-0F1A-4D51-9884-D71574D1FD97}"/>
    <dgm:cxn modelId="{0649EF83-EABB-40D6-A0E9-C3E248FB5E64}" srcId="{35727361-AF68-4918-B12D-00075E0A05F5}" destId="{AB30DC98-D31C-4FF7-BC03-22706247C7C5}" srcOrd="0" destOrd="0" parTransId="{93BADE0F-9968-40E7-86AA-651A8C1C1E4B}" sibTransId="{E7225185-10D6-47E5-A23C-924D529C44F0}"/>
    <dgm:cxn modelId="{2BD3EB88-E9C1-4E35-922B-E877D458AE0E}" type="presOf" srcId="{42DEAF45-C495-4C64-A5B8-8EC41BB15657}" destId="{BFD493F2-FF5C-433B-A495-A8BBCD6B17AA}" srcOrd="0" destOrd="0" presId="urn:microsoft.com/office/officeart/2005/8/layout/default"/>
    <dgm:cxn modelId="{146253A7-4772-41CD-8825-AE876D9CC344}" srcId="{35727361-AF68-4918-B12D-00075E0A05F5}" destId="{51A96C4F-299E-43F6-AA5C-6F2556E14BDC}" srcOrd="7" destOrd="0" parTransId="{F5905D82-3C76-4C57-93C8-F775DC120CBB}" sibTransId="{9B57A70E-7273-400F-800C-F578D69A117F}"/>
    <dgm:cxn modelId="{7BC220CA-D243-4070-B13F-C3E69404895F}" type="presOf" srcId="{5C93E54E-08C4-41A3-94A8-057BA6AFC7B3}" destId="{2578BDB8-6F88-484D-8759-1109B5313FBF}" srcOrd="0" destOrd="0" presId="urn:microsoft.com/office/officeart/2005/8/layout/default"/>
    <dgm:cxn modelId="{C38A72CD-5C34-441D-8F1D-D9DC437D05F6}" type="presOf" srcId="{049711BD-B830-4476-8F2D-6F07A83CAFBD}" destId="{CB86CF81-2A99-4DDD-8DF0-854A3E700285}" srcOrd="0" destOrd="0" presId="urn:microsoft.com/office/officeart/2005/8/layout/default"/>
    <dgm:cxn modelId="{2A2081D7-CBC0-47F2-AC8E-64C18668197A}" type="presOf" srcId="{B2476189-5931-4D02-8CFD-5630C2E083A4}" destId="{7A58CDA5-1C46-44F9-83AC-EB2182EEBA4A}" srcOrd="0" destOrd="0" presId="urn:microsoft.com/office/officeart/2005/8/layout/default"/>
    <dgm:cxn modelId="{AB73ACE2-CCC6-4AB8-9A53-7D5217585AB6}" srcId="{35727361-AF68-4918-B12D-00075E0A05F5}" destId="{42DEAF45-C495-4C64-A5B8-8EC41BB15657}" srcOrd="5" destOrd="0" parTransId="{950F4FCF-A205-4338-AF07-3FC1E18D9C61}" sibTransId="{B105E42F-B8B3-41D9-BCF7-3E5AAF43A514}"/>
    <dgm:cxn modelId="{79354BFC-E1B5-4082-B370-47233438913C}" srcId="{35727361-AF68-4918-B12D-00075E0A05F5}" destId="{049711BD-B830-4476-8F2D-6F07A83CAFBD}" srcOrd="3" destOrd="0" parTransId="{3CFA5906-1A48-4D98-ABD6-EFB2F7A7F5EE}" sibTransId="{64F7BBEA-0B55-43A3-AB92-4880295D25C2}"/>
    <dgm:cxn modelId="{4D48616A-5B5C-4AA2-9120-C091525EE010}" type="presParOf" srcId="{6829495E-B426-41E9-931D-548F06866FB9}" destId="{C9073C02-8F44-4DDD-9618-DC04A30D1751}" srcOrd="0" destOrd="0" presId="urn:microsoft.com/office/officeart/2005/8/layout/default"/>
    <dgm:cxn modelId="{B442344F-FA19-46CF-8B86-223BF3741B06}" type="presParOf" srcId="{6829495E-B426-41E9-931D-548F06866FB9}" destId="{39FFA93A-DCBC-4B51-BAB6-CC1EBB237FC9}" srcOrd="1" destOrd="0" presId="urn:microsoft.com/office/officeart/2005/8/layout/default"/>
    <dgm:cxn modelId="{E5A9262E-6F3B-43C0-9B2E-E869DE88CE50}" type="presParOf" srcId="{6829495E-B426-41E9-931D-548F06866FB9}" destId="{EFCD8A5E-A6A5-443E-B283-126FD7363980}" srcOrd="2" destOrd="0" presId="urn:microsoft.com/office/officeart/2005/8/layout/default"/>
    <dgm:cxn modelId="{B5E262A2-FBC5-492D-9E97-1501396B24CD}" type="presParOf" srcId="{6829495E-B426-41E9-931D-548F06866FB9}" destId="{62FCB54B-B9BF-4C29-9251-944557B34023}" srcOrd="3" destOrd="0" presId="urn:microsoft.com/office/officeart/2005/8/layout/default"/>
    <dgm:cxn modelId="{670E5365-8308-4136-B6D2-243C580BBCF0}" type="presParOf" srcId="{6829495E-B426-41E9-931D-548F06866FB9}" destId="{39D2EE9D-B5C0-4D34-BBC1-5283AF843580}" srcOrd="4" destOrd="0" presId="urn:microsoft.com/office/officeart/2005/8/layout/default"/>
    <dgm:cxn modelId="{26BF0010-FE90-4A26-B64D-3E5CE8DCD514}" type="presParOf" srcId="{6829495E-B426-41E9-931D-548F06866FB9}" destId="{4F7E4A40-8435-4E81-BB5F-D385DBA57D6D}" srcOrd="5" destOrd="0" presId="urn:microsoft.com/office/officeart/2005/8/layout/default"/>
    <dgm:cxn modelId="{D8DA085F-7395-4B40-A0C2-C29FE61635BD}" type="presParOf" srcId="{6829495E-B426-41E9-931D-548F06866FB9}" destId="{CB86CF81-2A99-4DDD-8DF0-854A3E700285}" srcOrd="6" destOrd="0" presId="urn:microsoft.com/office/officeart/2005/8/layout/default"/>
    <dgm:cxn modelId="{F7781CA5-CB7A-4349-8019-678A1612F1D1}" type="presParOf" srcId="{6829495E-B426-41E9-931D-548F06866FB9}" destId="{8A57E940-43A9-49DE-8817-732E98E0FBC9}" srcOrd="7" destOrd="0" presId="urn:microsoft.com/office/officeart/2005/8/layout/default"/>
    <dgm:cxn modelId="{2DBC3FF4-639B-4B1D-8E3D-A84938BE2310}" type="presParOf" srcId="{6829495E-B426-41E9-931D-548F06866FB9}" destId="{7A58CDA5-1C46-44F9-83AC-EB2182EEBA4A}" srcOrd="8" destOrd="0" presId="urn:microsoft.com/office/officeart/2005/8/layout/default"/>
    <dgm:cxn modelId="{0C826145-2D5B-42D5-B9B2-38D1ACEB4C6F}" type="presParOf" srcId="{6829495E-B426-41E9-931D-548F06866FB9}" destId="{083D838B-A5D9-4CA0-BDE5-B11C18D11355}" srcOrd="9" destOrd="0" presId="urn:microsoft.com/office/officeart/2005/8/layout/default"/>
    <dgm:cxn modelId="{CF34CC8E-5E1C-45AC-83B4-3ED0263B1BF1}" type="presParOf" srcId="{6829495E-B426-41E9-931D-548F06866FB9}" destId="{BFD493F2-FF5C-433B-A495-A8BBCD6B17AA}" srcOrd="10" destOrd="0" presId="urn:microsoft.com/office/officeart/2005/8/layout/default"/>
    <dgm:cxn modelId="{E4E1E3A0-8F7C-444F-B802-5553D5C6E812}" type="presParOf" srcId="{6829495E-B426-41E9-931D-548F06866FB9}" destId="{F7156DCD-5AB2-49B4-8780-6051A91F4D92}" srcOrd="11" destOrd="0" presId="urn:microsoft.com/office/officeart/2005/8/layout/default"/>
    <dgm:cxn modelId="{12EBF661-60E5-4D20-B2FD-E629A5EC2A43}" type="presParOf" srcId="{6829495E-B426-41E9-931D-548F06866FB9}" destId="{2578BDB8-6F88-484D-8759-1109B5313FBF}" srcOrd="12" destOrd="0" presId="urn:microsoft.com/office/officeart/2005/8/layout/default"/>
    <dgm:cxn modelId="{EB2D5565-7394-4622-856D-0A83BAB68D74}" type="presParOf" srcId="{6829495E-B426-41E9-931D-548F06866FB9}" destId="{571A43F9-3165-4A6D-9CBC-2917751874C8}" srcOrd="13" destOrd="0" presId="urn:microsoft.com/office/officeart/2005/8/layout/default"/>
    <dgm:cxn modelId="{9215531F-EB02-4E88-BD07-D5868DB26E92}" type="presParOf" srcId="{6829495E-B426-41E9-931D-548F06866FB9}" destId="{F55ECE2A-1EF5-4521-95F2-916142E3C99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D44C1-7F17-49B7-93FC-E474E3DB2C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4D0F5FF1-FA44-406A-A8D9-2D24D2F3CF28}">
      <dgm:prSet phldrT="[Texto]"/>
      <dgm:spPr/>
      <dgm:t>
        <a:bodyPr/>
        <a:lstStyle/>
        <a:p>
          <a:r>
            <a:rPr lang="es-ES" dirty="0"/>
            <a:t>Estado de salud</a:t>
          </a:r>
        </a:p>
      </dgm:t>
    </dgm:pt>
    <dgm:pt modelId="{94EC9B88-C28E-42B1-8369-C60F45841547}" type="parTrans" cxnId="{6B35F423-7B1F-419A-9CC7-C53B68B54871}">
      <dgm:prSet/>
      <dgm:spPr/>
      <dgm:t>
        <a:bodyPr/>
        <a:lstStyle/>
        <a:p>
          <a:endParaRPr lang="es-ES"/>
        </a:p>
      </dgm:t>
    </dgm:pt>
    <dgm:pt modelId="{5BF2E9DD-004C-4685-8512-6C711CF85685}" type="sibTrans" cxnId="{6B35F423-7B1F-419A-9CC7-C53B68B54871}">
      <dgm:prSet/>
      <dgm:spPr/>
      <dgm:t>
        <a:bodyPr/>
        <a:lstStyle/>
        <a:p>
          <a:endParaRPr lang="es-ES"/>
        </a:p>
      </dgm:t>
    </dgm:pt>
    <dgm:pt modelId="{9BCD0F49-518C-45D0-A76B-BE2260816157}">
      <dgm:prSet phldrT="[Texto]"/>
      <dgm:spPr/>
      <dgm:t>
        <a:bodyPr/>
        <a:lstStyle/>
        <a:p>
          <a:r>
            <a:rPr lang="es-ES" dirty="0"/>
            <a:t>El estado de salud del paciente se registra en los datos e informes acerca de la condición somática, psíquica, social, cultural, económica y medioambiental que pueden incidir en la salud del usuario</a:t>
          </a:r>
        </a:p>
      </dgm:t>
    </dgm:pt>
    <dgm:pt modelId="{42EBB712-166D-4DA3-9E07-CBC3E7C7D13F}" type="parTrans" cxnId="{50D8506A-9908-4501-A481-542857630E70}">
      <dgm:prSet/>
      <dgm:spPr/>
      <dgm:t>
        <a:bodyPr/>
        <a:lstStyle/>
        <a:p>
          <a:endParaRPr lang="es-ES"/>
        </a:p>
      </dgm:t>
    </dgm:pt>
    <dgm:pt modelId="{01F2AC7F-2DA2-416F-A088-92B2D75B851E}" type="sibTrans" cxnId="{50D8506A-9908-4501-A481-542857630E70}">
      <dgm:prSet/>
      <dgm:spPr/>
      <dgm:t>
        <a:bodyPr/>
        <a:lstStyle/>
        <a:p>
          <a:endParaRPr lang="es-ES"/>
        </a:p>
      </dgm:t>
    </dgm:pt>
    <dgm:pt modelId="{A718C1A2-793A-448C-8E3C-52FD5B021E97}">
      <dgm:prSet phldrT="[Texto]"/>
      <dgm:spPr/>
      <dgm:t>
        <a:bodyPr/>
        <a:lstStyle/>
        <a:p>
          <a:r>
            <a:rPr lang="es-ES" dirty="0"/>
            <a:t>Equipo de Salud</a:t>
          </a:r>
        </a:p>
      </dgm:t>
    </dgm:pt>
    <dgm:pt modelId="{62E2C689-FDD9-4583-8C55-BFC4108CCAFD}" type="parTrans" cxnId="{3DA3EF68-297B-466E-B465-1C3483D3352F}">
      <dgm:prSet/>
      <dgm:spPr/>
      <dgm:t>
        <a:bodyPr/>
        <a:lstStyle/>
        <a:p>
          <a:endParaRPr lang="es-ES"/>
        </a:p>
      </dgm:t>
    </dgm:pt>
    <dgm:pt modelId="{51981B21-0E31-43FE-A42E-CBE2005751A3}" type="sibTrans" cxnId="{3DA3EF68-297B-466E-B465-1C3483D3352F}">
      <dgm:prSet/>
      <dgm:spPr/>
      <dgm:t>
        <a:bodyPr/>
        <a:lstStyle/>
        <a:p>
          <a:endParaRPr lang="es-ES"/>
        </a:p>
      </dgm:t>
    </dgm:pt>
    <dgm:pt modelId="{8A6F7CF0-A272-4E7E-A01E-CC47852F390E}">
      <dgm:prSet phldrT="[Texto]"/>
      <dgm:spPr/>
      <dgm:t>
        <a:bodyPr/>
        <a:lstStyle/>
        <a:p>
          <a:r>
            <a:rPr lang="es-ES" dirty="0"/>
            <a:t>Son los Profesionales, Técnicos y Auxiliares del área de la salud que realizan la atención clínico asistencial directa del Usuario y los  Auditores Médicos de Aseguradoras y Prestadores responsables de la evaluación de la calidad del servicio brindado.</a:t>
          </a:r>
        </a:p>
      </dgm:t>
    </dgm:pt>
    <dgm:pt modelId="{10DA26E8-177D-41F8-9BDD-70224CAE4D2E}" type="parTrans" cxnId="{385BDC1A-C54A-47CE-8A04-EF8CF4DAD43B}">
      <dgm:prSet/>
      <dgm:spPr/>
      <dgm:t>
        <a:bodyPr/>
        <a:lstStyle/>
        <a:p>
          <a:endParaRPr lang="es-ES"/>
        </a:p>
      </dgm:t>
    </dgm:pt>
    <dgm:pt modelId="{58CF3EBD-9958-4579-AE12-EA95E84B559E}" type="sibTrans" cxnId="{385BDC1A-C54A-47CE-8A04-EF8CF4DAD43B}">
      <dgm:prSet/>
      <dgm:spPr/>
      <dgm:t>
        <a:bodyPr/>
        <a:lstStyle/>
        <a:p>
          <a:endParaRPr lang="es-ES"/>
        </a:p>
      </dgm:t>
    </dgm:pt>
    <dgm:pt modelId="{C433ABD1-09B0-49B2-84AC-7B3C6FB4928A}">
      <dgm:prSet phldrT="[Texto]"/>
      <dgm:spPr/>
      <dgm:t>
        <a:bodyPr/>
        <a:lstStyle/>
        <a:p>
          <a:r>
            <a:rPr lang="es-ES" dirty="0"/>
            <a:t>Archivo de Gestión</a:t>
          </a:r>
        </a:p>
      </dgm:t>
    </dgm:pt>
    <dgm:pt modelId="{06CE9B99-B2E1-4AA1-8B0E-96218DFBEC2B}" type="parTrans" cxnId="{EA2BDD95-4E46-4D84-B98B-F722A5F2A85F}">
      <dgm:prSet/>
      <dgm:spPr/>
      <dgm:t>
        <a:bodyPr/>
        <a:lstStyle/>
        <a:p>
          <a:endParaRPr lang="es-ES"/>
        </a:p>
      </dgm:t>
    </dgm:pt>
    <dgm:pt modelId="{6DBA6510-FC11-4545-859C-B248E62CCD18}" type="sibTrans" cxnId="{EA2BDD95-4E46-4D84-B98B-F722A5F2A85F}">
      <dgm:prSet/>
      <dgm:spPr/>
      <dgm:t>
        <a:bodyPr/>
        <a:lstStyle/>
        <a:p>
          <a:endParaRPr lang="es-ES"/>
        </a:p>
      </dgm:t>
    </dgm:pt>
    <dgm:pt modelId="{5447EE95-DF75-41F6-8954-9868C08F6D0A}">
      <dgm:prSet phldrT="[Texto]"/>
      <dgm:spPr/>
      <dgm:t>
        <a:bodyPr/>
        <a:lstStyle/>
        <a:p>
          <a:r>
            <a:rPr lang="es-ES" dirty="0"/>
            <a:t>Es aquel donde reposan las Historias Clínicas de los Usuarios activos y de los que no han utilizado el servicio durante los cinco años siguientes a la última atención.</a:t>
          </a:r>
        </a:p>
      </dgm:t>
    </dgm:pt>
    <dgm:pt modelId="{3D02B15C-1E33-41B5-894A-E2B725AD6620}" type="parTrans" cxnId="{C58E5016-EB73-4BE4-BBAB-D386E05F48D4}">
      <dgm:prSet/>
      <dgm:spPr/>
      <dgm:t>
        <a:bodyPr/>
        <a:lstStyle/>
        <a:p>
          <a:endParaRPr lang="es-ES"/>
        </a:p>
      </dgm:t>
    </dgm:pt>
    <dgm:pt modelId="{6FAB0500-B295-497B-AC2A-6A964F041AE9}" type="sibTrans" cxnId="{C58E5016-EB73-4BE4-BBAB-D386E05F48D4}">
      <dgm:prSet/>
      <dgm:spPr/>
      <dgm:t>
        <a:bodyPr/>
        <a:lstStyle/>
        <a:p>
          <a:endParaRPr lang="es-ES"/>
        </a:p>
      </dgm:t>
    </dgm:pt>
    <dgm:pt modelId="{A201120F-FF0A-4E2C-9F0F-9CBAE8E8B0B3}">
      <dgm:prSet phldrT="[Texto]"/>
      <dgm:spPr/>
      <dgm:t>
        <a:bodyPr/>
        <a:lstStyle/>
        <a:p>
          <a:r>
            <a:rPr lang="es-ES" dirty="0"/>
            <a:t>Es aquel donde reposan las Historias Clínicas de los Usuarios que no volvieron a usar los servicios de atención en salud del prestador, transcurridos 5 años desde la última atención.</a:t>
          </a:r>
        </a:p>
      </dgm:t>
    </dgm:pt>
    <dgm:pt modelId="{132D8B42-A76F-4D39-82D2-C15F32631860}" type="parTrans" cxnId="{ED79A3DB-2245-4087-A7BA-DB213DBDF817}">
      <dgm:prSet/>
      <dgm:spPr/>
      <dgm:t>
        <a:bodyPr/>
        <a:lstStyle/>
        <a:p>
          <a:endParaRPr lang="es-ES"/>
        </a:p>
      </dgm:t>
    </dgm:pt>
    <dgm:pt modelId="{1BBD887D-7E2F-48CC-8C34-16EBD6931BE7}" type="sibTrans" cxnId="{ED79A3DB-2245-4087-A7BA-DB213DBDF817}">
      <dgm:prSet/>
      <dgm:spPr/>
      <dgm:t>
        <a:bodyPr/>
        <a:lstStyle/>
        <a:p>
          <a:endParaRPr lang="es-ES"/>
        </a:p>
      </dgm:t>
    </dgm:pt>
    <dgm:pt modelId="{CE9B75EB-11AF-4A7B-A1B9-5E06ED08FE74}">
      <dgm:prSet phldrT="[Texto]"/>
      <dgm:spPr/>
      <dgm:t>
        <a:bodyPr/>
        <a:lstStyle/>
        <a:p>
          <a:r>
            <a:rPr lang="es-ES" dirty="0"/>
            <a:t>Archivo Central</a:t>
          </a:r>
        </a:p>
      </dgm:t>
    </dgm:pt>
    <dgm:pt modelId="{D8F43D31-929E-41B3-BF8B-9C26EE24F3CD}" type="parTrans" cxnId="{A77C09B9-6BBB-4EF6-AB11-906D92EEA8AE}">
      <dgm:prSet/>
      <dgm:spPr/>
      <dgm:t>
        <a:bodyPr/>
        <a:lstStyle/>
        <a:p>
          <a:endParaRPr lang="es-ES"/>
        </a:p>
      </dgm:t>
    </dgm:pt>
    <dgm:pt modelId="{8ADFC0FC-E942-468D-8DE1-45C39BB6F17C}" type="sibTrans" cxnId="{A77C09B9-6BBB-4EF6-AB11-906D92EEA8AE}">
      <dgm:prSet/>
      <dgm:spPr/>
      <dgm:t>
        <a:bodyPr/>
        <a:lstStyle/>
        <a:p>
          <a:endParaRPr lang="es-ES"/>
        </a:p>
      </dgm:t>
    </dgm:pt>
    <dgm:pt modelId="{92EC4625-9092-4E88-A857-64947E43B9AA}">
      <dgm:prSet phldrT="[Texto]"/>
      <dgm:spPr/>
      <dgm:t>
        <a:bodyPr/>
        <a:lstStyle/>
        <a:p>
          <a:endParaRPr lang="es-ES" dirty="0"/>
        </a:p>
      </dgm:t>
    </dgm:pt>
    <dgm:pt modelId="{4CBC1255-FDBF-43A5-8FF2-513F904D815A}" type="parTrans" cxnId="{CE86E103-5938-4937-9DB2-522626B4FBD8}">
      <dgm:prSet/>
      <dgm:spPr/>
      <dgm:t>
        <a:bodyPr/>
        <a:lstStyle/>
        <a:p>
          <a:endParaRPr lang="es-ES"/>
        </a:p>
      </dgm:t>
    </dgm:pt>
    <dgm:pt modelId="{3CAD8367-B776-4857-A852-15CD8D47F51D}" type="sibTrans" cxnId="{CE86E103-5938-4937-9DB2-522626B4FBD8}">
      <dgm:prSet/>
      <dgm:spPr/>
      <dgm:t>
        <a:bodyPr/>
        <a:lstStyle/>
        <a:p>
          <a:endParaRPr lang="es-ES"/>
        </a:p>
      </dgm:t>
    </dgm:pt>
    <dgm:pt modelId="{B7472E6D-933B-4A70-A716-59C219370B87}" type="pres">
      <dgm:prSet presAssocID="{534D44C1-7F17-49B7-93FC-E474E3DB2C76}" presName="Name0" presStyleCnt="0">
        <dgm:presLayoutVars>
          <dgm:dir/>
          <dgm:animLvl val="lvl"/>
          <dgm:resizeHandles val="exact"/>
        </dgm:presLayoutVars>
      </dgm:prSet>
      <dgm:spPr/>
    </dgm:pt>
    <dgm:pt modelId="{1F422927-D585-40D3-9A78-C9902F1CF7B9}" type="pres">
      <dgm:prSet presAssocID="{4D0F5FF1-FA44-406A-A8D9-2D24D2F3CF28}" presName="linNode" presStyleCnt="0"/>
      <dgm:spPr/>
    </dgm:pt>
    <dgm:pt modelId="{DB6A3B1C-5DA3-4DF4-8794-86A0587FE5E2}" type="pres">
      <dgm:prSet presAssocID="{4D0F5FF1-FA44-406A-A8D9-2D24D2F3CF28}" presName="parentText" presStyleLbl="node1" presStyleIdx="0" presStyleCnt="4">
        <dgm:presLayoutVars>
          <dgm:chMax val="1"/>
          <dgm:bulletEnabled val="1"/>
        </dgm:presLayoutVars>
      </dgm:prSet>
      <dgm:spPr/>
    </dgm:pt>
    <dgm:pt modelId="{8079A564-8073-4171-B8F1-27DC87232F9D}" type="pres">
      <dgm:prSet presAssocID="{4D0F5FF1-FA44-406A-A8D9-2D24D2F3CF28}" presName="descendantText" presStyleLbl="alignAccFollowNode1" presStyleIdx="0" presStyleCnt="4">
        <dgm:presLayoutVars>
          <dgm:bulletEnabled val="1"/>
        </dgm:presLayoutVars>
      </dgm:prSet>
      <dgm:spPr/>
    </dgm:pt>
    <dgm:pt modelId="{A6A10E2E-FF99-4D2C-920D-3C60727D65BC}" type="pres">
      <dgm:prSet presAssocID="{5BF2E9DD-004C-4685-8512-6C711CF85685}" presName="sp" presStyleCnt="0"/>
      <dgm:spPr/>
    </dgm:pt>
    <dgm:pt modelId="{B3F7C70F-38C7-443F-A2AF-BA91CF2551E2}" type="pres">
      <dgm:prSet presAssocID="{A718C1A2-793A-448C-8E3C-52FD5B021E97}" presName="linNode" presStyleCnt="0"/>
      <dgm:spPr/>
    </dgm:pt>
    <dgm:pt modelId="{38F6F95F-95C6-4040-A7A4-84A908C76A4F}" type="pres">
      <dgm:prSet presAssocID="{A718C1A2-793A-448C-8E3C-52FD5B021E97}" presName="parentText" presStyleLbl="node1" presStyleIdx="1" presStyleCnt="4">
        <dgm:presLayoutVars>
          <dgm:chMax val="1"/>
          <dgm:bulletEnabled val="1"/>
        </dgm:presLayoutVars>
      </dgm:prSet>
      <dgm:spPr/>
    </dgm:pt>
    <dgm:pt modelId="{81EF59B6-C283-40AA-A613-39E92EE95AD4}" type="pres">
      <dgm:prSet presAssocID="{A718C1A2-793A-448C-8E3C-52FD5B021E97}" presName="descendantText" presStyleLbl="alignAccFollowNode1" presStyleIdx="1" presStyleCnt="4">
        <dgm:presLayoutVars>
          <dgm:bulletEnabled val="1"/>
        </dgm:presLayoutVars>
      </dgm:prSet>
      <dgm:spPr/>
    </dgm:pt>
    <dgm:pt modelId="{FF75F2F1-70AD-478D-AD4F-0CF798494094}" type="pres">
      <dgm:prSet presAssocID="{51981B21-0E31-43FE-A42E-CBE2005751A3}" presName="sp" presStyleCnt="0"/>
      <dgm:spPr/>
    </dgm:pt>
    <dgm:pt modelId="{B321B925-3D60-4E7C-8501-14CFAE46D3D1}" type="pres">
      <dgm:prSet presAssocID="{C433ABD1-09B0-49B2-84AC-7B3C6FB4928A}" presName="linNode" presStyleCnt="0"/>
      <dgm:spPr/>
    </dgm:pt>
    <dgm:pt modelId="{5066FF8C-B1D6-4476-BDDA-D36C931A8CA2}" type="pres">
      <dgm:prSet presAssocID="{C433ABD1-09B0-49B2-84AC-7B3C6FB4928A}" presName="parentText" presStyleLbl="node1" presStyleIdx="2" presStyleCnt="4">
        <dgm:presLayoutVars>
          <dgm:chMax val="1"/>
          <dgm:bulletEnabled val="1"/>
        </dgm:presLayoutVars>
      </dgm:prSet>
      <dgm:spPr/>
    </dgm:pt>
    <dgm:pt modelId="{D0435BCC-F68C-4B7F-BB53-879166724738}" type="pres">
      <dgm:prSet presAssocID="{C433ABD1-09B0-49B2-84AC-7B3C6FB4928A}" presName="descendantText" presStyleLbl="alignAccFollowNode1" presStyleIdx="2" presStyleCnt="4">
        <dgm:presLayoutVars>
          <dgm:bulletEnabled val="1"/>
        </dgm:presLayoutVars>
      </dgm:prSet>
      <dgm:spPr/>
    </dgm:pt>
    <dgm:pt modelId="{CEF44F55-7CD0-41F5-86CF-0C77CD87862E}" type="pres">
      <dgm:prSet presAssocID="{6DBA6510-FC11-4545-859C-B248E62CCD18}" presName="sp" presStyleCnt="0"/>
      <dgm:spPr/>
    </dgm:pt>
    <dgm:pt modelId="{AF5AB752-1062-4A2E-8A4B-8CA8E99975B5}" type="pres">
      <dgm:prSet presAssocID="{CE9B75EB-11AF-4A7B-A1B9-5E06ED08FE74}" presName="linNode" presStyleCnt="0"/>
      <dgm:spPr/>
    </dgm:pt>
    <dgm:pt modelId="{41E7D50F-C46D-4E99-A467-82F6167B3608}" type="pres">
      <dgm:prSet presAssocID="{CE9B75EB-11AF-4A7B-A1B9-5E06ED08FE74}" presName="parentText" presStyleLbl="node1" presStyleIdx="3" presStyleCnt="4">
        <dgm:presLayoutVars>
          <dgm:chMax val="1"/>
          <dgm:bulletEnabled val="1"/>
        </dgm:presLayoutVars>
      </dgm:prSet>
      <dgm:spPr/>
    </dgm:pt>
    <dgm:pt modelId="{80BBCA9B-648B-4E78-A89F-3ACAC67EB16E}" type="pres">
      <dgm:prSet presAssocID="{CE9B75EB-11AF-4A7B-A1B9-5E06ED08FE74}" presName="descendantText" presStyleLbl="alignAccFollowNode1" presStyleIdx="3" presStyleCnt="4">
        <dgm:presLayoutVars>
          <dgm:bulletEnabled val="1"/>
        </dgm:presLayoutVars>
      </dgm:prSet>
      <dgm:spPr/>
    </dgm:pt>
  </dgm:ptLst>
  <dgm:cxnLst>
    <dgm:cxn modelId="{CE86E103-5938-4937-9DB2-522626B4FBD8}" srcId="{CE9B75EB-11AF-4A7B-A1B9-5E06ED08FE74}" destId="{92EC4625-9092-4E88-A857-64947E43B9AA}" srcOrd="1" destOrd="0" parTransId="{4CBC1255-FDBF-43A5-8FF2-513F904D815A}" sibTransId="{3CAD8367-B776-4857-A852-15CD8D47F51D}"/>
    <dgm:cxn modelId="{C58E5016-EB73-4BE4-BBAB-D386E05F48D4}" srcId="{C433ABD1-09B0-49B2-84AC-7B3C6FB4928A}" destId="{5447EE95-DF75-41F6-8954-9868C08F6D0A}" srcOrd="0" destOrd="0" parTransId="{3D02B15C-1E33-41B5-894A-E2B725AD6620}" sibTransId="{6FAB0500-B295-497B-AC2A-6A964F041AE9}"/>
    <dgm:cxn modelId="{385BDC1A-C54A-47CE-8A04-EF8CF4DAD43B}" srcId="{A718C1A2-793A-448C-8E3C-52FD5B021E97}" destId="{8A6F7CF0-A272-4E7E-A01E-CC47852F390E}" srcOrd="0" destOrd="0" parTransId="{10DA26E8-177D-41F8-9BDD-70224CAE4D2E}" sibTransId="{58CF3EBD-9958-4579-AE12-EA95E84B559E}"/>
    <dgm:cxn modelId="{6B35F423-7B1F-419A-9CC7-C53B68B54871}" srcId="{534D44C1-7F17-49B7-93FC-E474E3DB2C76}" destId="{4D0F5FF1-FA44-406A-A8D9-2D24D2F3CF28}" srcOrd="0" destOrd="0" parTransId="{94EC9B88-C28E-42B1-8369-C60F45841547}" sibTransId="{5BF2E9DD-004C-4685-8512-6C711CF85685}"/>
    <dgm:cxn modelId="{BB0C802D-DF95-4B4C-A570-8BD0A094D925}" type="presOf" srcId="{C433ABD1-09B0-49B2-84AC-7B3C6FB4928A}" destId="{5066FF8C-B1D6-4476-BDDA-D36C931A8CA2}" srcOrd="0" destOrd="0" presId="urn:microsoft.com/office/officeart/2005/8/layout/vList5"/>
    <dgm:cxn modelId="{3DA3EF68-297B-466E-B465-1C3483D3352F}" srcId="{534D44C1-7F17-49B7-93FC-E474E3DB2C76}" destId="{A718C1A2-793A-448C-8E3C-52FD5B021E97}" srcOrd="1" destOrd="0" parTransId="{62E2C689-FDD9-4583-8C55-BFC4108CCAFD}" sibTransId="{51981B21-0E31-43FE-A42E-CBE2005751A3}"/>
    <dgm:cxn modelId="{9213E649-2314-4809-93B8-11338D75B5B7}" type="presOf" srcId="{534D44C1-7F17-49B7-93FC-E474E3DB2C76}" destId="{B7472E6D-933B-4A70-A716-59C219370B87}" srcOrd="0" destOrd="0" presId="urn:microsoft.com/office/officeart/2005/8/layout/vList5"/>
    <dgm:cxn modelId="{50D8506A-9908-4501-A481-542857630E70}" srcId="{4D0F5FF1-FA44-406A-A8D9-2D24D2F3CF28}" destId="{9BCD0F49-518C-45D0-A76B-BE2260816157}" srcOrd="0" destOrd="0" parTransId="{42EBB712-166D-4DA3-9E07-CBC3E7C7D13F}" sibTransId="{01F2AC7F-2DA2-416F-A088-92B2D75B851E}"/>
    <dgm:cxn modelId="{B75F187B-6797-4864-9DD2-E2A79FDD2D9B}" type="presOf" srcId="{A201120F-FF0A-4E2C-9F0F-9CBAE8E8B0B3}" destId="{80BBCA9B-648B-4E78-A89F-3ACAC67EB16E}" srcOrd="0" destOrd="0" presId="urn:microsoft.com/office/officeart/2005/8/layout/vList5"/>
    <dgm:cxn modelId="{EA2BDD95-4E46-4D84-B98B-F722A5F2A85F}" srcId="{534D44C1-7F17-49B7-93FC-E474E3DB2C76}" destId="{C433ABD1-09B0-49B2-84AC-7B3C6FB4928A}" srcOrd="2" destOrd="0" parTransId="{06CE9B99-B2E1-4AA1-8B0E-96218DFBEC2B}" sibTransId="{6DBA6510-FC11-4545-859C-B248E62CCD18}"/>
    <dgm:cxn modelId="{9AEB91B6-A041-4C7A-8D22-6949BD34E697}" type="presOf" srcId="{A718C1A2-793A-448C-8E3C-52FD5B021E97}" destId="{38F6F95F-95C6-4040-A7A4-84A908C76A4F}" srcOrd="0" destOrd="0" presId="urn:microsoft.com/office/officeart/2005/8/layout/vList5"/>
    <dgm:cxn modelId="{9463D4B7-D9CD-4A6E-B5AB-376099A14BF4}" type="presOf" srcId="{8A6F7CF0-A272-4E7E-A01E-CC47852F390E}" destId="{81EF59B6-C283-40AA-A613-39E92EE95AD4}" srcOrd="0" destOrd="0" presId="urn:microsoft.com/office/officeart/2005/8/layout/vList5"/>
    <dgm:cxn modelId="{A77C09B9-6BBB-4EF6-AB11-906D92EEA8AE}" srcId="{534D44C1-7F17-49B7-93FC-E474E3DB2C76}" destId="{CE9B75EB-11AF-4A7B-A1B9-5E06ED08FE74}" srcOrd="3" destOrd="0" parTransId="{D8F43D31-929E-41B3-BF8B-9C26EE24F3CD}" sibTransId="{8ADFC0FC-E942-468D-8DE1-45C39BB6F17C}"/>
    <dgm:cxn modelId="{344702DB-9C07-4DBB-B915-AF330E646B3A}" type="presOf" srcId="{9BCD0F49-518C-45D0-A76B-BE2260816157}" destId="{8079A564-8073-4171-B8F1-27DC87232F9D}" srcOrd="0" destOrd="0" presId="urn:microsoft.com/office/officeart/2005/8/layout/vList5"/>
    <dgm:cxn modelId="{ED79A3DB-2245-4087-A7BA-DB213DBDF817}" srcId="{CE9B75EB-11AF-4A7B-A1B9-5E06ED08FE74}" destId="{A201120F-FF0A-4E2C-9F0F-9CBAE8E8B0B3}" srcOrd="0" destOrd="0" parTransId="{132D8B42-A76F-4D39-82D2-C15F32631860}" sibTransId="{1BBD887D-7E2F-48CC-8C34-16EBD6931BE7}"/>
    <dgm:cxn modelId="{BDA726E7-F43A-4A2D-9E8A-BF1FD6A3FF66}" type="presOf" srcId="{92EC4625-9092-4E88-A857-64947E43B9AA}" destId="{80BBCA9B-648B-4E78-A89F-3ACAC67EB16E}" srcOrd="0" destOrd="1" presId="urn:microsoft.com/office/officeart/2005/8/layout/vList5"/>
    <dgm:cxn modelId="{398D8EEA-F05B-4A61-9ABE-D70EE73BDFA2}" type="presOf" srcId="{5447EE95-DF75-41F6-8954-9868C08F6D0A}" destId="{D0435BCC-F68C-4B7F-BB53-879166724738}" srcOrd="0" destOrd="0" presId="urn:microsoft.com/office/officeart/2005/8/layout/vList5"/>
    <dgm:cxn modelId="{863382F8-F0BC-463C-A92E-0957EF65ABA0}" type="presOf" srcId="{4D0F5FF1-FA44-406A-A8D9-2D24D2F3CF28}" destId="{DB6A3B1C-5DA3-4DF4-8794-86A0587FE5E2}" srcOrd="0" destOrd="0" presId="urn:microsoft.com/office/officeart/2005/8/layout/vList5"/>
    <dgm:cxn modelId="{A6358FF8-45EF-4946-9CA7-AF931B28101D}" type="presOf" srcId="{CE9B75EB-11AF-4A7B-A1B9-5E06ED08FE74}" destId="{41E7D50F-C46D-4E99-A467-82F6167B3608}" srcOrd="0" destOrd="0" presId="urn:microsoft.com/office/officeart/2005/8/layout/vList5"/>
    <dgm:cxn modelId="{8C9E2FA3-BE61-48C8-958E-A7B48B73E4D8}" type="presParOf" srcId="{B7472E6D-933B-4A70-A716-59C219370B87}" destId="{1F422927-D585-40D3-9A78-C9902F1CF7B9}" srcOrd="0" destOrd="0" presId="urn:microsoft.com/office/officeart/2005/8/layout/vList5"/>
    <dgm:cxn modelId="{2C6C9B9B-5E71-4B62-B1E0-69812440FBA4}" type="presParOf" srcId="{1F422927-D585-40D3-9A78-C9902F1CF7B9}" destId="{DB6A3B1C-5DA3-4DF4-8794-86A0587FE5E2}" srcOrd="0" destOrd="0" presId="urn:microsoft.com/office/officeart/2005/8/layout/vList5"/>
    <dgm:cxn modelId="{C3513328-6654-498E-8B85-683AA279B950}" type="presParOf" srcId="{1F422927-D585-40D3-9A78-C9902F1CF7B9}" destId="{8079A564-8073-4171-B8F1-27DC87232F9D}" srcOrd="1" destOrd="0" presId="urn:microsoft.com/office/officeart/2005/8/layout/vList5"/>
    <dgm:cxn modelId="{F68E8E71-F632-4960-B926-2CE5956FD80C}" type="presParOf" srcId="{B7472E6D-933B-4A70-A716-59C219370B87}" destId="{A6A10E2E-FF99-4D2C-920D-3C60727D65BC}" srcOrd="1" destOrd="0" presId="urn:microsoft.com/office/officeart/2005/8/layout/vList5"/>
    <dgm:cxn modelId="{7F667214-2BAD-4D38-935D-2BC967F0AE9C}" type="presParOf" srcId="{B7472E6D-933B-4A70-A716-59C219370B87}" destId="{B3F7C70F-38C7-443F-A2AF-BA91CF2551E2}" srcOrd="2" destOrd="0" presId="urn:microsoft.com/office/officeart/2005/8/layout/vList5"/>
    <dgm:cxn modelId="{39EA2AB1-95A3-4781-AA9A-D5D30EC4942B}" type="presParOf" srcId="{B3F7C70F-38C7-443F-A2AF-BA91CF2551E2}" destId="{38F6F95F-95C6-4040-A7A4-84A908C76A4F}" srcOrd="0" destOrd="0" presId="urn:microsoft.com/office/officeart/2005/8/layout/vList5"/>
    <dgm:cxn modelId="{1425E0CB-4BDF-4951-BC81-67BAEFB10A86}" type="presParOf" srcId="{B3F7C70F-38C7-443F-A2AF-BA91CF2551E2}" destId="{81EF59B6-C283-40AA-A613-39E92EE95AD4}" srcOrd="1" destOrd="0" presId="urn:microsoft.com/office/officeart/2005/8/layout/vList5"/>
    <dgm:cxn modelId="{0B0BF277-7198-4A95-8C7B-4EC0FB316776}" type="presParOf" srcId="{B7472E6D-933B-4A70-A716-59C219370B87}" destId="{FF75F2F1-70AD-478D-AD4F-0CF798494094}" srcOrd="3" destOrd="0" presId="urn:microsoft.com/office/officeart/2005/8/layout/vList5"/>
    <dgm:cxn modelId="{2388BCBC-6E6A-4321-9EF2-3E6B85ACD70E}" type="presParOf" srcId="{B7472E6D-933B-4A70-A716-59C219370B87}" destId="{B321B925-3D60-4E7C-8501-14CFAE46D3D1}" srcOrd="4" destOrd="0" presId="urn:microsoft.com/office/officeart/2005/8/layout/vList5"/>
    <dgm:cxn modelId="{A614C389-7FBC-4F64-9510-9A091CD66ECA}" type="presParOf" srcId="{B321B925-3D60-4E7C-8501-14CFAE46D3D1}" destId="{5066FF8C-B1D6-4476-BDDA-D36C931A8CA2}" srcOrd="0" destOrd="0" presId="urn:microsoft.com/office/officeart/2005/8/layout/vList5"/>
    <dgm:cxn modelId="{67DEC504-E97F-4F64-AC75-24B22E393DDC}" type="presParOf" srcId="{B321B925-3D60-4E7C-8501-14CFAE46D3D1}" destId="{D0435BCC-F68C-4B7F-BB53-879166724738}" srcOrd="1" destOrd="0" presId="urn:microsoft.com/office/officeart/2005/8/layout/vList5"/>
    <dgm:cxn modelId="{AA1CA894-E1D8-4CD9-9466-98257BC5A60D}" type="presParOf" srcId="{B7472E6D-933B-4A70-A716-59C219370B87}" destId="{CEF44F55-7CD0-41F5-86CF-0C77CD87862E}" srcOrd="5" destOrd="0" presId="urn:microsoft.com/office/officeart/2005/8/layout/vList5"/>
    <dgm:cxn modelId="{C7474AFB-91E0-4088-BAF8-64236EBAC456}" type="presParOf" srcId="{B7472E6D-933B-4A70-A716-59C219370B87}" destId="{AF5AB752-1062-4A2E-8A4B-8CA8E99975B5}" srcOrd="6" destOrd="0" presId="urn:microsoft.com/office/officeart/2005/8/layout/vList5"/>
    <dgm:cxn modelId="{F415EE41-E65E-4373-89E3-3481533175BF}" type="presParOf" srcId="{AF5AB752-1062-4A2E-8A4B-8CA8E99975B5}" destId="{41E7D50F-C46D-4E99-A467-82F6167B3608}" srcOrd="0" destOrd="0" presId="urn:microsoft.com/office/officeart/2005/8/layout/vList5"/>
    <dgm:cxn modelId="{4C2D9421-6514-48E6-8422-4D71F8DC2C3F}" type="presParOf" srcId="{AF5AB752-1062-4A2E-8A4B-8CA8E99975B5}" destId="{80BBCA9B-648B-4E78-A89F-3ACAC67EB1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395E59-DBED-4DCE-ABE8-4737874A179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S"/>
        </a:p>
      </dgm:t>
    </dgm:pt>
    <dgm:pt modelId="{6214EBF9-5907-4C45-B181-4AEFD5D93E60}">
      <dgm:prSet phldrT="[Texto]"/>
      <dgm:spPr/>
      <dgm:t>
        <a:bodyPr/>
        <a:lstStyle/>
        <a:p>
          <a:r>
            <a:rPr lang="es-ES" dirty="0"/>
            <a:t>Integralidad</a:t>
          </a:r>
        </a:p>
      </dgm:t>
    </dgm:pt>
    <dgm:pt modelId="{301F6460-EDFD-40FE-85BC-7DC0C1B06395}" type="parTrans" cxnId="{0F17E16A-7FAA-480F-8232-2CE885348011}">
      <dgm:prSet/>
      <dgm:spPr/>
      <dgm:t>
        <a:bodyPr/>
        <a:lstStyle/>
        <a:p>
          <a:endParaRPr lang="es-ES"/>
        </a:p>
      </dgm:t>
    </dgm:pt>
    <dgm:pt modelId="{24F84FBB-4C76-4B9E-BC5B-69DFFA666C78}" type="sibTrans" cxnId="{0F17E16A-7FAA-480F-8232-2CE885348011}">
      <dgm:prSet/>
      <dgm:spPr/>
      <dgm:t>
        <a:bodyPr/>
        <a:lstStyle/>
        <a:p>
          <a:endParaRPr lang="es-ES"/>
        </a:p>
      </dgm:t>
    </dgm:pt>
    <dgm:pt modelId="{C2B75198-5F27-4744-A1CB-C780CEB52EA0}">
      <dgm:prSet phldrT="[Texto]"/>
      <dgm:spPr/>
      <dgm:t>
        <a:bodyPr/>
        <a:lstStyle/>
        <a:p>
          <a:r>
            <a:rPr lang="es-ES" dirty="0"/>
            <a:t>Secuencialidad</a:t>
          </a:r>
        </a:p>
      </dgm:t>
    </dgm:pt>
    <dgm:pt modelId="{0C366467-43C9-49E2-ACFB-AF2F471BDBF0}" type="parTrans" cxnId="{A06AED8E-AE8A-4DAE-B0E8-4AF04BB7AE2D}">
      <dgm:prSet/>
      <dgm:spPr/>
      <dgm:t>
        <a:bodyPr/>
        <a:lstStyle/>
        <a:p>
          <a:endParaRPr lang="es-ES"/>
        </a:p>
      </dgm:t>
    </dgm:pt>
    <dgm:pt modelId="{11E94CD9-7D5B-4C68-9B5D-65719000E1AF}" type="sibTrans" cxnId="{A06AED8E-AE8A-4DAE-B0E8-4AF04BB7AE2D}">
      <dgm:prSet/>
      <dgm:spPr/>
      <dgm:t>
        <a:bodyPr/>
        <a:lstStyle/>
        <a:p>
          <a:endParaRPr lang="es-ES"/>
        </a:p>
      </dgm:t>
    </dgm:pt>
    <dgm:pt modelId="{81542683-8919-4392-ACD9-347093A1CAAF}">
      <dgm:prSet phldrT="[Texto]"/>
      <dgm:spPr/>
      <dgm:t>
        <a:bodyPr/>
        <a:lstStyle/>
        <a:p>
          <a:r>
            <a:rPr lang="es-ES" dirty="0"/>
            <a:t>Racionalidad científica</a:t>
          </a:r>
        </a:p>
      </dgm:t>
    </dgm:pt>
    <dgm:pt modelId="{A4F4826D-CE63-4835-BC80-72F271E7CED9}" type="parTrans" cxnId="{1D877009-CF54-4760-8068-61D7997A6FBF}">
      <dgm:prSet/>
      <dgm:spPr/>
      <dgm:t>
        <a:bodyPr/>
        <a:lstStyle/>
        <a:p>
          <a:endParaRPr lang="es-ES"/>
        </a:p>
      </dgm:t>
    </dgm:pt>
    <dgm:pt modelId="{28EAC3E3-A8D8-4E12-A2AB-0DE9FCEC7057}" type="sibTrans" cxnId="{1D877009-CF54-4760-8068-61D7997A6FBF}">
      <dgm:prSet/>
      <dgm:spPr/>
      <dgm:t>
        <a:bodyPr/>
        <a:lstStyle/>
        <a:p>
          <a:endParaRPr lang="es-ES"/>
        </a:p>
      </dgm:t>
    </dgm:pt>
    <dgm:pt modelId="{651CD49C-E6A6-42AB-BB9D-1ACA01A8E220}">
      <dgm:prSet phldrT="[Texto]"/>
      <dgm:spPr/>
      <dgm:t>
        <a:bodyPr/>
        <a:lstStyle/>
        <a:p>
          <a:r>
            <a:rPr lang="es-ES" dirty="0"/>
            <a:t>Disponibilidad</a:t>
          </a:r>
        </a:p>
      </dgm:t>
    </dgm:pt>
    <dgm:pt modelId="{699DAA93-94D8-414B-A52E-9E205FE86C96}" type="parTrans" cxnId="{B00A903E-BE5C-45C3-8549-19C7EC13FEF8}">
      <dgm:prSet/>
      <dgm:spPr/>
      <dgm:t>
        <a:bodyPr/>
        <a:lstStyle/>
        <a:p>
          <a:endParaRPr lang="es-ES"/>
        </a:p>
      </dgm:t>
    </dgm:pt>
    <dgm:pt modelId="{F3762391-5FD5-40A5-840D-4DC4E3ADCAC3}" type="sibTrans" cxnId="{B00A903E-BE5C-45C3-8549-19C7EC13FEF8}">
      <dgm:prSet/>
      <dgm:spPr/>
      <dgm:t>
        <a:bodyPr/>
        <a:lstStyle/>
        <a:p>
          <a:endParaRPr lang="es-ES"/>
        </a:p>
      </dgm:t>
    </dgm:pt>
    <dgm:pt modelId="{79418430-A0A7-49FA-9B84-6CB12AC30E48}">
      <dgm:prSet phldrT="[Texto]"/>
      <dgm:spPr/>
      <dgm:t>
        <a:bodyPr/>
        <a:lstStyle/>
        <a:p>
          <a:r>
            <a:rPr lang="es-ES" dirty="0"/>
            <a:t>Oportunidad</a:t>
          </a:r>
        </a:p>
      </dgm:t>
    </dgm:pt>
    <dgm:pt modelId="{035AF9B4-B21A-4107-9D64-0CBCF9EFFDDF}" type="parTrans" cxnId="{B8AAB3E9-60BC-4E36-AAB6-4D412D25AF93}">
      <dgm:prSet/>
      <dgm:spPr/>
      <dgm:t>
        <a:bodyPr/>
        <a:lstStyle/>
        <a:p>
          <a:endParaRPr lang="es-ES"/>
        </a:p>
      </dgm:t>
    </dgm:pt>
    <dgm:pt modelId="{988ECD63-5422-4EA7-901C-DDEE442BBD52}" type="sibTrans" cxnId="{B8AAB3E9-60BC-4E36-AAB6-4D412D25AF93}">
      <dgm:prSet/>
      <dgm:spPr/>
      <dgm:t>
        <a:bodyPr/>
        <a:lstStyle/>
        <a:p>
          <a:endParaRPr lang="es-ES"/>
        </a:p>
      </dgm:t>
    </dgm:pt>
    <dgm:pt modelId="{F2807094-301A-4A17-8C26-CB01EEDB8CCF}" type="pres">
      <dgm:prSet presAssocID="{5B395E59-DBED-4DCE-ABE8-4737874A179A}" presName="cycle" presStyleCnt="0">
        <dgm:presLayoutVars>
          <dgm:dir/>
          <dgm:resizeHandles val="exact"/>
        </dgm:presLayoutVars>
      </dgm:prSet>
      <dgm:spPr/>
    </dgm:pt>
    <dgm:pt modelId="{20CC601D-8058-464D-BD99-33904695AF2E}" type="pres">
      <dgm:prSet presAssocID="{6214EBF9-5907-4C45-B181-4AEFD5D93E60}" presName="node" presStyleLbl="node1" presStyleIdx="0" presStyleCnt="5">
        <dgm:presLayoutVars>
          <dgm:bulletEnabled val="1"/>
        </dgm:presLayoutVars>
      </dgm:prSet>
      <dgm:spPr/>
    </dgm:pt>
    <dgm:pt modelId="{A3082142-CEB0-4DAF-8D25-CEA8290DAFA0}" type="pres">
      <dgm:prSet presAssocID="{24F84FBB-4C76-4B9E-BC5B-69DFFA666C78}" presName="sibTrans" presStyleLbl="sibTrans2D1" presStyleIdx="0" presStyleCnt="5"/>
      <dgm:spPr/>
    </dgm:pt>
    <dgm:pt modelId="{D04E49DD-9BDC-451B-B0EF-8562313EE0D6}" type="pres">
      <dgm:prSet presAssocID="{24F84FBB-4C76-4B9E-BC5B-69DFFA666C78}" presName="connectorText" presStyleLbl="sibTrans2D1" presStyleIdx="0" presStyleCnt="5"/>
      <dgm:spPr/>
    </dgm:pt>
    <dgm:pt modelId="{0B53E5C4-80C9-41A4-9549-78FB14D12A2B}" type="pres">
      <dgm:prSet presAssocID="{C2B75198-5F27-4744-A1CB-C780CEB52EA0}" presName="node" presStyleLbl="node1" presStyleIdx="1" presStyleCnt="5">
        <dgm:presLayoutVars>
          <dgm:bulletEnabled val="1"/>
        </dgm:presLayoutVars>
      </dgm:prSet>
      <dgm:spPr/>
    </dgm:pt>
    <dgm:pt modelId="{DEFCFA60-0F88-49B9-8A5E-4FCF6AA10CD4}" type="pres">
      <dgm:prSet presAssocID="{11E94CD9-7D5B-4C68-9B5D-65719000E1AF}" presName="sibTrans" presStyleLbl="sibTrans2D1" presStyleIdx="1" presStyleCnt="5"/>
      <dgm:spPr/>
    </dgm:pt>
    <dgm:pt modelId="{1B2AB065-7E75-4DA5-8D05-D789D6D86CE9}" type="pres">
      <dgm:prSet presAssocID="{11E94CD9-7D5B-4C68-9B5D-65719000E1AF}" presName="connectorText" presStyleLbl="sibTrans2D1" presStyleIdx="1" presStyleCnt="5"/>
      <dgm:spPr/>
    </dgm:pt>
    <dgm:pt modelId="{F4D34847-A4DD-4A34-9383-E84739396F7C}" type="pres">
      <dgm:prSet presAssocID="{81542683-8919-4392-ACD9-347093A1CAAF}" presName="node" presStyleLbl="node1" presStyleIdx="2" presStyleCnt="5">
        <dgm:presLayoutVars>
          <dgm:bulletEnabled val="1"/>
        </dgm:presLayoutVars>
      </dgm:prSet>
      <dgm:spPr/>
    </dgm:pt>
    <dgm:pt modelId="{66F71C52-099B-405D-B04C-F76ECB0FDCEC}" type="pres">
      <dgm:prSet presAssocID="{28EAC3E3-A8D8-4E12-A2AB-0DE9FCEC7057}" presName="sibTrans" presStyleLbl="sibTrans2D1" presStyleIdx="2" presStyleCnt="5"/>
      <dgm:spPr/>
    </dgm:pt>
    <dgm:pt modelId="{09A38783-1431-4949-920A-083269C42D20}" type="pres">
      <dgm:prSet presAssocID="{28EAC3E3-A8D8-4E12-A2AB-0DE9FCEC7057}" presName="connectorText" presStyleLbl="sibTrans2D1" presStyleIdx="2" presStyleCnt="5"/>
      <dgm:spPr/>
    </dgm:pt>
    <dgm:pt modelId="{81E46D15-6E40-43EC-A319-FBA4CFA136AC}" type="pres">
      <dgm:prSet presAssocID="{651CD49C-E6A6-42AB-BB9D-1ACA01A8E220}" presName="node" presStyleLbl="node1" presStyleIdx="3" presStyleCnt="5">
        <dgm:presLayoutVars>
          <dgm:bulletEnabled val="1"/>
        </dgm:presLayoutVars>
      </dgm:prSet>
      <dgm:spPr/>
    </dgm:pt>
    <dgm:pt modelId="{A2F5CA4B-7039-42F9-A605-AAF47832B20B}" type="pres">
      <dgm:prSet presAssocID="{F3762391-5FD5-40A5-840D-4DC4E3ADCAC3}" presName="sibTrans" presStyleLbl="sibTrans2D1" presStyleIdx="3" presStyleCnt="5"/>
      <dgm:spPr/>
    </dgm:pt>
    <dgm:pt modelId="{063703DC-8538-4CC0-B406-A4753D2D5313}" type="pres">
      <dgm:prSet presAssocID="{F3762391-5FD5-40A5-840D-4DC4E3ADCAC3}" presName="connectorText" presStyleLbl="sibTrans2D1" presStyleIdx="3" presStyleCnt="5"/>
      <dgm:spPr/>
    </dgm:pt>
    <dgm:pt modelId="{9F9822FF-DAB5-4CCF-A800-FD4A18FADDDE}" type="pres">
      <dgm:prSet presAssocID="{79418430-A0A7-49FA-9B84-6CB12AC30E48}" presName="node" presStyleLbl="node1" presStyleIdx="4" presStyleCnt="5">
        <dgm:presLayoutVars>
          <dgm:bulletEnabled val="1"/>
        </dgm:presLayoutVars>
      </dgm:prSet>
      <dgm:spPr/>
    </dgm:pt>
    <dgm:pt modelId="{94B3B3BC-D56D-4A51-8A7C-8E83B0524999}" type="pres">
      <dgm:prSet presAssocID="{988ECD63-5422-4EA7-901C-DDEE442BBD52}" presName="sibTrans" presStyleLbl="sibTrans2D1" presStyleIdx="4" presStyleCnt="5"/>
      <dgm:spPr/>
    </dgm:pt>
    <dgm:pt modelId="{6881626B-D697-45FF-9D2D-D8B00B62F630}" type="pres">
      <dgm:prSet presAssocID="{988ECD63-5422-4EA7-901C-DDEE442BBD52}" presName="connectorText" presStyleLbl="sibTrans2D1" presStyleIdx="4" presStyleCnt="5"/>
      <dgm:spPr/>
    </dgm:pt>
  </dgm:ptLst>
  <dgm:cxnLst>
    <dgm:cxn modelId="{1D877009-CF54-4760-8068-61D7997A6FBF}" srcId="{5B395E59-DBED-4DCE-ABE8-4737874A179A}" destId="{81542683-8919-4392-ACD9-347093A1CAAF}" srcOrd="2" destOrd="0" parTransId="{A4F4826D-CE63-4835-BC80-72F271E7CED9}" sibTransId="{28EAC3E3-A8D8-4E12-A2AB-0DE9FCEC7057}"/>
    <dgm:cxn modelId="{D160E30A-0A39-4BDD-BCCC-BD6E2A69B128}" type="presOf" srcId="{F3762391-5FD5-40A5-840D-4DC4E3ADCAC3}" destId="{063703DC-8538-4CC0-B406-A4753D2D5313}" srcOrd="1" destOrd="0" presId="urn:microsoft.com/office/officeart/2005/8/layout/cycle2"/>
    <dgm:cxn modelId="{564E201C-2445-4BB2-A9BD-A3A93C36A03F}" type="presOf" srcId="{28EAC3E3-A8D8-4E12-A2AB-0DE9FCEC7057}" destId="{66F71C52-099B-405D-B04C-F76ECB0FDCEC}" srcOrd="0" destOrd="0" presId="urn:microsoft.com/office/officeart/2005/8/layout/cycle2"/>
    <dgm:cxn modelId="{31C39231-55DB-47F1-810C-D0E38DC025EB}" type="presOf" srcId="{24F84FBB-4C76-4B9E-BC5B-69DFFA666C78}" destId="{D04E49DD-9BDC-451B-B0EF-8562313EE0D6}" srcOrd="1" destOrd="0" presId="urn:microsoft.com/office/officeart/2005/8/layout/cycle2"/>
    <dgm:cxn modelId="{6852AF3B-C5F1-4426-BEC2-162CDB8D513A}" type="presOf" srcId="{28EAC3E3-A8D8-4E12-A2AB-0DE9FCEC7057}" destId="{09A38783-1431-4949-920A-083269C42D20}" srcOrd="1" destOrd="0" presId="urn:microsoft.com/office/officeart/2005/8/layout/cycle2"/>
    <dgm:cxn modelId="{B00A903E-BE5C-45C3-8549-19C7EC13FEF8}" srcId="{5B395E59-DBED-4DCE-ABE8-4737874A179A}" destId="{651CD49C-E6A6-42AB-BB9D-1ACA01A8E220}" srcOrd="3" destOrd="0" parTransId="{699DAA93-94D8-414B-A52E-9E205FE86C96}" sibTransId="{F3762391-5FD5-40A5-840D-4DC4E3ADCAC3}"/>
    <dgm:cxn modelId="{A70B1044-5C20-4D39-9FE0-3C876526BA86}" type="presOf" srcId="{81542683-8919-4392-ACD9-347093A1CAAF}" destId="{F4D34847-A4DD-4A34-9383-E84739396F7C}" srcOrd="0" destOrd="0" presId="urn:microsoft.com/office/officeart/2005/8/layout/cycle2"/>
    <dgm:cxn modelId="{0F17E16A-7FAA-480F-8232-2CE885348011}" srcId="{5B395E59-DBED-4DCE-ABE8-4737874A179A}" destId="{6214EBF9-5907-4C45-B181-4AEFD5D93E60}" srcOrd="0" destOrd="0" parTransId="{301F6460-EDFD-40FE-85BC-7DC0C1B06395}" sibTransId="{24F84FBB-4C76-4B9E-BC5B-69DFFA666C78}"/>
    <dgm:cxn modelId="{7FED3B6E-DFDB-45F9-B628-6AE1DCF1C661}" type="presOf" srcId="{F3762391-5FD5-40A5-840D-4DC4E3ADCAC3}" destId="{A2F5CA4B-7039-42F9-A605-AAF47832B20B}" srcOrd="0" destOrd="0" presId="urn:microsoft.com/office/officeart/2005/8/layout/cycle2"/>
    <dgm:cxn modelId="{F241CC70-1AAD-41ED-B395-FB734AA3AE87}" type="presOf" srcId="{6214EBF9-5907-4C45-B181-4AEFD5D93E60}" destId="{20CC601D-8058-464D-BD99-33904695AF2E}" srcOrd="0" destOrd="0" presId="urn:microsoft.com/office/officeart/2005/8/layout/cycle2"/>
    <dgm:cxn modelId="{619CB771-0E24-4DC0-A78C-D21D4F76AA63}" type="presOf" srcId="{24F84FBB-4C76-4B9E-BC5B-69DFFA666C78}" destId="{A3082142-CEB0-4DAF-8D25-CEA8290DAFA0}" srcOrd="0" destOrd="0" presId="urn:microsoft.com/office/officeart/2005/8/layout/cycle2"/>
    <dgm:cxn modelId="{52E02052-5C3F-4D2F-A9D4-9A2DE033D52E}" type="presOf" srcId="{651CD49C-E6A6-42AB-BB9D-1ACA01A8E220}" destId="{81E46D15-6E40-43EC-A319-FBA4CFA136AC}" srcOrd="0" destOrd="0" presId="urn:microsoft.com/office/officeart/2005/8/layout/cycle2"/>
    <dgm:cxn modelId="{49EF527D-6BE4-4A95-A2BE-A2724DFB2DCA}" type="presOf" srcId="{C2B75198-5F27-4744-A1CB-C780CEB52EA0}" destId="{0B53E5C4-80C9-41A4-9549-78FB14D12A2B}" srcOrd="0" destOrd="0" presId="urn:microsoft.com/office/officeart/2005/8/layout/cycle2"/>
    <dgm:cxn modelId="{F3400183-A118-4102-AAC2-A685F584DBFF}" type="presOf" srcId="{988ECD63-5422-4EA7-901C-DDEE442BBD52}" destId="{6881626B-D697-45FF-9D2D-D8B00B62F630}" srcOrd="1" destOrd="0" presId="urn:microsoft.com/office/officeart/2005/8/layout/cycle2"/>
    <dgm:cxn modelId="{A06AED8E-AE8A-4DAE-B0E8-4AF04BB7AE2D}" srcId="{5B395E59-DBED-4DCE-ABE8-4737874A179A}" destId="{C2B75198-5F27-4744-A1CB-C780CEB52EA0}" srcOrd="1" destOrd="0" parTransId="{0C366467-43C9-49E2-ACFB-AF2F471BDBF0}" sibTransId="{11E94CD9-7D5B-4C68-9B5D-65719000E1AF}"/>
    <dgm:cxn modelId="{8BFD7393-587C-44E2-82FC-3280828AB9C6}" type="presOf" srcId="{79418430-A0A7-49FA-9B84-6CB12AC30E48}" destId="{9F9822FF-DAB5-4CCF-A800-FD4A18FADDDE}" srcOrd="0" destOrd="0" presId="urn:microsoft.com/office/officeart/2005/8/layout/cycle2"/>
    <dgm:cxn modelId="{E5F638B0-4782-43A1-BCA1-78D37084177C}" type="presOf" srcId="{11E94CD9-7D5B-4C68-9B5D-65719000E1AF}" destId="{DEFCFA60-0F88-49B9-8A5E-4FCF6AA10CD4}" srcOrd="0" destOrd="0" presId="urn:microsoft.com/office/officeart/2005/8/layout/cycle2"/>
    <dgm:cxn modelId="{D845C2CF-56BF-45DE-9757-BD829124DD0E}" type="presOf" srcId="{11E94CD9-7D5B-4C68-9B5D-65719000E1AF}" destId="{1B2AB065-7E75-4DA5-8D05-D789D6D86CE9}" srcOrd="1" destOrd="0" presId="urn:microsoft.com/office/officeart/2005/8/layout/cycle2"/>
    <dgm:cxn modelId="{EBC3C8DC-CE06-415C-9766-2A67099F9ACE}" type="presOf" srcId="{5B395E59-DBED-4DCE-ABE8-4737874A179A}" destId="{F2807094-301A-4A17-8C26-CB01EEDB8CCF}" srcOrd="0" destOrd="0" presId="urn:microsoft.com/office/officeart/2005/8/layout/cycle2"/>
    <dgm:cxn modelId="{B8AAB3E9-60BC-4E36-AAB6-4D412D25AF93}" srcId="{5B395E59-DBED-4DCE-ABE8-4737874A179A}" destId="{79418430-A0A7-49FA-9B84-6CB12AC30E48}" srcOrd="4" destOrd="0" parTransId="{035AF9B4-B21A-4107-9D64-0CBCF9EFFDDF}" sibTransId="{988ECD63-5422-4EA7-901C-DDEE442BBD52}"/>
    <dgm:cxn modelId="{1A0733FD-3718-46D3-B471-A3E0FD419F10}" type="presOf" srcId="{988ECD63-5422-4EA7-901C-DDEE442BBD52}" destId="{94B3B3BC-D56D-4A51-8A7C-8E83B0524999}" srcOrd="0" destOrd="0" presId="urn:microsoft.com/office/officeart/2005/8/layout/cycle2"/>
    <dgm:cxn modelId="{F388E70A-B18B-47D7-8874-BA293C5608F3}" type="presParOf" srcId="{F2807094-301A-4A17-8C26-CB01EEDB8CCF}" destId="{20CC601D-8058-464D-BD99-33904695AF2E}" srcOrd="0" destOrd="0" presId="urn:microsoft.com/office/officeart/2005/8/layout/cycle2"/>
    <dgm:cxn modelId="{9DAD7AF3-1BF0-400A-836E-6A5D86C5F254}" type="presParOf" srcId="{F2807094-301A-4A17-8C26-CB01EEDB8CCF}" destId="{A3082142-CEB0-4DAF-8D25-CEA8290DAFA0}" srcOrd="1" destOrd="0" presId="urn:microsoft.com/office/officeart/2005/8/layout/cycle2"/>
    <dgm:cxn modelId="{54B14D41-3F33-4705-888A-85DFFD1110DC}" type="presParOf" srcId="{A3082142-CEB0-4DAF-8D25-CEA8290DAFA0}" destId="{D04E49DD-9BDC-451B-B0EF-8562313EE0D6}" srcOrd="0" destOrd="0" presId="urn:microsoft.com/office/officeart/2005/8/layout/cycle2"/>
    <dgm:cxn modelId="{8F20595F-0659-4C2E-8BA9-E47129EA6FA8}" type="presParOf" srcId="{F2807094-301A-4A17-8C26-CB01EEDB8CCF}" destId="{0B53E5C4-80C9-41A4-9549-78FB14D12A2B}" srcOrd="2" destOrd="0" presId="urn:microsoft.com/office/officeart/2005/8/layout/cycle2"/>
    <dgm:cxn modelId="{B69ECD80-C1B0-4E76-BC5B-15EB42C10F43}" type="presParOf" srcId="{F2807094-301A-4A17-8C26-CB01EEDB8CCF}" destId="{DEFCFA60-0F88-49B9-8A5E-4FCF6AA10CD4}" srcOrd="3" destOrd="0" presId="urn:microsoft.com/office/officeart/2005/8/layout/cycle2"/>
    <dgm:cxn modelId="{3F9C8704-C9C0-44C6-B25F-C88184ADD54E}" type="presParOf" srcId="{DEFCFA60-0F88-49B9-8A5E-4FCF6AA10CD4}" destId="{1B2AB065-7E75-4DA5-8D05-D789D6D86CE9}" srcOrd="0" destOrd="0" presId="urn:microsoft.com/office/officeart/2005/8/layout/cycle2"/>
    <dgm:cxn modelId="{5209951F-9F7C-4CB4-B187-1B41704D3F7D}" type="presParOf" srcId="{F2807094-301A-4A17-8C26-CB01EEDB8CCF}" destId="{F4D34847-A4DD-4A34-9383-E84739396F7C}" srcOrd="4" destOrd="0" presId="urn:microsoft.com/office/officeart/2005/8/layout/cycle2"/>
    <dgm:cxn modelId="{6B394654-463D-4839-A8F7-F5D25408BADB}" type="presParOf" srcId="{F2807094-301A-4A17-8C26-CB01EEDB8CCF}" destId="{66F71C52-099B-405D-B04C-F76ECB0FDCEC}" srcOrd="5" destOrd="0" presId="urn:microsoft.com/office/officeart/2005/8/layout/cycle2"/>
    <dgm:cxn modelId="{922E52ED-E9AA-4378-B76B-4EE00D932400}" type="presParOf" srcId="{66F71C52-099B-405D-B04C-F76ECB0FDCEC}" destId="{09A38783-1431-4949-920A-083269C42D20}" srcOrd="0" destOrd="0" presId="urn:microsoft.com/office/officeart/2005/8/layout/cycle2"/>
    <dgm:cxn modelId="{061DAED5-2241-4BA6-B8A2-C5241A8E3DE1}" type="presParOf" srcId="{F2807094-301A-4A17-8C26-CB01EEDB8CCF}" destId="{81E46D15-6E40-43EC-A319-FBA4CFA136AC}" srcOrd="6" destOrd="0" presId="urn:microsoft.com/office/officeart/2005/8/layout/cycle2"/>
    <dgm:cxn modelId="{CCFFB9C7-9815-4AD3-817A-33160D32A8F6}" type="presParOf" srcId="{F2807094-301A-4A17-8C26-CB01EEDB8CCF}" destId="{A2F5CA4B-7039-42F9-A605-AAF47832B20B}" srcOrd="7" destOrd="0" presId="urn:microsoft.com/office/officeart/2005/8/layout/cycle2"/>
    <dgm:cxn modelId="{F237180D-1689-42D5-AD2F-DB3DFFDE451E}" type="presParOf" srcId="{A2F5CA4B-7039-42F9-A605-AAF47832B20B}" destId="{063703DC-8538-4CC0-B406-A4753D2D5313}" srcOrd="0" destOrd="0" presId="urn:microsoft.com/office/officeart/2005/8/layout/cycle2"/>
    <dgm:cxn modelId="{6023DA30-02DC-400D-9689-D83AAC106E49}" type="presParOf" srcId="{F2807094-301A-4A17-8C26-CB01EEDB8CCF}" destId="{9F9822FF-DAB5-4CCF-A800-FD4A18FADDDE}" srcOrd="8" destOrd="0" presId="urn:microsoft.com/office/officeart/2005/8/layout/cycle2"/>
    <dgm:cxn modelId="{0F00F3A1-34A6-4576-AE69-7B843ADB4BCD}" type="presParOf" srcId="{F2807094-301A-4A17-8C26-CB01EEDB8CCF}" destId="{94B3B3BC-D56D-4A51-8A7C-8E83B0524999}" srcOrd="9" destOrd="0" presId="urn:microsoft.com/office/officeart/2005/8/layout/cycle2"/>
    <dgm:cxn modelId="{729B2863-FEBD-42F9-A772-DAD9335792BE}" type="presParOf" srcId="{94B3B3BC-D56D-4A51-8A7C-8E83B0524999}" destId="{6881626B-D697-45FF-9D2D-D8B00B62F63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06623-13CA-4767-809A-C29151873FC5}"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es-ES"/>
        </a:p>
      </dgm:t>
    </dgm:pt>
    <dgm:pt modelId="{186C763A-147B-47C1-B60E-0D626EE62894}">
      <dgm:prSet phldrT="[Texto]"/>
      <dgm:spPr/>
      <dgm:t>
        <a:bodyPr/>
        <a:lstStyle/>
        <a:p>
          <a:r>
            <a:rPr lang="es-ES" b="1" dirty="0"/>
            <a:t>IDENTIFICACIÓN DEL USUARIO</a:t>
          </a:r>
          <a:endParaRPr lang="es-ES" dirty="0"/>
        </a:p>
      </dgm:t>
    </dgm:pt>
    <dgm:pt modelId="{D8781D96-E804-4D89-8CED-EAD74B953047}" type="parTrans" cxnId="{CAB5BC3C-9452-4FD7-8FE1-05CF5B2657BF}">
      <dgm:prSet/>
      <dgm:spPr/>
    </dgm:pt>
    <dgm:pt modelId="{D5833A18-F779-4515-8B96-ECC9B964B51F}" type="sibTrans" cxnId="{CAB5BC3C-9452-4FD7-8FE1-05CF5B2657BF}">
      <dgm:prSet/>
      <dgm:spPr/>
    </dgm:pt>
    <dgm:pt modelId="{440B6412-154A-40F0-874B-32759EF188CB}">
      <dgm:prSet phldrT="[Texto]"/>
      <dgm:spPr/>
      <dgm:t>
        <a:bodyPr/>
        <a:lstStyle/>
        <a:p>
          <a:r>
            <a:rPr lang="es-ES" dirty="0"/>
            <a:t>REGISTROS ESPECÍFICOS</a:t>
          </a:r>
        </a:p>
      </dgm:t>
    </dgm:pt>
    <dgm:pt modelId="{79602587-2E48-45DE-B42F-0BAF47617EF8}" type="parTrans" cxnId="{592CBE67-8D7C-4D7D-AC7B-F89737F6981A}">
      <dgm:prSet/>
      <dgm:spPr/>
    </dgm:pt>
    <dgm:pt modelId="{E2E45AAA-AF2C-4B16-9474-9EB32007A6D8}" type="sibTrans" cxnId="{592CBE67-8D7C-4D7D-AC7B-F89737F6981A}">
      <dgm:prSet/>
      <dgm:spPr/>
    </dgm:pt>
    <dgm:pt modelId="{1CCC6316-87E8-49BA-9775-5D657E77248D}">
      <dgm:prSet phldrT="[Texto]"/>
      <dgm:spPr/>
      <dgm:t>
        <a:bodyPr/>
        <a:lstStyle/>
        <a:p>
          <a:r>
            <a:rPr lang="es-ES" dirty="0"/>
            <a:t>ANEXOS</a:t>
          </a:r>
        </a:p>
      </dgm:t>
    </dgm:pt>
    <dgm:pt modelId="{B1816EC5-C087-4F44-8D27-6E02FB6A55FA}" type="parTrans" cxnId="{FEAAB197-5271-4964-AEC2-84068B46D455}">
      <dgm:prSet/>
      <dgm:spPr/>
    </dgm:pt>
    <dgm:pt modelId="{62129CDC-D5CB-41D8-BD33-2AB2AFCC20F3}" type="sibTrans" cxnId="{FEAAB197-5271-4964-AEC2-84068B46D455}">
      <dgm:prSet/>
      <dgm:spPr/>
    </dgm:pt>
    <dgm:pt modelId="{5DFCFCD9-9333-4FA6-8F3A-2AFFFE44F7C5}">
      <dgm:prSet/>
      <dgm:spPr/>
      <dgm:t>
        <a:bodyPr/>
        <a:lstStyle/>
        <a:p>
          <a:pPr algn="just"/>
          <a:r>
            <a:rPr lang="es-ES" dirty="0"/>
            <a:t>datos personales de identificación del usuario, apellidos y nombres completos, estado civil, documento de identidad, fecha de nacimiento, edad, sexo, ocupación, dirección y teléfono del domicilio y lugar de residencia, nombre y teléfono del acompañante; nombre, teléfono y parentesco de la persona responsable del usuario, según el caso; aseguradora y tipo de vinculación.</a:t>
          </a:r>
        </a:p>
      </dgm:t>
    </dgm:pt>
    <dgm:pt modelId="{B291DEE5-69D9-4C56-A1DB-057C48EDEAA5}" type="parTrans" cxnId="{1CDF169F-202D-4A5A-BDEC-C90D719B8F12}">
      <dgm:prSet/>
      <dgm:spPr/>
    </dgm:pt>
    <dgm:pt modelId="{8B332A7F-1CAE-4D09-A460-A3469706AD22}" type="sibTrans" cxnId="{1CDF169F-202D-4A5A-BDEC-C90D719B8F12}">
      <dgm:prSet/>
      <dgm:spPr/>
    </dgm:pt>
    <dgm:pt modelId="{9594A7B5-D778-4281-907C-F7A788AD01C7}">
      <dgm:prSet/>
      <dgm:spPr/>
      <dgm:t>
        <a:bodyPr/>
        <a:lstStyle/>
        <a:p>
          <a:pPr algn="just"/>
          <a:r>
            <a:rPr lang="es-CO" dirty="0"/>
            <a:t>Es el documento en el que se consignan los datos e informes de un tipo determinado de atención. </a:t>
          </a:r>
          <a:endParaRPr lang="es-ES" dirty="0"/>
        </a:p>
      </dgm:t>
    </dgm:pt>
    <dgm:pt modelId="{6452E706-C3EC-4E71-8071-4012A6EDF8D0}" type="parTrans" cxnId="{BC1E0750-51CE-46BD-92CB-D38B5AF9852B}">
      <dgm:prSet/>
      <dgm:spPr/>
    </dgm:pt>
    <dgm:pt modelId="{0FA967EF-626F-4856-9D59-18861878E7D1}" type="sibTrans" cxnId="{BC1E0750-51CE-46BD-92CB-D38B5AF9852B}">
      <dgm:prSet/>
      <dgm:spPr/>
    </dgm:pt>
    <dgm:pt modelId="{705E7126-ED93-4310-9F0C-6F81512AAB4A}">
      <dgm:prSet/>
      <dgm:spPr/>
      <dgm:t>
        <a:bodyPr/>
        <a:lstStyle/>
        <a:p>
          <a:pPr algn="just"/>
          <a:r>
            <a:rPr lang="es-CO" dirty="0"/>
            <a:t>El prestador de servicios de salud debe seleccionar para consignar la información de la atención en salud brindada al usuario, los registros específicos que correspondan a la naturaleza del servicio que presta.</a:t>
          </a:r>
          <a:endParaRPr lang="es-ES" dirty="0"/>
        </a:p>
      </dgm:t>
    </dgm:pt>
    <dgm:pt modelId="{AD76BD09-CEA0-4173-836A-2564A64E2792}" type="parTrans" cxnId="{E5DC543A-77EE-4109-9CE0-6050CED2807F}">
      <dgm:prSet/>
      <dgm:spPr/>
      <dgm:t>
        <a:bodyPr/>
        <a:lstStyle/>
        <a:p>
          <a:endParaRPr lang="es-ES"/>
        </a:p>
      </dgm:t>
    </dgm:pt>
    <dgm:pt modelId="{C35A1FC3-E59C-4065-AA26-F75C93DAE2D4}" type="sibTrans" cxnId="{E5DC543A-77EE-4109-9CE0-6050CED2807F}">
      <dgm:prSet/>
      <dgm:spPr/>
      <dgm:t>
        <a:bodyPr/>
        <a:lstStyle/>
        <a:p>
          <a:endParaRPr lang="es-ES"/>
        </a:p>
      </dgm:t>
    </dgm:pt>
    <dgm:pt modelId="{A0A6D3E1-64E8-4885-943C-F0CCB76F1A24}">
      <dgm:prSet/>
      <dgm:spPr/>
      <dgm:t>
        <a:bodyPr/>
        <a:lstStyle/>
        <a:p>
          <a:pPr algn="just"/>
          <a:r>
            <a:rPr lang="es-CO" dirty="0"/>
            <a:t>El prestador de salud puede adoptar los formatos y medios de registro que respondan a sus necesidades, sin perjuicio de cumplimiento de las instrucciones impartidas. </a:t>
          </a:r>
          <a:endParaRPr lang="es-ES" dirty="0"/>
        </a:p>
      </dgm:t>
    </dgm:pt>
    <dgm:pt modelId="{9BF426CD-8B84-4477-A104-49CC3D38BC7C}" type="parTrans" cxnId="{6A0052D1-D901-4386-B3EC-011013633DF4}">
      <dgm:prSet/>
      <dgm:spPr/>
      <dgm:t>
        <a:bodyPr/>
        <a:lstStyle/>
        <a:p>
          <a:endParaRPr lang="es-ES"/>
        </a:p>
      </dgm:t>
    </dgm:pt>
    <dgm:pt modelId="{D11EE602-931C-4897-B85C-35B63BE80C1D}" type="sibTrans" cxnId="{6A0052D1-D901-4386-B3EC-011013633DF4}">
      <dgm:prSet/>
      <dgm:spPr/>
      <dgm:t>
        <a:bodyPr/>
        <a:lstStyle/>
        <a:p>
          <a:endParaRPr lang="es-ES"/>
        </a:p>
      </dgm:t>
    </dgm:pt>
    <dgm:pt modelId="{D474A903-E6BB-489B-96E0-DF1F09CFF74A}">
      <dgm:prSet/>
      <dgm:spPr/>
      <dgm:t>
        <a:bodyPr/>
        <a:lstStyle/>
        <a:p>
          <a:pPr algn="l"/>
          <a:endParaRPr lang="es-ES" dirty="0"/>
        </a:p>
      </dgm:t>
    </dgm:pt>
    <dgm:pt modelId="{0D64E255-09C0-41EE-B029-BA2C40FA825F}" type="parTrans" cxnId="{7522DD28-C13D-4C0F-B207-FA498C3B333E}">
      <dgm:prSet/>
      <dgm:spPr/>
      <dgm:t>
        <a:bodyPr/>
        <a:lstStyle/>
        <a:p>
          <a:endParaRPr lang="es-ES"/>
        </a:p>
      </dgm:t>
    </dgm:pt>
    <dgm:pt modelId="{4037159F-BB23-4C7C-8508-589A5A3E6349}" type="sibTrans" cxnId="{7522DD28-C13D-4C0F-B207-FA498C3B333E}">
      <dgm:prSet/>
      <dgm:spPr/>
      <dgm:t>
        <a:bodyPr/>
        <a:lstStyle/>
        <a:p>
          <a:endParaRPr lang="es-ES"/>
        </a:p>
      </dgm:t>
    </dgm:pt>
    <dgm:pt modelId="{A2674889-A6D6-495A-AC77-3B127C11027F}">
      <dgm:prSet/>
      <dgm:spPr/>
      <dgm:t>
        <a:bodyPr/>
        <a:lstStyle/>
        <a:p>
          <a:pPr algn="just"/>
          <a:r>
            <a:rPr lang="es-ES" dirty="0"/>
            <a:t>Son todos aquellos documentos que sirven como sustento legal, técnico, científico y/o administrativo de las acciones realizadas al usuario en los procesos de atención, tales como: autorizaciones para intervenciones quirúrgicas (consentimiento informado), autorización para necropsia, declaración de retiro voluntario y demás documentos que las instituciones prestadoras consideren pertinentes.</a:t>
          </a:r>
        </a:p>
      </dgm:t>
    </dgm:pt>
    <dgm:pt modelId="{B8DFA0D0-E0AD-4BAE-A639-C6A310ABAE7C}" type="parTrans" cxnId="{D3474C2B-EC96-452A-BC43-608C97741AC2}">
      <dgm:prSet/>
      <dgm:spPr/>
    </dgm:pt>
    <dgm:pt modelId="{655C1BBF-99A5-4008-A501-BDEF432C08F2}" type="sibTrans" cxnId="{D3474C2B-EC96-452A-BC43-608C97741AC2}">
      <dgm:prSet/>
      <dgm:spPr/>
    </dgm:pt>
    <dgm:pt modelId="{65A9F384-4655-4178-AFE9-33050FE223D0}">
      <dgm:prSet/>
      <dgm:spPr/>
      <dgm:t>
        <a:bodyPr/>
        <a:lstStyle/>
        <a:p>
          <a:pPr algn="just"/>
          <a:r>
            <a:rPr lang="es-ES" dirty="0"/>
            <a:t>Resolución 2546 de julio 2 de 1998</a:t>
          </a:r>
        </a:p>
      </dgm:t>
    </dgm:pt>
    <dgm:pt modelId="{7F852392-B418-4569-AB48-6427167EE0E8}" type="parTrans" cxnId="{36191256-D28C-400E-80B9-2EE182655A52}">
      <dgm:prSet/>
      <dgm:spPr/>
    </dgm:pt>
    <dgm:pt modelId="{1F92FD08-9EAE-4469-AB04-E8E38762F221}" type="sibTrans" cxnId="{36191256-D28C-400E-80B9-2EE182655A52}">
      <dgm:prSet/>
      <dgm:spPr/>
    </dgm:pt>
    <dgm:pt modelId="{12C36296-21DA-4288-A326-AFD55CD6754B}" type="pres">
      <dgm:prSet presAssocID="{17E06623-13CA-4767-809A-C29151873FC5}" presName="diagram" presStyleCnt="0">
        <dgm:presLayoutVars>
          <dgm:dir/>
          <dgm:animLvl val="lvl"/>
          <dgm:resizeHandles val="exact"/>
        </dgm:presLayoutVars>
      </dgm:prSet>
      <dgm:spPr/>
    </dgm:pt>
    <dgm:pt modelId="{B836D9D2-F096-4921-AAC4-C92DD8FD3AFA}" type="pres">
      <dgm:prSet presAssocID="{186C763A-147B-47C1-B60E-0D626EE62894}" presName="compNode" presStyleCnt="0"/>
      <dgm:spPr/>
    </dgm:pt>
    <dgm:pt modelId="{AD3AC678-0E33-473D-9AE6-3755572F525C}" type="pres">
      <dgm:prSet presAssocID="{186C763A-147B-47C1-B60E-0D626EE62894}" presName="childRect" presStyleLbl="bgAcc1" presStyleIdx="0" presStyleCnt="3">
        <dgm:presLayoutVars>
          <dgm:bulletEnabled val="1"/>
        </dgm:presLayoutVars>
      </dgm:prSet>
      <dgm:spPr/>
    </dgm:pt>
    <dgm:pt modelId="{FD907F35-83F2-4B02-9DF9-0F7C4B4D0B1F}" type="pres">
      <dgm:prSet presAssocID="{186C763A-147B-47C1-B60E-0D626EE62894}" presName="parentText" presStyleLbl="node1" presStyleIdx="0" presStyleCnt="0">
        <dgm:presLayoutVars>
          <dgm:chMax val="0"/>
          <dgm:bulletEnabled val="1"/>
        </dgm:presLayoutVars>
      </dgm:prSet>
      <dgm:spPr/>
    </dgm:pt>
    <dgm:pt modelId="{3FFE5791-8F0F-4F59-897D-0B960BDB3676}" type="pres">
      <dgm:prSet presAssocID="{186C763A-147B-47C1-B60E-0D626EE62894}" presName="parentRect" presStyleLbl="alignNode1" presStyleIdx="0" presStyleCnt="3"/>
      <dgm:spPr/>
    </dgm:pt>
    <dgm:pt modelId="{8435A820-D6B8-4683-A011-C4FB593E239B}" type="pres">
      <dgm:prSet presAssocID="{186C763A-147B-47C1-B60E-0D626EE62894}" presName="adorn" presStyleLbl="fgAccFollowNode1" presStyleIdx="0" presStyleCnt="3"/>
      <dgm:spPr/>
    </dgm:pt>
    <dgm:pt modelId="{469FA7D2-AA50-4AAD-8CEB-BCBF16E2CEA5}" type="pres">
      <dgm:prSet presAssocID="{D5833A18-F779-4515-8B96-ECC9B964B51F}" presName="sibTrans" presStyleLbl="sibTrans2D1" presStyleIdx="0" presStyleCnt="0"/>
      <dgm:spPr/>
    </dgm:pt>
    <dgm:pt modelId="{8B07E53E-C354-4CAA-8973-5CF1653D5175}" type="pres">
      <dgm:prSet presAssocID="{440B6412-154A-40F0-874B-32759EF188CB}" presName="compNode" presStyleCnt="0"/>
      <dgm:spPr/>
    </dgm:pt>
    <dgm:pt modelId="{12DE338F-F13B-4F40-AC0F-0E7BDCC867C6}" type="pres">
      <dgm:prSet presAssocID="{440B6412-154A-40F0-874B-32759EF188CB}" presName="childRect" presStyleLbl="bgAcc1" presStyleIdx="1" presStyleCnt="3">
        <dgm:presLayoutVars>
          <dgm:bulletEnabled val="1"/>
        </dgm:presLayoutVars>
      </dgm:prSet>
      <dgm:spPr/>
    </dgm:pt>
    <dgm:pt modelId="{AF3EE17A-64AB-4FE2-B20F-31F55F744079}" type="pres">
      <dgm:prSet presAssocID="{440B6412-154A-40F0-874B-32759EF188CB}" presName="parentText" presStyleLbl="node1" presStyleIdx="0" presStyleCnt="0">
        <dgm:presLayoutVars>
          <dgm:chMax val="0"/>
          <dgm:bulletEnabled val="1"/>
        </dgm:presLayoutVars>
      </dgm:prSet>
      <dgm:spPr/>
    </dgm:pt>
    <dgm:pt modelId="{8F55D987-5B1F-4B85-A333-DE875B79E433}" type="pres">
      <dgm:prSet presAssocID="{440B6412-154A-40F0-874B-32759EF188CB}" presName="parentRect" presStyleLbl="alignNode1" presStyleIdx="1" presStyleCnt="3"/>
      <dgm:spPr/>
    </dgm:pt>
    <dgm:pt modelId="{4504C977-5B0B-4AFD-AC18-82543C68289B}" type="pres">
      <dgm:prSet presAssocID="{440B6412-154A-40F0-874B-32759EF188CB}" presName="adorn" presStyleLbl="fgAccFollowNode1" presStyleIdx="1" presStyleCnt="3"/>
      <dgm:spPr/>
    </dgm:pt>
    <dgm:pt modelId="{245642B6-969C-4BCD-8F5E-7AD0C2F7864A}" type="pres">
      <dgm:prSet presAssocID="{E2E45AAA-AF2C-4B16-9474-9EB32007A6D8}" presName="sibTrans" presStyleLbl="sibTrans2D1" presStyleIdx="0" presStyleCnt="0"/>
      <dgm:spPr/>
    </dgm:pt>
    <dgm:pt modelId="{37A214C6-0B31-4ECC-BC86-86FA627EE0AB}" type="pres">
      <dgm:prSet presAssocID="{1CCC6316-87E8-49BA-9775-5D657E77248D}" presName="compNode" presStyleCnt="0"/>
      <dgm:spPr/>
    </dgm:pt>
    <dgm:pt modelId="{3AE1DA3D-E0E1-458B-8680-493CA94C8936}" type="pres">
      <dgm:prSet presAssocID="{1CCC6316-87E8-49BA-9775-5D657E77248D}" presName="childRect" presStyleLbl="bgAcc1" presStyleIdx="2" presStyleCnt="3">
        <dgm:presLayoutVars>
          <dgm:bulletEnabled val="1"/>
        </dgm:presLayoutVars>
      </dgm:prSet>
      <dgm:spPr/>
    </dgm:pt>
    <dgm:pt modelId="{8FAF192F-5A66-4EB8-A298-7A3D4760C9AE}" type="pres">
      <dgm:prSet presAssocID="{1CCC6316-87E8-49BA-9775-5D657E77248D}" presName="parentText" presStyleLbl="node1" presStyleIdx="0" presStyleCnt="0">
        <dgm:presLayoutVars>
          <dgm:chMax val="0"/>
          <dgm:bulletEnabled val="1"/>
        </dgm:presLayoutVars>
      </dgm:prSet>
      <dgm:spPr/>
    </dgm:pt>
    <dgm:pt modelId="{21FE8B08-5F46-4F84-B0F8-2BFFDDA18456}" type="pres">
      <dgm:prSet presAssocID="{1CCC6316-87E8-49BA-9775-5D657E77248D}" presName="parentRect" presStyleLbl="alignNode1" presStyleIdx="2" presStyleCnt="3"/>
      <dgm:spPr/>
    </dgm:pt>
    <dgm:pt modelId="{C6309A94-620F-4A3A-A94F-1F20101228A5}" type="pres">
      <dgm:prSet presAssocID="{1CCC6316-87E8-49BA-9775-5D657E77248D}" presName="adorn" presStyleLbl="fgAccFollowNode1" presStyleIdx="2" presStyleCnt="3"/>
      <dgm:spPr/>
    </dgm:pt>
  </dgm:ptLst>
  <dgm:cxnLst>
    <dgm:cxn modelId="{28C56204-8367-43C2-A075-1B96FFA78335}" type="presOf" srcId="{440B6412-154A-40F0-874B-32759EF188CB}" destId="{8F55D987-5B1F-4B85-A333-DE875B79E433}" srcOrd="1" destOrd="0" presId="urn:microsoft.com/office/officeart/2005/8/layout/bList2"/>
    <dgm:cxn modelId="{44C51A18-F9C1-4D3D-B8FB-A9DC01093EB7}" type="presOf" srcId="{A2674889-A6D6-495A-AC77-3B127C11027F}" destId="{3AE1DA3D-E0E1-458B-8680-493CA94C8936}" srcOrd="0" destOrd="0" presId="urn:microsoft.com/office/officeart/2005/8/layout/bList2"/>
    <dgm:cxn modelId="{7522DD28-C13D-4C0F-B207-FA498C3B333E}" srcId="{440B6412-154A-40F0-874B-32759EF188CB}" destId="{D474A903-E6BB-489B-96E0-DF1F09CFF74A}" srcOrd="4" destOrd="0" parTransId="{0D64E255-09C0-41EE-B029-BA2C40FA825F}" sibTransId="{4037159F-BB23-4C7C-8508-589A5A3E6349}"/>
    <dgm:cxn modelId="{D3474C2B-EC96-452A-BC43-608C97741AC2}" srcId="{1CCC6316-87E8-49BA-9775-5D657E77248D}" destId="{A2674889-A6D6-495A-AC77-3B127C11027F}" srcOrd="0" destOrd="0" parTransId="{B8DFA0D0-E0AD-4BAE-A639-C6A310ABAE7C}" sibTransId="{655C1BBF-99A5-4008-A501-BDEF432C08F2}"/>
    <dgm:cxn modelId="{A285672F-63B8-4DAB-B41A-ADE428D34E10}" type="presOf" srcId="{65A9F384-4655-4178-AFE9-33050FE223D0}" destId="{12DE338F-F13B-4F40-AC0F-0E7BDCC867C6}" srcOrd="0" destOrd="3" presId="urn:microsoft.com/office/officeart/2005/8/layout/bList2"/>
    <dgm:cxn modelId="{AF77B838-3644-4364-B2A2-1C49EDD112A8}" type="presOf" srcId="{1CCC6316-87E8-49BA-9775-5D657E77248D}" destId="{8FAF192F-5A66-4EB8-A298-7A3D4760C9AE}" srcOrd="0" destOrd="0" presId="urn:microsoft.com/office/officeart/2005/8/layout/bList2"/>
    <dgm:cxn modelId="{E5DC543A-77EE-4109-9CE0-6050CED2807F}" srcId="{440B6412-154A-40F0-874B-32759EF188CB}" destId="{705E7126-ED93-4310-9F0C-6F81512AAB4A}" srcOrd="1" destOrd="0" parTransId="{AD76BD09-CEA0-4173-836A-2564A64E2792}" sibTransId="{C35A1FC3-E59C-4065-AA26-F75C93DAE2D4}"/>
    <dgm:cxn modelId="{CAB5BC3C-9452-4FD7-8FE1-05CF5B2657BF}" srcId="{17E06623-13CA-4767-809A-C29151873FC5}" destId="{186C763A-147B-47C1-B60E-0D626EE62894}" srcOrd="0" destOrd="0" parTransId="{D8781D96-E804-4D89-8CED-EAD74B953047}" sibTransId="{D5833A18-F779-4515-8B96-ECC9B964B51F}"/>
    <dgm:cxn modelId="{A30B915F-8D33-48C2-A3DF-300C8EC78553}" type="presOf" srcId="{186C763A-147B-47C1-B60E-0D626EE62894}" destId="{3FFE5791-8F0F-4F59-897D-0B960BDB3676}" srcOrd="1" destOrd="0" presId="urn:microsoft.com/office/officeart/2005/8/layout/bList2"/>
    <dgm:cxn modelId="{2AA52F67-C8CB-4191-BB85-0F1CCDC8D068}" type="presOf" srcId="{E2E45AAA-AF2C-4B16-9474-9EB32007A6D8}" destId="{245642B6-969C-4BCD-8F5E-7AD0C2F7864A}" srcOrd="0" destOrd="0" presId="urn:microsoft.com/office/officeart/2005/8/layout/bList2"/>
    <dgm:cxn modelId="{592CBE67-8D7C-4D7D-AC7B-F89737F6981A}" srcId="{17E06623-13CA-4767-809A-C29151873FC5}" destId="{440B6412-154A-40F0-874B-32759EF188CB}" srcOrd="1" destOrd="0" parTransId="{79602587-2E48-45DE-B42F-0BAF47617EF8}" sibTransId="{E2E45AAA-AF2C-4B16-9474-9EB32007A6D8}"/>
    <dgm:cxn modelId="{377E0A6B-5ACA-4351-81EA-6B7200FA6073}" type="presOf" srcId="{186C763A-147B-47C1-B60E-0D626EE62894}" destId="{FD907F35-83F2-4B02-9DF9-0F7C4B4D0B1F}" srcOrd="0" destOrd="0" presId="urn:microsoft.com/office/officeart/2005/8/layout/bList2"/>
    <dgm:cxn modelId="{2FF6E94B-D07A-4D67-907F-1D182FB37499}" type="presOf" srcId="{D474A903-E6BB-489B-96E0-DF1F09CFF74A}" destId="{12DE338F-F13B-4F40-AC0F-0E7BDCC867C6}" srcOrd="0" destOrd="4" presId="urn:microsoft.com/office/officeart/2005/8/layout/bList2"/>
    <dgm:cxn modelId="{69BCB24F-3F35-4320-B219-5ABB16743D6D}" type="presOf" srcId="{440B6412-154A-40F0-874B-32759EF188CB}" destId="{AF3EE17A-64AB-4FE2-B20F-31F55F744079}" srcOrd="0" destOrd="0" presId="urn:microsoft.com/office/officeart/2005/8/layout/bList2"/>
    <dgm:cxn modelId="{BC1E0750-51CE-46BD-92CB-D38B5AF9852B}" srcId="{440B6412-154A-40F0-874B-32759EF188CB}" destId="{9594A7B5-D778-4281-907C-F7A788AD01C7}" srcOrd="0" destOrd="0" parTransId="{6452E706-C3EC-4E71-8071-4012A6EDF8D0}" sibTransId="{0FA967EF-626F-4856-9D59-18861878E7D1}"/>
    <dgm:cxn modelId="{36191256-D28C-400E-80B9-2EE182655A52}" srcId="{440B6412-154A-40F0-874B-32759EF188CB}" destId="{65A9F384-4655-4178-AFE9-33050FE223D0}" srcOrd="3" destOrd="0" parTransId="{7F852392-B418-4569-AB48-6427167EE0E8}" sibTransId="{1F92FD08-9EAE-4469-AB04-E8E38762F221}"/>
    <dgm:cxn modelId="{20AE0085-D419-4C16-A6D3-08DFA5F8C17A}" type="presOf" srcId="{A0A6D3E1-64E8-4885-943C-F0CCB76F1A24}" destId="{12DE338F-F13B-4F40-AC0F-0E7BDCC867C6}" srcOrd="0" destOrd="2" presId="urn:microsoft.com/office/officeart/2005/8/layout/bList2"/>
    <dgm:cxn modelId="{FEAAB197-5271-4964-AEC2-84068B46D455}" srcId="{17E06623-13CA-4767-809A-C29151873FC5}" destId="{1CCC6316-87E8-49BA-9775-5D657E77248D}" srcOrd="2" destOrd="0" parTransId="{B1816EC5-C087-4F44-8D27-6E02FB6A55FA}" sibTransId="{62129CDC-D5CB-41D8-BD33-2AB2AFCC20F3}"/>
    <dgm:cxn modelId="{1CDF169F-202D-4A5A-BDEC-C90D719B8F12}" srcId="{186C763A-147B-47C1-B60E-0D626EE62894}" destId="{5DFCFCD9-9333-4FA6-8F3A-2AFFFE44F7C5}" srcOrd="0" destOrd="0" parTransId="{B291DEE5-69D9-4C56-A1DB-057C48EDEAA5}" sibTransId="{8B332A7F-1CAE-4D09-A460-A3469706AD22}"/>
    <dgm:cxn modelId="{FB0D3FB6-E16E-47DB-BC11-F83C1B57FCA8}" type="presOf" srcId="{17E06623-13CA-4767-809A-C29151873FC5}" destId="{12C36296-21DA-4288-A326-AFD55CD6754B}" srcOrd="0" destOrd="0" presId="urn:microsoft.com/office/officeart/2005/8/layout/bList2"/>
    <dgm:cxn modelId="{11BB0DC0-4E32-4CD1-9C25-11ED0783D4AD}" type="presOf" srcId="{1CCC6316-87E8-49BA-9775-5D657E77248D}" destId="{21FE8B08-5F46-4F84-B0F8-2BFFDDA18456}" srcOrd="1" destOrd="0" presId="urn:microsoft.com/office/officeart/2005/8/layout/bList2"/>
    <dgm:cxn modelId="{81F94ECB-D09B-457F-B515-4556F66056CB}" type="presOf" srcId="{D5833A18-F779-4515-8B96-ECC9B964B51F}" destId="{469FA7D2-AA50-4AAD-8CEB-BCBF16E2CEA5}" srcOrd="0" destOrd="0" presId="urn:microsoft.com/office/officeart/2005/8/layout/bList2"/>
    <dgm:cxn modelId="{B2FD06D0-7D29-4490-AD21-C05D018E7E5B}" type="presOf" srcId="{9594A7B5-D778-4281-907C-F7A788AD01C7}" destId="{12DE338F-F13B-4F40-AC0F-0E7BDCC867C6}" srcOrd="0" destOrd="0" presId="urn:microsoft.com/office/officeart/2005/8/layout/bList2"/>
    <dgm:cxn modelId="{6A0052D1-D901-4386-B3EC-011013633DF4}" srcId="{440B6412-154A-40F0-874B-32759EF188CB}" destId="{A0A6D3E1-64E8-4885-943C-F0CCB76F1A24}" srcOrd="2" destOrd="0" parTransId="{9BF426CD-8B84-4477-A104-49CC3D38BC7C}" sibTransId="{D11EE602-931C-4897-B85C-35B63BE80C1D}"/>
    <dgm:cxn modelId="{81C130E4-45BC-4F57-A855-9D93EAC2CC8E}" type="presOf" srcId="{705E7126-ED93-4310-9F0C-6F81512AAB4A}" destId="{12DE338F-F13B-4F40-AC0F-0E7BDCC867C6}" srcOrd="0" destOrd="1" presId="urn:microsoft.com/office/officeart/2005/8/layout/bList2"/>
    <dgm:cxn modelId="{F7D116FC-156A-4D3C-8E27-586DD20F8C09}" type="presOf" srcId="{5DFCFCD9-9333-4FA6-8F3A-2AFFFE44F7C5}" destId="{AD3AC678-0E33-473D-9AE6-3755572F525C}" srcOrd="0" destOrd="0" presId="urn:microsoft.com/office/officeart/2005/8/layout/bList2"/>
    <dgm:cxn modelId="{D551DE7F-8D6E-4621-8BAD-7FCA2F908048}" type="presParOf" srcId="{12C36296-21DA-4288-A326-AFD55CD6754B}" destId="{B836D9D2-F096-4921-AAC4-C92DD8FD3AFA}" srcOrd="0" destOrd="0" presId="urn:microsoft.com/office/officeart/2005/8/layout/bList2"/>
    <dgm:cxn modelId="{EEE5CDBE-E14E-45FB-9D76-49F3AB85902F}" type="presParOf" srcId="{B836D9D2-F096-4921-AAC4-C92DD8FD3AFA}" destId="{AD3AC678-0E33-473D-9AE6-3755572F525C}" srcOrd="0" destOrd="0" presId="urn:microsoft.com/office/officeart/2005/8/layout/bList2"/>
    <dgm:cxn modelId="{5EB22CA5-F54F-44AF-A4B0-0D28C007C04D}" type="presParOf" srcId="{B836D9D2-F096-4921-AAC4-C92DD8FD3AFA}" destId="{FD907F35-83F2-4B02-9DF9-0F7C4B4D0B1F}" srcOrd="1" destOrd="0" presId="urn:microsoft.com/office/officeart/2005/8/layout/bList2"/>
    <dgm:cxn modelId="{FD908A6E-41A3-46E0-AF41-1A2416848587}" type="presParOf" srcId="{B836D9D2-F096-4921-AAC4-C92DD8FD3AFA}" destId="{3FFE5791-8F0F-4F59-897D-0B960BDB3676}" srcOrd="2" destOrd="0" presId="urn:microsoft.com/office/officeart/2005/8/layout/bList2"/>
    <dgm:cxn modelId="{5F9551A0-9435-4274-9B65-1150EBF7FFD2}" type="presParOf" srcId="{B836D9D2-F096-4921-AAC4-C92DD8FD3AFA}" destId="{8435A820-D6B8-4683-A011-C4FB593E239B}" srcOrd="3" destOrd="0" presId="urn:microsoft.com/office/officeart/2005/8/layout/bList2"/>
    <dgm:cxn modelId="{2F8E5628-10A7-4B08-B9C4-C0076B59FBC6}" type="presParOf" srcId="{12C36296-21DA-4288-A326-AFD55CD6754B}" destId="{469FA7D2-AA50-4AAD-8CEB-BCBF16E2CEA5}" srcOrd="1" destOrd="0" presId="urn:microsoft.com/office/officeart/2005/8/layout/bList2"/>
    <dgm:cxn modelId="{DE9B50D5-278E-4A34-BF5D-D8A58DECA877}" type="presParOf" srcId="{12C36296-21DA-4288-A326-AFD55CD6754B}" destId="{8B07E53E-C354-4CAA-8973-5CF1653D5175}" srcOrd="2" destOrd="0" presId="urn:microsoft.com/office/officeart/2005/8/layout/bList2"/>
    <dgm:cxn modelId="{E3FF5E46-E2BA-4FB3-A90A-EAD0940D1B24}" type="presParOf" srcId="{8B07E53E-C354-4CAA-8973-5CF1653D5175}" destId="{12DE338F-F13B-4F40-AC0F-0E7BDCC867C6}" srcOrd="0" destOrd="0" presId="urn:microsoft.com/office/officeart/2005/8/layout/bList2"/>
    <dgm:cxn modelId="{4156F9E5-017C-435A-8824-B01255602883}" type="presParOf" srcId="{8B07E53E-C354-4CAA-8973-5CF1653D5175}" destId="{AF3EE17A-64AB-4FE2-B20F-31F55F744079}" srcOrd="1" destOrd="0" presId="urn:microsoft.com/office/officeart/2005/8/layout/bList2"/>
    <dgm:cxn modelId="{11AF901E-0B0B-4992-879C-9AA4175EE938}" type="presParOf" srcId="{8B07E53E-C354-4CAA-8973-5CF1653D5175}" destId="{8F55D987-5B1F-4B85-A333-DE875B79E433}" srcOrd="2" destOrd="0" presId="urn:microsoft.com/office/officeart/2005/8/layout/bList2"/>
    <dgm:cxn modelId="{D5E274C5-374A-4324-8342-C3C6A375A066}" type="presParOf" srcId="{8B07E53E-C354-4CAA-8973-5CF1653D5175}" destId="{4504C977-5B0B-4AFD-AC18-82543C68289B}" srcOrd="3" destOrd="0" presId="urn:microsoft.com/office/officeart/2005/8/layout/bList2"/>
    <dgm:cxn modelId="{420405FD-C774-4FF4-A071-05C7FFB681EC}" type="presParOf" srcId="{12C36296-21DA-4288-A326-AFD55CD6754B}" destId="{245642B6-969C-4BCD-8F5E-7AD0C2F7864A}" srcOrd="3" destOrd="0" presId="urn:microsoft.com/office/officeart/2005/8/layout/bList2"/>
    <dgm:cxn modelId="{24D06E68-7A6F-4FED-A737-0163494821AD}" type="presParOf" srcId="{12C36296-21DA-4288-A326-AFD55CD6754B}" destId="{37A214C6-0B31-4ECC-BC86-86FA627EE0AB}" srcOrd="4" destOrd="0" presId="urn:microsoft.com/office/officeart/2005/8/layout/bList2"/>
    <dgm:cxn modelId="{EC68BDE4-9BDA-48B8-B268-C0A593DE9632}" type="presParOf" srcId="{37A214C6-0B31-4ECC-BC86-86FA627EE0AB}" destId="{3AE1DA3D-E0E1-458B-8680-493CA94C8936}" srcOrd="0" destOrd="0" presId="urn:microsoft.com/office/officeart/2005/8/layout/bList2"/>
    <dgm:cxn modelId="{7D078AA4-2243-48F9-8663-346704CC78BD}" type="presParOf" srcId="{37A214C6-0B31-4ECC-BC86-86FA627EE0AB}" destId="{8FAF192F-5A66-4EB8-A298-7A3D4760C9AE}" srcOrd="1" destOrd="0" presId="urn:microsoft.com/office/officeart/2005/8/layout/bList2"/>
    <dgm:cxn modelId="{0FC139C8-F8C7-4527-9491-34DDCA9A9316}" type="presParOf" srcId="{37A214C6-0B31-4ECC-BC86-86FA627EE0AB}" destId="{21FE8B08-5F46-4F84-B0F8-2BFFDDA18456}" srcOrd="2" destOrd="0" presId="urn:microsoft.com/office/officeart/2005/8/layout/bList2"/>
    <dgm:cxn modelId="{FBD595A2-1B72-4A72-9155-36F81DA01362}" type="presParOf" srcId="{37A214C6-0B31-4ECC-BC86-86FA627EE0AB}" destId="{C6309A94-620F-4A3A-A94F-1F20101228A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6585EF-4711-4313-AE89-3C24FFC5F16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1BE893BA-B98A-4F85-ACBC-E76CC629F5BF}">
      <dgm:prSet phldrT="[Texto]"/>
      <dgm:spPr/>
      <dgm:t>
        <a:bodyPr/>
        <a:lstStyle/>
        <a:p>
          <a:r>
            <a:rPr lang="es-ES" dirty="0"/>
            <a:t>Obligatoriedad</a:t>
          </a:r>
        </a:p>
      </dgm:t>
    </dgm:pt>
    <dgm:pt modelId="{BEB5B994-5712-421E-B74B-F3CE390D1676}" type="parTrans" cxnId="{84EE0033-F53E-4AD0-9DC8-91D4BD960411}">
      <dgm:prSet/>
      <dgm:spPr/>
      <dgm:t>
        <a:bodyPr/>
        <a:lstStyle/>
        <a:p>
          <a:endParaRPr lang="es-ES"/>
        </a:p>
      </dgm:t>
    </dgm:pt>
    <dgm:pt modelId="{7A3687E0-430D-46B2-B4B1-18EFF70F0415}" type="sibTrans" cxnId="{84EE0033-F53E-4AD0-9DC8-91D4BD960411}">
      <dgm:prSet/>
      <dgm:spPr/>
      <dgm:t>
        <a:bodyPr/>
        <a:lstStyle/>
        <a:p>
          <a:endParaRPr lang="es-ES"/>
        </a:p>
      </dgm:t>
    </dgm:pt>
    <dgm:pt modelId="{C62F3E53-B51D-44FA-8704-1BF57EEFCA35}">
      <dgm:prSet phldrT="[Texto]"/>
      <dgm:spPr/>
      <dgm:t>
        <a:bodyPr/>
        <a:lstStyle/>
        <a:p>
          <a:pPr algn="just"/>
          <a:r>
            <a:rPr lang="es-ES" dirty="0"/>
            <a:t>Todos los prestadores de servicios de salud, deben tener un archivo único de historias clínicas en las etapas de archivo de gestión, central e histórico, el cual será organizado y prestará los servicios pertinentes guardando los principios generales establecidos </a:t>
          </a:r>
        </a:p>
      </dgm:t>
    </dgm:pt>
    <dgm:pt modelId="{CC29AD81-2924-42AA-9EE2-FCD1EB41B79D}" type="parTrans" cxnId="{6A695957-9DC9-4FEF-857B-60CD8E89F1D5}">
      <dgm:prSet/>
      <dgm:spPr/>
      <dgm:t>
        <a:bodyPr/>
        <a:lstStyle/>
        <a:p>
          <a:endParaRPr lang="es-ES"/>
        </a:p>
      </dgm:t>
    </dgm:pt>
    <dgm:pt modelId="{BDCF6AF9-B0AD-45C5-BAE9-9598EF2A26D9}" type="sibTrans" cxnId="{6A695957-9DC9-4FEF-857B-60CD8E89F1D5}">
      <dgm:prSet/>
      <dgm:spPr/>
      <dgm:t>
        <a:bodyPr/>
        <a:lstStyle/>
        <a:p>
          <a:endParaRPr lang="es-ES"/>
        </a:p>
      </dgm:t>
    </dgm:pt>
    <dgm:pt modelId="{980A03FF-77C1-49B0-B7D6-CE4EDAEC101A}">
      <dgm:prSet phldrT="[Texto]"/>
      <dgm:spPr/>
      <dgm:t>
        <a:bodyPr/>
        <a:lstStyle/>
        <a:p>
          <a:r>
            <a:rPr lang="es-ES" dirty="0"/>
            <a:t>Custodia </a:t>
          </a:r>
        </a:p>
      </dgm:t>
    </dgm:pt>
    <dgm:pt modelId="{F43B7C3D-634A-47D7-8F31-3295AC67A8F4}" type="parTrans" cxnId="{A5C17060-7DE2-4783-8E1F-557519BA9712}">
      <dgm:prSet/>
      <dgm:spPr/>
      <dgm:t>
        <a:bodyPr/>
        <a:lstStyle/>
        <a:p>
          <a:endParaRPr lang="es-ES"/>
        </a:p>
      </dgm:t>
    </dgm:pt>
    <dgm:pt modelId="{7F2C1983-EBA1-49C0-9839-BF3343554CE5}" type="sibTrans" cxnId="{A5C17060-7DE2-4783-8E1F-557519BA9712}">
      <dgm:prSet/>
      <dgm:spPr/>
      <dgm:t>
        <a:bodyPr/>
        <a:lstStyle/>
        <a:p>
          <a:endParaRPr lang="es-ES"/>
        </a:p>
      </dgm:t>
    </dgm:pt>
    <dgm:pt modelId="{E06873F8-6779-441C-8310-ED87A4C60BC6}">
      <dgm:prSet phldrT="[Texto]"/>
      <dgm:spPr/>
      <dgm:t>
        <a:bodyPr/>
        <a:lstStyle/>
        <a:p>
          <a:pPr algn="just"/>
          <a:r>
            <a:rPr lang="es-ES" dirty="0"/>
            <a:t>estará a cargo del prestador de servicios de salud que la generó en el curso de la atención, cumpliendo los procedimientos de archivo señalados. El prestador podrá entregar copia de la historia clínica al usuario o a su representante legal cuando éste lo solicite.</a:t>
          </a:r>
        </a:p>
      </dgm:t>
    </dgm:pt>
    <dgm:pt modelId="{55D1ACF8-4818-4F1F-A80D-065AFF87FEBA}" type="parTrans" cxnId="{35408FBB-CB45-4E49-B337-7ABDE2DAB474}">
      <dgm:prSet/>
      <dgm:spPr/>
      <dgm:t>
        <a:bodyPr/>
        <a:lstStyle/>
        <a:p>
          <a:endParaRPr lang="es-ES"/>
        </a:p>
      </dgm:t>
    </dgm:pt>
    <dgm:pt modelId="{6DC6CCB6-AE2D-403A-BC5D-B97CB16651B6}" type="sibTrans" cxnId="{35408FBB-CB45-4E49-B337-7ABDE2DAB474}">
      <dgm:prSet/>
      <dgm:spPr/>
      <dgm:t>
        <a:bodyPr/>
        <a:lstStyle/>
        <a:p>
          <a:endParaRPr lang="es-ES"/>
        </a:p>
      </dgm:t>
    </dgm:pt>
    <dgm:pt modelId="{33A169DB-38E6-489E-BE8B-B9E8CA62E085}">
      <dgm:prSet phldrT="[Texto]"/>
      <dgm:spPr/>
      <dgm:t>
        <a:bodyPr/>
        <a:lstStyle/>
        <a:p>
          <a:r>
            <a:rPr lang="es-ES" dirty="0"/>
            <a:t>Traslado</a:t>
          </a:r>
        </a:p>
      </dgm:t>
    </dgm:pt>
    <dgm:pt modelId="{D21C76FC-85FA-4EF1-811B-231CA870979D}" type="parTrans" cxnId="{BF9747ED-A358-488B-812C-2552AA2D8AE5}">
      <dgm:prSet/>
      <dgm:spPr/>
      <dgm:t>
        <a:bodyPr/>
        <a:lstStyle/>
        <a:p>
          <a:endParaRPr lang="es-ES"/>
        </a:p>
      </dgm:t>
    </dgm:pt>
    <dgm:pt modelId="{AEE8A2F2-7D34-4970-8FD1-5EDA1A8CF07A}" type="sibTrans" cxnId="{BF9747ED-A358-488B-812C-2552AA2D8AE5}">
      <dgm:prSet/>
      <dgm:spPr/>
      <dgm:t>
        <a:bodyPr/>
        <a:lstStyle/>
        <a:p>
          <a:endParaRPr lang="es-ES"/>
        </a:p>
      </dgm:t>
    </dgm:pt>
    <dgm:pt modelId="{208554BC-6593-4071-92E6-0B5C685F12B2}">
      <dgm:prSet phldrT="[Texto]"/>
      <dgm:spPr/>
      <dgm:t>
        <a:bodyPr/>
        <a:lstStyle/>
        <a:p>
          <a:pPr algn="just"/>
          <a:r>
            <a:rPr lang="es-ES" dirty="0"/>
            <a:t>traslado entre prestadores de servicios de salud de la historia clínica de un usuario, debe dejarse constancia en las actas de entrega o de devolución, suscritas por los funcionarios responsables de las entidades encargadas de su custodia</a:t>
          </a:r>
        </a:p>
      </dgm:t>
    </dgm:pt>
    <dgm:pt modelId="{2CA6338A-57C7-43C1-9403-790C32F62A95}" type="parTrans" cxnId="{CE605276-40EE-48A8-9ED1-4F2B0DE8FD77}">
      <dgm:prSet/>
      <dgm:spPr/>
      <dgm:t>
        <a:bodyPr/>
        <a:lstStyle/>
        <a:p>
          <a:endParaRPr lang="es-ES"/>
        </a:p>
      </dgm:t>
    </dgm:pt>
    <dgm:pt modelId="{26358929-4E2C-4ADC-BC9A-BE6D11F113DE}" type="sibTrans" cxnId="{CE605276-40EE-48A8-9ED1-4F2B0DE8FD77}">
      <dgm:prSet/>
      <dgm:spPr/>
      <dgm:t>
        <a:bodyPr/>
        <a:lstStyle/>
        <a:p>
          <a:endParaRPr lang="es-ES"/>
        </a:p>
      </dgm:t>
    </dgm:pt>
    <dgm:pt modelId="{C2A8BF2A-3B3F-4A77-A4B0-EC9A3447DE0F}" type="pres">
      <dgm:prSet presAssocID="{696585EF-4711-4313-AE89-3C24FFC5F164}" presName="Name0" presStyleCnt="0">
        <dgm:presLayoutVars>
          <dgm:dir/>
          <dgm:animLvl val="lvl"/>
          <dgm:resizeHandles val="exact"/>
        </dgm:presLayoutVars>
      </dgm:prSet>
      <dgm:spPr/>
    </dgm:pt>
    <dgm:pt modelId="{BE734CF8-B90A-4D95-8408-4B43F7874C9C}" type="pres">
      <dgm:prSet presAssocID="{1BE893BA-B98A-4F85-ACBC-E76CC629F5BF}" presName="linNode" presStyleCnt="0"/>
      <dgm:spPr/>
    </dgm:pt>
    <dgm:pt modelId="{E91EB702-C1D8-4FAC-95BE-4AF129FEEB72}" type="pres">
      <dgm:prSet presAssocID="{1BE893BA-B98A-4F85-ACBC-E76CC629F5BF}" presName="parentText" presStyleLbl="node1" presStyleIdx="0" presStyleCnt="3">
        <dgm:presLayoutVars>
          <dgm:chMax val="1"/>
          <dgm:bulletEnabled val="1"/>
        </dgm:presLayoutVars>
      </dgm:prSet>
      <dgm:spPr/>
    </dgm:pt>
    <dgm:pt modelId="{26895A81-3600-4A92-AD35-F9A58552778E}" type="pres">
      <dgm:prSet presAssocID="{1BE893BA-B98A-4F85-ACBC-E76CC629F5BF}" presName="descendantText" presStyleLbl="alignAccFollowNode1" presStyleIdx="0" presStyleCnt="3">
        <dgm:presLayoutVars>
          <dgm:bulletEnabled val="1"/>
        </dgm:presLayoutVars>
      </dgm:prSet>
      <dgm:spPr/>
    </dgm:pt>
    <dgm:pt modelId="{71354804-EDE5-45CB-A1A1-D3BCA269F3C2}" type="pres">
      <dgm:prSet presAssocID="{7A3687E0-430D-46B2-B4B1-18EFF70F0415}" presName="sp" presStyleCnt="0"/>
      <dgm:spPr/>
    </dgm:pt>
    <dgm:pt modelId="{62DD8BD9-CBE9-4D42-8E87-43D43A9E9A64}" type="pres">
      <dgm:prSet presAssocID="{980A03FF-77C1-49B0-B7D6-CE4EDAEC101A}" presName="linNode" presStyleCnt="0"/>
      <dgm:spPr/>
    </dgm:pt>
    <dgm:pt modelId="{3BB28462-8FCD-46A7-9EAE-7D45D4A97379}" type="pres">
      <dgm:prSet presAssocID="{980A03FF-77C1-49B0-B7D6-CE4EDAEC101A}" presName="parentText" presStyleLbl="node1" presStyleIdx="1" presStyleCnt="3">
        <dgm:presLayoutVars>
          <dgm:chMax val="1"/>
          <dgm:bulletEnabled val="1"/>
        </dgm:presLayoutVars>
      </dgm:prSet>
      <dgm:spPr/>
    </dgm:pt>
    <dgm:pt modelId="{DF0782A1-6473-4495-8A36-380B51023198}" type="pres">
      <dgm:prSet presAssocID="{980A03FF-77C1-49B0-B7D6-CE4EDAEC101A}" presName="descendantText" presStyleLbl="alignAccFollowNode1" presStyleIdx="1" presStyleCnt="3">
        <dgm:presLayoutVars>
          <dgm:bulletEnabled val="1"/>
        </dgm:presLayoutVars>
      </dgm:prSet>
      <dgm:spPr/>
    </dgm:pt>
    <dgm:pt modelId="{E117482D-DD7A-4F68-987D-489A35BA6B9D}" type="pres">
      <dgm:prSet presAssocID="{7F2C1983-EBA1-49C0-9839-BF3343554CE5}" presName="sp" presStyleCnt="0"/>
      <dgm:spPr/>
    </dgm:pt>
    <dgm:pt modelId="{76EBB3CC-127B-4200-ABAD-FF424010E2A7}" type="pres">
      <dgm:prSet presAssocID="{33A169DB-38E6-489E-BE8B-B9E8CA62E085}" presName="linNode" presStyleCnt="0"/>
      <dgm:spPr/>
    </dgm:pt>
    <dgm:pt modelId="{C8B43C5A-C1C4-49A0-A56A-1CAD5BE33306}" type="pres">
      <dgm:prSet presAssocID="{33A169DB-38E6-489E-BE8B-B9E8CA62E085}" presName="parentText" presStyleLbl="node1" presStyleIdx="2" presStyleCnt="3">
        <dgm:presLayoutVars>
          <dgm:chMax val="1"/>
          <dgm:bulletEnabled val="1"/>
        </dgm:presLayoutVars>
      </dgm:prSet>
      <dgm:spPr/>
    </dgm:pt>
    <dgm:pt modelId="{A207FB0A-7D77-4880-A3D2-95BD246EF5BE}" type="pres">
      <dgm:prSet presAssocID="{33A169DB-38E6-489E-BE8B-B9E8CA62E085}" presName="descendantText" presStyleLbl="alignAccFollowNode1" presStyleIdx="2" presStyleCnt="3">
        <dgm:presLayoutVars>
          <dgm:bulletEnabled val="1"/>
        </dgm:presLayoutVars>
      </dgm:prSet>
      <dgm:spPr/>
    </dgm:pt>
  </dgm:ptLst>
  <dgm:cxnLst>
    <dgm:cxn modelId="{84EE0033-F53E-4AD0-9DC8-91D4BD960411}" srcId="{696585EF-4711-4313-AE89-3C24FFC5F164}" destId="{1BE893BA-B98A-4F85-ACBC-E76CC629F5BF}" srcOrd="0" destOrd="0" parTransId="{BEB5B994-5712-421E-B74B-F3CE390D1676}" sibTransId="{7A3687E0-430D-46B2-B4B1-18EFF70F0415}"/>
    <dgm:cxn modelId="{5A69DC36-6229-4BF5-8C7B-170610132936}" type="presOf" srcId="{208554BC-6593-4071-92E6-0B5C685F12B2}" destId="{A207FB0A-7D77-4880-A3D2-95BD246EF5BE}" srcOrd="0" destOrd="0" presId="urn:microsoft.com/office/officeart/2005/8/layout/vList5"/>
    <dgm:cxn modelId="{FC0E995F-8B90-45FC-AAEF-287AC1DA6BAE}" type="presOf" srcId="{33A169DB-38E6-489E-BE8B-B9E8CA62E085}" destId="{C8B43C5A-C1C4-49A0-A56A-1CAD5BE33306}" srcOrd="0" destOrd="0" presId="urn:microsoft.com/office/officeart/2005/8/layout/vList5"/>
    <dgm:cxn modelId="{A5C17060-7DE2-4783-8E1F-557519BA9712}" srcId="{696585EF-4711-4313-AE89-3C24FFC5F164}" destId="{980A03FF-77C1-49B0-B7D6-CE4EDAEC101A}" srcOrd="1" destOrd="0" parTransId="{F43B7C3D-634A-47D7-8F31-3295AC67A8F4}" sibTransId="{7F2C1983-EBA1-49C0-9839-BF3343554CE5}"/>
    <dgm:cxn modelId="{CE605276-40EE-48A8-9ED1-4F2B0DE8FD77}" srcId="{33A169DB-38E6-489E-BE8B-B9E8CA62E085}" destId="{208554BC-6593-4071-92E6-0B5C685F12B2}" srcOrd="0" destOrd="0" parTransId="{2CA6338A-57C7-43C1-9403-790C32F62A95}" sibTransId="{26358929-4E2C-4ADC-BC9A-BE6D11F113DE}"/>
    <dgm:cxn modelId="{6A695957-9DC9-4FEF-857B-60CD8E89F1D5}" srcId="{1BE893BA-B98A-4F85-ACBC-E76CC629F5BF}" destId="{C62F3E53-B51D-44FA-8704-1BF57EEFCA35}" srcOrd="0" destOrd="0" parTransId="{CC29AD81-2924-42AA-9EE2-FCD1EB41B79D}" sibTransId="{BDCF6AF9-B0AD-45C5-BAE9-9598EF2A26D9}"/>
    <dgm:cxn modelId="{9D42305A-E44E-4619-9902-CBC7225D4F55}" type="presOf" srcId="{1BE893BA-B98A-4F85-ACBC-E76CC629F5BF}" destId="{E91EB702-C1D8-4FAC-95BE-4AF129FEEB72}" srcOrd="0" destOrd="0" presId="urn:microsoft.com/office/officeart/2005/8/layout/vList5"/>
    <dgm:cxn modelId="{35408FBB-CB45-4E49-B337-7ABDE2DAB474}" srcId="{980A03FF-77C1-49B0-B7D6-CE4EDAEC101A}" destId="{E06873F8-6779-441C-8310-ED87A4C60BC6}" srcOrd="0" destOrd="0" parTransId="{55D1ACF8-4818-4F1F-A80D-065AFF87FEBA}" sibTransId="{6DC6CCB6-AE2D-403A-BC5D-B97CB16651B6}"/>
    <dgm:cxn modelId="{1316B3D1-91DB-4718-AFCA-BA9DCB613D35}" type="presOf" srcId="{E06873F8-6779-441C-8310-ED87A4C60BC6}" destId="{DF0782A1-6473-4495-8A36-380B51023198}" srcOrd="0" destOrd="0" presId="urn:microsoft.com/office/officeart/2005/8/layout/vList5"/>
    <dgm:cxn modelId="{E91F3CDA-0916-49FC-AF6D-E1A821FAE44B}" type="presOf" srcId="{980A03FF-77C1-49B0-B7D6-CE4EDAEC101A}" destId="{3BB28462-8FCD-46A7-9EAE-7D45D4A97379}" srcOrd="0" destOrd="0" presId="urn:microsoft.com/office/officeart/2005/8/layout/vList5"/>
    <dgm:cxn modelId="{71D6F2EC-F756-4BA4-8F3F-F4F27911AFED}" type="presOf" srcId="{C62F3E53-B51D-44FA-8704-1BF57EEFCA35}" destId="{26895A81-3600-4A92-AD35-F9A58552778E}" srcOrd="0" destOrd="0" presId="urn:microsoft.com/office/officeart/2005/8/layout/vList5"/>
    <dgm:cxn modelId="{BF9747ED-A358-488B-812C-2552AA2D8AE5}" srcId="{696585EF-4711-4313-AE89-3C24FFC5F164}" destId="{33A169DB-38E6-489E-BE8B-B9E8CA62E085}" srcOrd="2" destOrd="0" parTransId="{D21C76FC-85FA-4EF1-811B-231CA870979D}" sibTransId="{AEE8A2F2-7D34-4970-8FD1-5EDA1A8CF07A}"/>
    <dgm:cxn modelId="{2B1BF7EE-A2D8-4426-8CD8-68C638F59250}" type="presOf" srcId="{696585EF-4711-4313-AE89-3C24FFC5F164}" destId="{C2A8BF2A-3B3F-4A77-A4B0-EC9A3447DE0F}" srcOrd="0" destOrd="0" presId="urn:microsoft.com/office/officeart/2005/8/layout/vList5"/>
    <dgm:cxn modelId="{A8ECE5A4-C2C3-4B75-9712-A2B6B5BAF9AE}" type="presParOf" srcId="{C2A8BF2A-3B3F-4A77-A4B0-EC9A3447DE0F}" destId="{BE734CF8-B90A-4D95-8408-4B43F7874C9C}" srcOrd="0" destOrd="0" presId="urn:microsoft.com/office/officeart/2005/8/layout/vList5"/>
    <dgm:cxn modelId="{01AE41B9-6B4C-44DC-A313-5E6B257BE07D}" type="presParOf" srcId="{BE734CF8-B90A-4D95-8408-4B43F7874C9C}" destId="{E91EB702-C1D8-4FAC-95BE-4AF129FEEB72}" srcOrd="0" destOrd="0" presId="urn:microsoft.com/office/officeart/2005/8/layout/vList5"/>
    <dgm:cxn modelId="{B723A35E-ED65-4A55-B71B-E75561A71210}" type="presParOf" srcId="{BE734CF8-B90A-4D95-8408-4B43F7874C9C}" destId="{26895A81-3600-4A92-AD35-F9A58552778E}" srcOrd="1" destOrd="0" presId="urn:microsoft.com/office/officeart/2005/8/layout/vList5"/>
    <dgm:cxn modelId="{28222409-1F5B-4997-94BC-B6F4A4C38598}" type="presParOf" srcId="{C2A8BF2A-3B3F-4A77-A4B0-EC9A3447DE0F}" destId="{71354804-EDE5-45CB-A1A1-D3BCA269F3C2}" srcOrd="1" destOrd="0" presId="urn:microsoft.com/office/officeart/2005/8/layout/vList5"/>
    <dgm:cxn modelId="{B6F8A70E-882D-4118-B633-188745134718}" type="presParOf" srcId="{C2A8BF2A-3B3F-4A77-A4B0-EC9A3447DE0F}" destId="{62DD8BD9-CBE9-4D42-8E87-43D43A9E9A64}" srcOrd="2" destOrd="0" presId="urn:microsoft.com/office/officeart/2005/8/layout/vList5"/>
    <dgm:cxn modelId="{04067933-1A8F-499A-8121-9128BAE90B9F}" type="presParOf" srcId="{62DD8BD9-CBE9-4D42-8E87-43D43A9E9A64}" destId="{3BB28462-8FCD-46A7-9EAE-7D45D4A97379}" srcOrd="0" destOrd="0" presId="urn:microsoft.com/office/officeart/2005/8/layout/vList5"/>
    <dgm:cxn modelId="{1AE86EF6-96B7-4192-9CA7-016F15C9B49B}" type="presParOf" srcId="{62DD8BD9-CBE9-4D42-8E87-43D43A9E9A64}" destId="{DF0782A1-6473-4495-8A36-380B51023198}" srcOrd="1" destOrd="0" presId="urn:microsoft.com/office/officeart/2005/8/layout/vList5"/>
    <dgm:cxn modelId="{60D86895-04DD-4189-A42D-0605B678BA0F}" type="presParOf" srcId="{C2A8BF2A-3B3F-4A77-A4B0-EC9A3447DE0F}" destId="{E117482D-DD7A-4F68-987D-489A35BA6B9D}" srcOrd="3" destOrd="0" presId="urn:microsoft.com/office/officeart/2005/8/layout/vList5"/>
    <dgm:cxn modelId="{EE88A61F-B855-4C2E-AACD-2664563A7E1B}" type="presParOf" srcId="{C2A8BF2A-3B3F-4A77-A4B0-EC9A3447DE0F}" destId="{76EBB3CC-127B-4200-ABAD-FF424010E2A7}" srcOrd="4" destOrd="0" presId="urn:microsoft.com/office/officeart/2005/8/layout/vList5"/>
    <dgm:cxn modelId="{DA7420E2-74A5-4114-AB99-9035A05E7AD9}" type="presParOf" srcId="{76EBB3CC-127B-4200-ABAD-FF424010E2A7}" destId="{C8B43C5A-C1C4-49A0-A56A-1CAD5BE33306}" srcOrd="0" destOrd="0" presId="urn:microsoft.com/office/officeart/2005/8/layout/vList5"/>
    <dgm:cxn modelId="{F4B7E156-70A5-4604-9F60-9C96FD1EA9B8}" type="presParOf" srcId="{76EBB3CC-127B-4200-ABAD-FF424010E2A7}" destId="{A207FB0A-7D77-4880-A3D2-95BD246EF5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6A10A1-D575-43B4-8169-E72C20679B7A}"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ES"/>
        </a:p>
      </dgm:t>
    </dgm:pt>
    <dgm:pt modelId="{324C5426-40F0-4407-8517-112E404EAB87}">
      <dgm:prSet phldrT="[Texto]"/>
      <dgm:spPr/>
      <dgm:t>
        <a:bodyPr/>
        <a:lstStyle/>
        <a:p>
          <a:r>
            <a:rPr lang="es-ES" dirty="0"/>
            <a:t>Liquidación de la historia clínica</a:t>
          </a:r>
        </a:p>
      </dgm:t>
    </dgm:pt>
    <dgm:pt modelId="{EE053DA8-48EB-4C55-B284-13C8670F4D6C}" type="parTrans" cxnId="{36E7500D-4326-4638-AACC-CC82FB53F154}">
      <dgm:prSet/>
      <dgm:spPr/>
      <dgm:t>
        <a:bodyPr/>
        <a:lstStyle/>
        <a:p>
          <a:endParaRPr lang="es-ES"/>
        </a:p>
      </dgm:t>
    </dgm:pt>
    <dgm:pt modelId="{97971100-687B-4EA1-B8DF-F0DFF5FA6266}" type="sibTrans" cxnId="{36E7500D-4326-4638-AACC-CC82FB53F154}">
      <dgm:prSet/>
      <dgm:spPr/>
      <dgm:t>
        <a:bodyPr/>
        <a:lstStyle/>
        <a:p>
          <a:endParaRPr lang="es-ES"/>
        </a:p>
      </dgm:t>
    </dgm:pt>
    <dgm:pt modelId="{49990897-8059-4EB2-9F3F-A3F28F69CFB1}">
      <dgm:prSet phldrT="[Texto]"/>
      <dgm:spPr/>
      <dgm:t>
        <a:bodyPr/>
        <a:lstStyle/>
        <a:p>
          <a:r>
            <a:rPr lang="es-ES" dirty="0"/>
            <a:t>La IPS publicará como mínimo dos (2) avisos en un diario de amplia circulación nacional con un intervalo de ocho (8) días, en el cual se indicará el plazo y las condiciones para  que los usuarios retiren sus historias clínicas, plazo que podrá extenderse hasta por  dos  (2) meses, contado, a partir de la publicación del último aviso.</a:t>
          </a:r>
        </a:p>
      </dgm:t>
    </dgm:pt>
    <dgm:pt modelId="{DB38779D-0AF7-4258-AE2F-8150E35EF989}" type="parTrans" cxnId="{5EE83420-403B-4506-A1AC-71C4132A4B92}">
      <dgm:prSet/>
      <dgm:spPr/>
      <dgm:t>
        <a:bodyPr/>
        <a:lstStyle/>
        <a:p>
          <a:endParaRPr lang="es-ES"/>
        </a:p>
      </dgm:t>
    </dgm:pt>
    <dgm:pt modelId="{D8D61718-ECF7-4FA9-8EBA-A0B8FDACADA8}" type="sibTrans" cxnId="{5EE83420-403B-4506-A1AC-71C4132A4B92}">
      <dgm:prSet/>
      <dgm:spPr/>
      <dgm:t>
        <a:bodyPr/>
        <a:lstStyle/>
        <a:p>
          <a:endParaRPr lang="es-ES"/>
        </a:p>
      </dgm:t>
    </dgm:pt>
    <dgm:pt modelId="{094D8594-DCAB-45ED-A8BE-B821C10B59D7}">
      <dgm:prSet phldrT="[Texto]"/>
      <dgm:spPr/>
      <dgm:t>
        <a:bodyPr/>
        <a:lstStyle/>
        <a:p>
          <a:r>
            <a:rPr lang="es-ES" dirty="0"/>
            <a:t>Ante la </a:t>
          </a:r>
          <a:r>
            <a:rPr lang="es-ES" b="1" dirty="0"/>
            <a:t>imposibilidad de su entrega al usuario </a:t>
          </a:r>
          <a:r>
            <a:rPr lang="es-ES" dirty="0"/>
            <a:t>o a su representante legal, el liquidador de la empresa levantará un acta con los datos de quienes no recogieron dichos documentos, y  </a:t>
          </a:r>
          <a:r>
            <a:rPr lang="es-ES" b="1" dirty="0"/>
            <a:t>procederá a destruir las historias clínicas no reclamadas en las cuales la última </a:t>
          </a:r>
          <a:r>
            <a:rPr lang="es-ES" dirty="0"/>
            <a:t>atención</a:t>
          </a:r>
          <a:r>
            <a:rPr lang="es-ES" b="1" dirty="0"/>
            <a:t> o tratamiento se hubiere practicado en un término igual o superior a los diez (10) años anteriores</a:t>
          </a:r>
          <a:r>
            <a:rPr lang="es-ES" dirty="0"/>
            <a:t>, contados en la fecha en la que se cumpla el plazo previsto en el inciso anterior.</a:t>
          </a:r>
          <a:r>
            <a:rPr lang="es-CO" dirty="0"/>
            <a:t> </a:t>
          </a:r>
          <a:r>
            <a:rPr lang="es-ES" dirty="0"/>
            <a:t> </a:t>
          </a:r>
        </a:p>
      </dgm:t>
    </dgm:pt>
    <dgm:pt modelId="{27F51B89-60B2-4508-889D-FAB8661AB6EF}" type="parTrans" cxnId="{08C9CC7E-9128-4F39-BBF2-BAD23FAE949A}">
      <dgm:prSet/>
      <dgm:spPr/>
      <dgm:t>
        <a:bodyPr/>
        <a:lstStyle/>
        <a:p>
          <a:endParaRPr lang="es-ES"/>
        </a:p>
      </dgm:t>
    </dgm:pt>
    <dgm:pt modelId="{1C092AD7-22D8-4C5F-8FCB-79115D410B93}" type="sibTrans" cxnId="{08C9CC7E-9128-4F39-BBF2-BAD23FAE949A}">
      <dgm:prSet/>
      <dgm:spPr/>
      <dgm:t>
        <a:bodyPr/>
        <a:lstStyle/>
        <a:p>
          <a:endParaRPr lang="es-ES"/>
        </a:p>
      </dgm:t>
    </dgm:pt>
    <dgm:pt modelId="{21DE5940-639B-4212-A3D2-903A6BC701E6}">
      <dgm:prSet phldrT="[Texto]"/>
      <dgm:spPr/>
      <dgm:t>
        <a:bodyPr/>
        <a:lstStyle/>
        <a:p>
          <a:r>
            <a:rPr lang="es-ES" b="1" dirty="0"/>
            <a:t> HC no reclamadas, cuya última atención se hubiere practicado en un plazo  inferior a los diez (10) serán remitidas a la última EPS  en la cual se encuentre afiliado el usuario.</a:t>
          </a:r>
          <a:endParaRPr lang="es-ES" dirty="0"/>
        </a:p>
      </dgm:t>
    </dgm:pt>
    <dgm:pt modelId="{870E5F78-487D-47D7-B761-395A24F44788}" type="parTrans" cxnId="{1AF2913B-F52A-4958-B83A-04B667A1CC2E}">
      <dgm:prSet/>
      <dgm:spPr/>
      <dgm:t>
        <a:bodyPr/>
        <a:lstStyle/>
        <a:p>
          <a:endParaRPr lang="es-ES"/>
        </a:p>
      </dgm:t>
    </dgm:pt>
    <dgm:pt modelId="{D6AC78F8-70AC-4888-97FD-8BC95D6934B8}" type="sibTrans" cxnId="{1AF2913B-F52A-4958-B83A-04B667A1CC2E}">
      <dgm:prSet/>
      <dgm:spPr/>
      <dgm:t>
        <a:bodyPr/>
        <a:lstStyle/>
        <a:p>
          <a:endParaRPr lang="es-ES"/>
        </a:p>
      </dgm:t>
    </dgm:pt>
    <dgm:pt modelId="{ACCC9DE7-24BE-4746-8E8B-F2FB9A71F14D}" type="pres">
      <dgm:prSet presAssocID="{856A10A1-D575-43B4-8169-E72C20679B7A}" presName="Name0" presStyleCnt="0">
        <dgm:presLayoutVars>
          <dgm:chPref val="1"/>
          <dgm:dir/>
          <dgm:animOne val="branch"/>
          <dgm:animLvl val="lvl"/>
          <dgm:resizeHandles val="exact"/>
        </dgm:presLayoutVars>
      </dgm:prSet>
      <dgm:spPr/>
    </dgm:pt>
    <dgm:pt modelId="{4C28E14E-B810-46E4-BBA2-0D5CE8905628}" type="pres">
      <dgm:prSet presAssocID="{324C5426-40F0-4407-8517-112E404EAB87}" presName="root1" presStyleCnt="0"/>
      <dgm:spPr/>
    </dgm:pt>
    <dgm:pt modelId="{280EC48D-DF43-43A0-A619-BA0F7CC7E9A4}" type="pres">
      <dgm:prSet presAssocID="{324C5426-40F0-4407-8517-112E404EAB87}" presName="LevelOneTextNode" presStyleLbl="node0" presStyleIdx="0" presStyleCnt="1">
        <dgm:presLayoutVars>
          <dgm:chPref val="3"/>
        </dgm:presLayoutVars>
      </dgm:prSet>
      <dgm:spPr/>
    </dgm:pt>
    <dgm:pt modelId="{D100EC36-9C7F-49D9-B4DB-3DA980143775}" type="pres">
      <dgm:prSet presAssocID="{324C5426-40F0-4407-8517-112E404EAB87}" presName="level2hierChild" presStyleCnt="0"/>
      <dgm:spPr/>
    </dgm:pt>
    <dgm:pt modelId="{FE039D9D-D398-42F5-86AB-3315842E33B1}" type="pres">
      <dgm:prSet presAssocID="{DB38779D-0AF7-4258-AE2F-8150E35EF989}" presName="conn2-1" presStyleLbl="parChTrans1D2" presStyleIdx="0" presStyleCnt="2"/>
      <dgm:spPr/>
    </dgm:pt>
    <dgm:pt modelId="{664660D9-94B2-49F5-9D42-0AAA4B31580D}" type="pres">
      <dgm:prSet presAssocID="{DB38779D-0AF7-4258-AE2F-8150E35EF989}" presName="connTx" presStyleLbl="parChTrans1D2" presStyleIdx="0" presStyleCnt="2"/>
      <dgm:spPr/>
    </dgm:pt>
    <dgm:pt modelId="{74302D9C-7DDD-4DB1-A649-A777A54C3889}" type="pres">
      <dgm:prSet presAssocID="{49990897-8059-4EB2-9F3F-A3F28F69CFB1}" presName="root2" presStyleCnt="0"/>
      <dgm:spPr/>
    </dgm:pt>
    <dgm:pt modelId="{601FB695-0E32-4A7E-A153-CBA592441E3E}" type="pres">
      <dgm:prSet presAssocID="{49990897-8059-4EB2-9F3F-A3F28F69CFB1}" presName="LevelTwoTextNode" presStyleLbl="node2" presStyleIdx="0" presStyleCnt="2" custScaleY="117179">
        <dgm:presLayoutVars>
          <dgm:chPref val="3"/>
        </dgm:presLayoutVars>
      </dgm:prSet>
      <dgm:spPr/>
    </dgm:pt>
    <dgm:pt modelId="{B0E1083F-42B4-4CB6-B8B9-EB3054192486}" type="pres">
      <dgm:prSet presAssocID="{49990897-8059-4EB2-9F3F-A3F28F69CFB1}" presName="level3hierChild" presStyleCnt="0"/>
      <dgm:spPr/>
    </dgm:pt>
    <dgm:pt modelId="{0A038247-9771-4CF2-84F5-15F9E956D321}" type="pres">
      <dgm:prSet presAssocID="{27F51B89-60B2-4508-889D-FAB8661AB6EF}" presName="conn2-1" presStyleLbl="parChTrans1D2" presStyleIdx="1" presStyleCnt="2"/>
      <dgm:spPr/>
    </dgm:pt>
    <dgm:pt modelId="{4E51A535-88E0-4FBE-A8D1-5A10C94DF64B}" type="pres">
      <dgm:prSet presAssocID="{27F51B89-60B2-4508-889D-FAB8661AB6EF}" presName="connTx" presStyleLbl="parChTrans1D2" presStyleIdx="1" presStyleCnt="2"/>
      <dgm:spPr/>
    </dgm:pt>
    <dgm:pt modelId="{AE7563AC-081F-4F3C-A1ED-41412F59D144}" type="pres">
      <dgm:prSet presAssocID="{094D8594-DCAB-45ED-A8BE-B821C10B59D7}" presName="root2" presStyleCnt="0"/>
      <dgm:spPr/>
    </dgm:pt>
    <dgm:pt modelId="{89C6A70A-4EB4-4309-9756-1E70FACA84C8}" type="pres">
      <dgm:prSet presAssocID="{094D8594-DCAB-45ED-A8BE-B821C10B59D7}" presName="LevelTwoTextNode" presStyleLbl="node2" presStyleIdx="1" presStyleCnt="2" custScaleY="120611">
        <dgm:presLayoutVars>
          <dgm:chPref val="3"/>
        </dgm:presLayoutVars>
      </dgm:prSet>
      <dgm:spPr/>
    </dgm:pt>
    <dgm:pt modelId="{7C07A65A-9516-42F0-BB62-994A0E2FEE7E}" type="pres">
      <dgm:prSet presAssocID="{094D8594-DCAB-45ED-A8BE-B821C10B59D7}" presName="level3hierChild" presStyleCnt="0"/>
      <dgm:spPr/>
    </dgm:pt>
    <dgm:pt modelId="{1A6B43D5-7899-4F8D-AE96-D8D43811CEE8}" type="pres">
      <dgm:prSet presAssocID="{870E5F78-487D-47D7-B761-395A24F44788}" presName="conn2-1" presStyleLbl="parChTrans1D3" presStyleIdx="0" presStyleCnt="1"/>
      <dgm:spPr/>
    </dgm:pt>
    <dgm:pt modelId="{D69A87ED-B687-4D73-B174-8423B3DFD890}" type="pres">
      <dgm:prSet presAssocID="{870E5F78-487D-47D7-B761-395A24F44788}" presName="connTx" presStyleLbl="parChTrans1D3" presStyleIdx="0" presStyleCnt="1"/>
      <dgm:spPr/>
    </dgm:pt>
    <dgm:pt modelId="{932D8D42-D2A7-402F-B1DB-89C3EFFDBFE2}" type="pres">
      <dgm:prSet presAssocID="{21DE5940-639B-4212-A3D2-903A6BC701E6}" presName="root2" presStyleCnt="0"/>
      <dgm:spPr/>
    </dgm:pt>
    <dgm:pt modelId="{5364ED06-F4AD-4409-BA93-16EE28905D1B}" type="pres">
      <dgm:prSet presAssocID="{21DE5940-639B-4212-A3D2-903A6BC701E6}" presName="LevelTwoTextNode" presStyleLbl="node3" presStyleIdx="0" presStyleCnt="1">
        <dgm:presLayoutVars>
          <dgm:chPref val="3"/>
        </dgm:presLayoutVars>
      </dgm:prSet>
      <dgm:spPr/>
    </dgm:pt>
    <dgm:pt modelId="{A7CBA56C-398C-4F8D-BAAF-ED294FAB9A5D}" type="pres">
      <dgm:prSet presAssocID="{21DE5940-639B-4212-A3D2-903A6BC701E6}" presName="level3hierChild" presStyleCnt="0"/>
      <dgm:spPr/>
    </dgm:pt>
  </dgm:ptLst>
  <dgm:cxnLst>
    <dgm:cxn modelId="{36E7500D-4326-4638-AACC-CC82FB53F154}" srcId="{856A10A1-D575-43B4-8169-E72C20679B7A}" destId="{324C5426-40F0-4407-8517-112E404EAB87}" srcOrd="0" destOrd="0" parTransId="{EE053DA8-48EB-4C55-B284-13C8670F4D6C}" sibTransId="{97971100-687B-4EA1-B8DF-F0DFF5FA6266}"/>
    <dgm:cxn modelId="{5EE83420-403B-4506-A1AC-71C4132A4B92}" srcId="{324C5426-40F0-4407-8517-112E404EAB87}" destId="{49990897-8059-4EB2-9F3F-A3F28F69CFB1}" srcOrd="0" destOrd="0" parTransId="{DB38779D-0AF7-4258-AE2F-8150E35EF989}" sibTransId="{D8D61718-ECF7-4FA9-8EBA-A0B8FDACADA8}"/>
    <dgm:cxn modelId="{858F2C2B-B762-478B-A1F7-0611165F7D2C}" type="presOf" srcId="{21DE5940-639B-4212-A3D2-903A6BC701E6}" destId="{5364ED06-F4AD-4409-BA93-16EE28905D1B}" srcOrd="0" destOrd="0" presId="urn:microsoft.com/office/officeart/2008/layout/HorizontalMultiLevelHierarchy"/>
    <dgm:cxn modelId="{8351B733-11ED-460B-BB81-45C07C19A7D7}" type="presOf" srcId="{DB38779D-0AF7-4258-AE2F-8150E35EF989}" destId="{664660D9-94B2-49F5-9D42-0AAA4B31580D}" srcOrd="1" destOrd="0" presId="urn:microsoft.com/office/officeart/2008/layout/HorizontalMultiLevelHierarchy"/>
    <dgm:cxn modelId="{1AF2913B-F52A-4958-B83A-04B667A1CC2E}" srcId="{094D8594-DCAB-45ED-A8BE-B821C10B59D7}" destId="{21DE5940-639B-4212-A3D2-903A6BC701E6}" srcOrd="0" destOrd="0" parTransId="{870E5F78-487D-47D7-B761-395A24F44788}" sibTransId="{D6AC78F8-70AC-4888-97FD-8BC95D6934B8}"/>
    <dgm:cxn modelId="{B8F6305B-1A48-4F86-BE42-35621634559D}" type="presOf" srcId="{324C5426-40F0-4407-8517-112E404EAB87}" destId="{280EC48D-DF43-43A0-A619-BA0F7CC7E9A4}" srcOrd="0" destOrd="0" presId="urn:microsoft.com/office/officeart/2008/layout/HorizontalMultiLevelHierarchy"/>
    <dgm:cxn modelId="{372FDA4A-58CF-4AA1-A4AF-217ECE0ADAB3}" type="presOf" srcId="{27F51B89-60B2-4508-889D-FAB8661AB6EF}" destId="{0A038247-9771-4CF2-84F5-15F9E956D321}" srcOrd="0" destOrd="0" presId="urn:microsoft.com/office/officeart/2008/layout/HorizontalMultiLevelHierarchy"/>
    <dgm:cxn modelId="{B9ABB770-375A-41F0-B0BA-FFCACDEA5A73}" type="presOf" srcId="{DB38779D-0AF7-4258-AE2F-8150E35EF989}" destId="{FE039D9D-D398-42F5-86AB-3315842E33B1}" srcOrd="0" destOrd="0" presId="urn:microsoft.com/office/officeart/2008/layout/HorizontalMultiLevelHierarchy"/>
    <dgm:cxn modelId="{DE5CF151-B744-406C-B9D9-1A5337717EB5}" type="presOf" srcId="{27F51B89-60B2-4508-889D-FAB8661AB6EF}" destId="{4E51A535-88E0-4FBE-A8D1-5A10C94DF64B}" srcOrd="1" destOrd="0" presId="urn:microsoft.com/office/officeart/2008/layout/HorizontalMultiLevelHierarchy"/>
    <dgm:cxn modelId="{08C9CC7E-9128-4F39-BBF2-BAD23FAE949A}" srcId="{324C5426-40F0-4407-8517-112E404EAB87}" destId="{094D8594-DCAB-45ED-A8BE-B821C10B59D7}" srcOrd="1" destOrd="0" parTransId="{27F51B89-60B2-4508-889D-FAB8661AB6EF}" sibTransId="{1C092AD7-22D8-4C5F-8FCB-79115D410B93}"/>
    <dgm:cxn modelId="{9905858E-2E0D-4C6F-B92E-8862AE4D8ADA}" type="presOf" srcId="{870E5F78-487D-47D7-B761-395A24F44788}" destId="{1A6B43D5-7899-4F8D-AE96-D8D43811CEE8}" srcOrd="0" destOrd="0" presId="urn:microsoft.com/office/officeart/2008/layout/HorizontalMultiLevelHierarchy"/>
    <dgm:cxn modelId="{8A6CE9AA-9B26-4BE3-9D0E-ED4B85CB415C}" type="presOf" srcId="{094D8594-DCAB-45ED-A8BE-B821C10B59D7}" destId="{89C6A70A-4EB4-4309-9756-1E70FACA84C8}" srcOrd="0" destOrd="0" presId="urn:microsoft.com/office/officeart/2008/layout/HorizontalMultiLevelHierarchy"/>
    <dgm:cxn modelId="{A72864AF-0BF6-41E3-82F5-B604FBDCF068}" type="presOf" srcId="{870E5F78-487D-47D7-B761-395A24F44788}" destId="{D69A87ED-B687-4D73-B174-8423B3DFD890}" srcOrd="1" destOrd="0" presId="urn:microsoft.com/office/officeart/2008/layout/HorizontalMultiLevelHierarchy"/>
    <dgm:cxn modelId="{3A2B24C4-DD01-4355-81CC-A1CB87EFF213}" type="presOf" srcId="{856A10A1-D575-43B4-8169-E72C20679B7A}" destId="{ACCC9DE7-24BE-4746-8E8B-F2FB9A71F14D}" srcOrd="0" destOrd="0" presId="urn:microsoft.com/office/officeart/2008/layout/HorizontalMultiLevelHierarchy"/>
    <dgm:cxn modelId="{BDC419E2-42CA-4072-BD25-3932919D0F7F}" type="presOf" srcId="{49990897-8059-4EB2-9F3F-A3F28F69CFB1}" destId="{601FB695-0E32-4A7E-A153-CBA592441E3E}" srcOrd="0" destOrd="0" presId="urn:microsoft.com/office/officeart/2008/layout/HorizontalMultiLevelHierarchy"/>
    <dgm:cxn modelId="{69826B67-91F1-4ACF-852D-1173A0DD4342}" type="presParOf" srcId="{ACCC9DE7-24BE-4746-8E8B-F2FB9A71F14D}" destId="{4C28E14E-B810-46E4-BBA2-0D5CE8905628}" srcOrd="0" destOrd="0" presId="urn:microsoft.com/office/officeart/2008/layout/HorizontalMultiLevelHierarchy"/>
    <dgm:cxn modelId="{E3A2A31A-592E-4BFE-A7F3-F3613A4335E7}" type="presParOf" srcId="{4C28E14E-B810-46E4-BBA2-0D5CE8905628}" destId="{280EC48D-DF43-43A0-A619-BA0F7CC7E9A4}" srcOrd="0" destOrd="0" presId="urn:microsoft.com/office/officeart/2008/layout/HorizontalMultiLevelHierarchy"/>
    <dgm:cxn modelId="{600A8281-FD9B-45F0-97B2-98E680427D23}" type="presParOf" srcId="{4C28E14E-B810-46E4-BBA2-0D5CE8905628}" destId="{D100EC36-9C7F-49D9-B4DB-3DA980143775}" srcOrd="1" destOrd="0" presId="urn:microsoft.com/office/officeart/2008/layout/HorizontalMultiLevelHierarchy"/>
    <dgm:cxn modelId="{05E6E51B-D7A0-486E-A113-F8E07859DB91}" type="presParOf" srcId="{D100EC36-9C7F-49D9-B4DB-3DA980143775}" destId="{FE039D9D-D398-42F5-86AB-3315842E33B1}" srcOrd="0" destOrd="0" presId="urn:microsoft.com/office/officeart/2008/layout/HorizontalMultiLevelHierarchy"/>
    <dgm:cxn modelId="{67CEA0CB-C725-4742-BF2E-B566002FBBF4}" type="presParOf" srcId="{FE039D9D-D398-42F5-86AB-3315842E33B1}" destId="{664660D9-94B2-49F5-9D42-0AAA4B31580D}" srcOrd="0" destOrd="0" presId="urn:microsoft.com/office/officeart/2008/layout/HorizontalMultiLevelHierarchy"/>
    <dgm:cxn modelId="{9D52EFC3-C308-4587-99A2-8E1487221AC4}" type="presParOf" srcId="{D100EC36-9C7F-49D9-B4DB-3DA980143775}" destId="{74302D9C-7DDD-4DB1-A649-A777A54C3889}" srcOrd="1" destOrd="0" presId="urn:microsoft.com/office/officeart/2008/layout/HorizontalMultiLevelHierarchy"/>
    <dgm:cxn modelId="{C002A1AA-C416-4E6D-B16C-3627220D4438}" type="presParOf" srcId="{74302D9C-7DDD-4DB1-A649-A777A54C3889}" destId="{601FB695-0E32-4A7E-A153-CBA592441E3E}" srcOrd="0" destOrd="0" presId="urn:microsoft.com/office/officeart/2008/layout/HorizontalMultiLevelHierarchy"/>
    <dgm:cxn modelId="{5FF20D3E-8334-40E5-AD35-5D4FA81374B2}" type="presParOf" srcId="{74302D9C-7DDD-4DB1-A649-A777A54C3889}" destId="{B0E1083F-42B4-4CB6-B8B9-EB3054192486}" srcOrd="1" destOrd="0" presId="urn:microsoft.com/office/officeart/2008/layout/HorizontalMultiLevelHierarchy"/>
    <dgm:cxn modelId="{B68FAD02-00FA-4E00-BE81-0BB57456FD36}" type="presParOf" srcId="{D100EC36-9C7F-49D9-B4DB-3DA980143775}" destId="{0A038247-9771-4CF2-84F5-15F9E956D321}" srcOrd="2" destOrd="0" presId="urn:microsoft.com/office/officeart/2008/layout/HorizontalMultiLevelHierarchy"/>
    <dgm:cxn modelId="{B7075843-D326-4D4D-A6AC-665F8BB7DB3B}" type="presParOf" srcId="{0A038247-9771-4CF2-84F5-15F9E956D321}" destId="{4E51A535-88E0-4FBE-A8D1-5A10C94DF64B}" srcOrd="0" destOrd="0" presId="urn:microsoft.com/office/officeart/2008/layout/HorizontalMultiLevelHierarchy"/>
    <dgm:cxn modelId="{7FCC976F-C3C3-430E-BA26-D695B861E84F}" type="presParOf" srcId="{D100EC36-9C7F-49D9-B4DB-3DA980143775}" destId="{AE7563AC-081F-4F3C-A1ED-41412F59D144}" srcOrd="3" destOrd="0" presId="urn:microsoft.com/office/officeart/2008/layout/HorizontalMultiLevelHierarchy"/>
    <dgm:cxn modelId="{79E926F1-81F1-45AA-9115-9F0F42756622}" type="presParOf" srcId="{AE7563AC-081F-4F3C-A1ED-41412F59D144}" destId="{89C6A70A-4EB4-4309-9756-1E70FACA84C8}" srcOrd="0" destOrd="0" presId="urn:microsoft.com/office/officeart/2008/layout/HorizontalMultiLevelHierarchy"/>
    <dgm:cxn modelId="{79182023-FD4C-41F7-8E68-CCD627F4EB5B}" type="presParOf" srcId="{AE7563AC-081F-4F3C-A1ED-41412F59D144}" destId="{7C07A65A-9516-42F0-BB62-994A0E2FEE7E}" srcOrd="1" destOrd="0" presId="urn:microsoft.com/office/officeart/2008/layout/HorizontalMultiLevelHierarchy"/>
    <dgm:cxn modelId="{92336AAD-9FB4-459A-A97F-3FD351467AED}" type="presParOf" srcId="{7C07A65A-9516-42F0-BB62-994A0E2FEE7E}" destId="{1A6B43D5-7899-4F8D-AE96-D8D43811CEE8}" srcOrd="0" destOrd="0" presId="urn:microsoft.com/office/officeart/2008/layout/HorizontalMultiLevelHierarchy"/>
    <dgm:cxn modelId="{006E3267-EC42-41E9-AFD3-D1E7700BA9FB}" type="presParOf" srcId="{1A6B43D5-7899-4F8D-AE96-D8D43811CEE8}" destId="{D69A87ED-B687-4D73-B174-8423B3DFD890}" srcOrd="0" destOrd="0" presId="urn:microsoft.com/office/officeart/2008/layout/HorizontalMultiLevelHierarchy"/>
    <dgm:cxn modelId="{98650700-1E57-4A35-999D-1DAC33CA4AB3}" type="presParOf" srcId="{7C07A65A-9516-42F0-BB62-994A0E2FEE7E}" destId="{932D8D42-D2A7-402F-B1DB-89C3EFFDBFE2}" srcOrd="1" destOrd="0" presId="urn:microsoft.com/office/officeart/2008/layout/HorizontalMultiLevelHierarchy"/>
    <dgm:cxn modelId="{E60244FA-D5C5-4C7A-A64C-6F885E5E89FF}" type="presParOf" srcId="{932D8D42-D2A7-402F-B1DB-89C3EFFDBFE2}" destId="{5364ED06-F4AD-4409-BA93-16EE28905D1B}" srcOrd="0" destOrd="0" presId="urn:microsoft.com/office/officeart/2008/layout/HorizontalMultiLevelHierarchy"/>
    <dgm:cxn modelId="{37F096AC-1B47-48E1-BAA6-23E1429F6C5B}" type="presParOf" srcId="{932D8D42-D2A7-402F-B1DB-89C3EFFDBFE2}" destId="{A7CBA56C-398C-4F8D-BAAF-ED294FAB9A5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73FB3B-AA63-43D6-93BE-E2E917234B4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DCF7270B-BB88-432B-A33A-F44F8FABBDCB}">
      <dgm:prSet phldrT="[Texto]"/>
      <dgm:spPr/>
      <dgm:t>
        <a:bodyPr/>
        <a:lstStyle/>
        <a:p>
          <a:r>
            <a:rPr lang="es-ES" dirty="0"/>
            <a:t>El usuario</a:t>
          </a:r>
        </a:p>
      </dgm:t>
    </dgm:pt>
    <dgm:pt modelId="{ACB635AC-17FF-4ECE-9E91-B90F26A1E7F2}" type="parTrans" cxnId="{CAEA4CEE-3ADC-4F75-B9AE-55DD7785A7E4}">
      <dgm:prSet/>
      <dgm:spPr/>
      <dgm:t>
        <a:bodyPr/>
        <a:lstStyle/>
        <a:p>
          <a:endParaRPr lang="es-ES"/>
        </a:p>
      </dgm:t>
    </dgm:pt>
    <dgm:pt modelId="{8E6466FE-52E7-4AD7-9F52-B9288EAEDDFA}" type="sibTrans" cxnId="{CAEA4CEE-3ADC-4F75-B9AE-55DD7785A7E4}">
      <dgm:prSet/>
      <dgm:spPr/>
      <dgm:t>
        <a:bodyPr/>
        <a:lstStyle/>
        <a:p>
          <a:endParaRPr lang="es-ES"/>
        </a:p>
      </dgm:t>
    </dgm:pt>
    <dgm:pt modelId="{17213BF4-242E-467D-A540-D3B7A5566AD1}">
      <dgm:prSet phldrT="[Texto]"/>
      <dgm:spPr/>
      <dgm:t>
        <a:bodyPr/>
        <a:lstStyle/>
        <a:p>
          <a:r>
            <a:rPr lang="es-ES" dirty="0"/>
            <a:t>El Equipo de Salud</a:t>
          </a:r>
        </a:p>
      </dgm:t>
    </dgm:pt>
    <dgm:pt modelId="{287E05E2-A284-4785-9A11-A28782E85A54}" type="parTrans" cxnId="{281A6EDC-6BDA-4410-B9DD-3A0ADAD2426E}">
      <dgm:prSet/>
      <dgm:spPr/>
      <dgm:t>
        <a:bodyPr/>
        <a:lstStyle/>
        <a:p>
          <a:endParaRPr lang="es-ES"/>
        </a:p>
      </dgm:t>
    </dgm:pt>
    <dgm:pt modelId="{06A9203F-91B3-4EEC-9F6D-4C476C73D4A1}" type="sibTrans" cxnId="{281A6EDC-6BDA-4410-B9DD-3A0ADAD2426E}">
      <dgm:prSet/>
      <dgm:spPr/>
      <dgm:t>
        <a:bodyPr/>
        <a:lstStyle/>
        <a:p>
          <a:endParaRPr lang="es-ES"/>
        </a:p>
      </dgm:t>
    </dgm:pt>
    <dgm:pt modelId="{ED09FEAC-E88B-41DD-81C8-805C0FB18BFB}">
      <dgm:prSet phldrT="[Texto]"/>
      <dgm:spPr/>
      <dgm:t>
        <a:bodyPr/>
        <a:lstStyle/>
        <a:p>
          <a:r>
            <a:rPr lang="es-ES" dirty="0"/>
            <a:t>Las autoridades judiciales y de Salud en los casos previstos en la Ley</a:t>
          </a:r>
        </a:p>
      </dgm:t>
    </dgm:pt>
    <dgm:pt modelId="{93ADF003-FEF2-44D9-B276-F264F77907E4}" type="parTrans" cxnId="{F1B3B99A-9BB4-4BC5-A459-5D8556071223}">
      <dgm:prSet/>
      <dgm:spPr/>
      <dgm:t>
        <a:bodyPr/>
        <a:lstStyle/>
        <a:p>
          <a:endParaRPr lang="es-ES"/>
        </a:p>
      </dgm:t>
    </dgm:pt>
    <dgm:pt modelId="{E281B441-3A5C-4EC4-9131-C1450323E373}" type="sibTrans" cxnId="{F1B3B99A-9BB4-4BC5-A459-5D8556071223}">
      <dgm:prSet/>
      <dgm:spPr/>
      <dgm:t>
        <a:bodyPr/>
        <a:lstStyle/>
        <a:p>
          <a:endParaRPr lang="es-ES"/>
        </a:p>
      </dgm:t>
    </dgm:pt>
    <dgm:pt modelId="{EE854523-39C4-4109-B5E8-4CC3A6AD927D}" type="pres">
      <dgm:prSet presAssocID="{2473FB3B-AA63-43D6-93BE-E2E917234B4A}" presName="diagram" presStyleCnt="0">
        <dgm:presLayoutVars>
          <dgm:dir/>
          <dgm:resizeHandles val="exact"/>
        </dgm:presLayoutVars>
      </dgm:prSet>
      <dgm:spPr/>
    </dgm:pt>
    <dgm:pt modelId="{DE72670F-6E22-4596-95A6-3BEBE9EA88F9}" type="pres">
      <dgm:prSet presAssocID="{DCF7270B-BB88-432B-A33A-F44F8FABBDCB}" presName="node" presStyleLbl="node1" presStyleIdx="0" presStyleCnt="3">
        <dgm:presLayoutVars>
          <dgm:bulletEnabled val="1"/>
        </dgm:presLayoutVars>
      </dgm:prSet>
      <dgm:spPr/>
    </dgm:pt>
    <dgm:pt modelId="{46C9F943-1B54-4D48-A372-DCF00E1E0B98}" type="pres">
      <dgm:prSet presAssocID="{8E6466FE-52E7-4AD7-9F52-B9288EAEDDFA}" presName="sibTrans" presStyleCnt="0"/>
      <dgm:spPr/>
    </dgm:pt>
    <dgm:pt modelId="{C5108AF3-506C-4F1A-9897-6F41DD432615}" type="pres">
      <dgm:prSet presAssocID="{17213BF4-242E-467D-A540-D3B7A5566AD1}" presName="node" presStyleLbl="node1" presStyleIdx="1" presStyleCnt="3">
        <dgm:presLayoutVars>
          <dgm:bulletEnabled val="1"/>
        </dgm:presLayoutVars>
      </dgm:prSet>
      <dgm:spPr/>
    </dgm:pt>
    <dgm:pt modelId="{BE2493D3-4922-4D3C-9E6B-8CDAFA08B4D6}" type="pres">
      <dgm:prSet presAssocID="{06A9203F-91B3-4EEC-9F6D-4C476C73D4A1}" presName="sibTrans" presStyleCnt="0"/>
      <dgm:spPr/>
    </dgm:pt>
    <dgm:pt modelId="{B2DD2DE2-F370-4A2C-9118-4438CFC9DD8E}" type="pres">
      <dgm:prSet presAssocID="{ED09FEAC-E88B-41DD-81C8-805C0FB18BFB}" presName="node" presStyleLbl="node1" presStyleIdx="2" presStyleCnt="3">
        <dgm:presLayoutVars>
          <dgm:bulletEnabled val="1"/>
        </dgm:presLayoutVars>
      </dgm:prSet>
      <dgm:spPr/>
    </dgm:pt>
  </dgm:ptLst>
  <dgm:cxnLst>
    <dgm:cxn modelId="{0E91FB69-154F-4B86-B877-D6E726412796}" type="presOf" srcId="{2473FB3B-AA63-43D6-93BE-E2E917234B4A}" destId="{EE854523-39C4-4109-B5E8-4CC3A6AD927D}" srcOrd="0" destOrd="0" presId="urn:microsoft.com/office/officeart/2005/8/layout/default"/>
    <dgm:cxn modelId="{29F2E94B-DA2A-4455-9F31-719287D935A1}" type="presOf" srcId="{ED09FEAC-E88B-41DD-81C8-805C0FB18BFB}" destId="{B2DD2DE2-F370-4A2C-9118-4438CFC9DD8E}" srcOrd="0" destOrd="0" presId="urn:microsoft.com/office/officeart/2005/8/layout/default"/>
    <dgm:cxn modelId="{F1B3B99A-9BB4-4BC5-A459-5D8556071223}" srcId="{2473FB3B-AA63-43D6-93BE-E2E917234B4A}" destId="{ED09FEAC-E88B-41DD-81C8-805C0FB18BFB}" srcOrd="2" destOrd="0" parTransId="{93ADF003-FEF2-44D9-B276-F264F77907E4}" sibTransId="{E281B441-3A5C-4EC4-9131-C1450323E373}"/>
    <dgm:cxn modelId="{F07C8FBC-91A4-4CAB-A685-7A2E44E33D37}" type="presOf" srcId="{DCF7270B-BB88-432B-A33A-F44F8FABBDCB}" destId="{DE72670F-6E22-4596-95A6-3BEBE9EA88F9}" srcOrd="0" destOrd="0" presId="urn:microsoft.com/office/officeart/2005/8/layout/default"/>
    <dgm:cxn modelId="{922787C5-FAB8-4706-B70B-0F69A069BF8F}" type="presOf" srcId="{17213BF4-242E-467D-A540-D3B7A5566AD1}" destId="{C5108AF3-506C-4F1A-9897-6F41DD432615}" srcOrd="0" destOrd="0" presId="urn:microsoft.com/office/officeart/2005/8/layout/default"/>
    <dgm:cxn modelId="{281A6EDC-6BDA-4410-B9DD-3A0ADAD2426E}" srcId="{2473FB3B-AA63-43D6-93BE-E2E917234B4A}" destId="{17213BF4-242E-467D-A540-D3B7A5566AD1}" srcOrd="1" destOrd="0" parTransId="{287E05E2-A284-4785-9A11-A28782E85A54}" sibTransId="{06A9203F-91B3-4EEC-9F6D-4C476C73D4A1}"/>
    <dgm:cxn modelId="{CAEA4CEE-3ADC-4F75-B9AE-55DD7785A7E4}" srcId="{2473FB3B-AA63-43D6-93BE-E2E917234B4A}" destId="{DCF7270B-BB88-432B-A33A-F44F8FABBDCB}" srcOrd="0" destOrd="0" parTransId="{ACB635AC-17FF-4ECE-9E91-B90F26A1E7F2}" sibTransId="{8E6466FE-52E7-4AD7-9F52-B9288EAEDDFA}"/>
    <dgm:cxn modelId="{2FAAF68E-EEB1-40ED-B93C-974C2E947006}" type="presParOf" srcId="{EE854523-39C4-4109-B5E8-4CC3A6AD927D}" destId="{DE72670F-6E22-4596-95A6-3BEBE9EA88F9}" srcOrd="0" destOrd="0" presId="urn:microsoft.com/office/officeart/2005/8/layout/default"/>
    <dgm:cxn modelId="{A0524599-C420-47A7-A3BB-B19ECB50AA21}" type="presParOf" srcId="{EE854523-39C4-4109-B5E8-4CC3A6AD927D}" destId="{46C9F943-1B54-4D48-A372-DCF00E1E0B98}" srcOrd="1" destOrd="0" presId="urn:microsoft.com/office/officeart/2005/8/layout/default"/>
    <dgm:cxn modelId="{01609048-4762-4E68-9243-DDCBB08C5D83}" type="presParOf" srcId="{EE854523-39C4-4109-B5E8-4CC3A6AD927D}" destId="{C5108AF3-506C-4F1A-9897-6F41DD432615}" srcOrd="2" destOrd="0" presId="urn:microsoft.com/office/officeart/2005/8/layout/default"/>
    <dgm:cxn modelId="{75157925-19CE-4707-A119-AA23851BF84A}" type="presParOf" srcId="{EE854523-39C4-4109-B5E8-4CC3A6AD927D}" destId="{BE2493D3-4922-4D3C-9E6B-8CDAFA08B4D6}" srcOrd="3" destOrd="0" presId="urn:microsoft.com/office/officeart/2005/8/layout/default"/>
    <dgm:cxn modelId="{A6086E5E-8007-451B-9E83-37C0A500D334}" type="presParOf" srcId="{EE854523-39C4-4109-B5E8-4CC3A6AD927D}" destId="{B2DD2DE2-F370-4A2C-9118-4438CFC9DD8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086AE9-3A07-40BF-9467-F840552DB894}"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ES"/>
        </a:p>
      </dgm:t>
    </dgm:pt>
    <dgm:pt modelId="{69E082C1-729B-4C1A-BDCB-6562FD9449AB}">
      <dgm:prSet phldrT="[Texto]"/>
      <dgm:spPr/>
      <dgm:t>
        <a:bodyPr vert="vert"/>
        <a:lstStyle/>
        <a:p>
          <a:r>
            <a:rPr lang="es-ES" dirty="0"/>
            <a:t>Procedimiento de Eliminación de la HC</a:t>
          </a:r>
        </a:p>
      </dgm:t>
    </dgm:pt>
    <dgm:pt modelId="{EFF42FBD-2BA3-458D-B2EF-9233A6136BCD}" type="parTrans" cxnId="{9F22ADB1-F352-400A-86DF-ED0B5B11436A}">
      <dgm:prSet/>
      <dgm:spPr/>
      <dgm:t>
        <a:bodyPr/>
        <a:lstStyle/>
        <a:p>
          <a:endParaRPr lang="es-ES"/>
        </a:p>
      </dgm:t>
    </dgm:pt>
    <dgm:pt modelId="{10AA288D-5EFF-4857-84F5-FCA02121B973}" type="sibTrans" cxnId="{9F22ADB1-F352-400A-86DF-ED0B5B11436A}">
      <dgm:prSet/>
      <dgm:spPr/>
      <dgm:t>
        <a:bodyPr/>
        <a:lstStyle/>
        <a:p>
          <a:endParaRPr lang="es-ES"/>
        </a:p>
      </dgm:t>
    </dgm:pt>
    <dgm:pt modelId="{C8F8D3DC-2679-45F5-927D-F61F18F39A96}">
      <dgm:prSet phldrT="[Texto]"/>
      <dgm:spPr/>
      <dgm:t>
        <a:bodyPr/>
        <a:lstStyle/>
        <a:p>
          <a:r>
            <a:rPr lang="es-CO" dirty="0">
              <a:solidFill>
                <a:schemeClr val="tx1"/>
              </a:solidFill>
            </a:rPr>
            <a:t>La IPS Identificarán cada una de las historias clínicas que se vayan a eliminar, de lo cual levantarán un acta denominada "acta de eliminación", indicando la fecha y el número de expedientes a eliminar, que será firmada por el representante legal de la entidad, por el responsable del archivo de historias clínicas y por el revisor fiscal cuando normativamente deba tenerlo. </a:t>
          </a:r>
          <a:endParaRPr lang="es-ES" dirty="0">
            <a:solidFill>
              <a:schemeClr val="tx1"/>
            </a:solidFill>
          </a:endParaRPr>
        </a:p>
      </dgm:t>
    </dgm:pt>
    <dgm:pt modelId="{8E113E05-2110-400B-9182-65D14CC459F4}" type="parTrans" cxnId="{75ACD424-85F5-452A-8E71-CB8C760CD81D}">
      <dgm:prSet/>
      <dgm:spPr/>
      <dgm:t>
        <a:bodyPr/>
        <a:lstStyle/>
        <a:p>
          <a:endParaRPr lang="es-ES"/>
        </a:p>
      </dgm:t>
    </dgm:pt>
    <dgm:pt modelId="{EC915EDD-CE2E-4045-8632-583A087AAC40}" type="sibTrans" cxnId="{75ACD424-85F5-452A-8E71-CB8C760CD81D}">
      <dgm:prSet/>
      <dgm:spPr/>
      <dgm:t>
        <a:bodyPr/>
        <a:lstStyle/>
        <a:p>
          <a:endParaRPr lang="es-ES"/>
        </a:p>
      </dgm:t>
    </dgm:pt>
    <dgm:pt modelId="{4784B5D0-50DB-4F6A-BE14-09029870E231}">
      <dgm:prSet phldrT="[Texto]"/>
      <dgm:spPr/>
      <dgm:t>
        <a:bodyPr/>
        <a:lstStyle/>
        <a:p>
          <a:r>
            <a:rPr lang="es-CO" dirty="0">
              <a:solidFill>
                <a:schemeClr val="tx1"/>
              </a:solidFill>
            </a:rPr>
            <a:t>La eliminación de historias clínicas deberá estar respaldada en las tablas de retención o las tablas de valoración documental. Este último instrumento archivístico emitidos por el Comité de Historias Clínicas.</a:t>
          </a:r>
          <a:endParaRPr lang="es-ES" dirty="0">
            <a:solidFill>
              <a:schemeClr val="tx1"/>
            </a:solidFill>
          </a:endParaRPr>
        </a:p>
      </dgm:t>
    </dgm:pt>
    <dgm:pt modelId="{CB5B6F34-63B8-4853-BF37-1B20E783F6A7}" type="parTrans" cxnId="{ED98019F-A956-4D71-9A5F-C3D3DFC6186A}">
      <dgm:prSet/>
      <dgm:spPr/>
      <dgm:t>
        <a:bodyPr/>
        <a:lstStyle/>
        <a:p>
          <a:endParaRPr lang="es-ES"/>
        </a:p>
      </dgm:t>
    </dgm:pt>
    <dgm:pt modelId="{5CA7CD6F-BEBC-42E2-B19C-884FE9755E12}" type="sibTrans" cxnId="{ED98019F-A956-4D71-9A5F-C3D3DFC6186A}">
      <dgm:prSet/>
      <dgm:spPr/>
      <dgm:t>
        <a:bodyPr/>
        <a:lstStyle/>
        <a:p>
          <a:endParaRPr lang="es-ES"/>
        </a:p>
      </dgm:t>
    </dgm:pt>
    <dgm:pt modelId="{C2DE5AA6-C798-4145-B950-BAB6F8AE745F}" type="pres">
      <dgm:prSet presAssocID="{85086AE9-3A07-40BF-9467-F840552DB894}" presName="Name0" presStyleCnt="0">
        <dgm:presLayoutVars>
          <dgm:chPref val="1"/>
          <dgm:dir/>
          <dgm:animOne val="branch"/>
          <dgm:animLvl val="lvl"/>
          <dgm:resizeHandles val="exact"/>
        </dgm:presLayoutVars>
      </dgm:prSet>
      <dgm:spPr/>
    </dgm:pt>
    <dgm:pt modelId="{8AC8DF49-2DF2-4847-96F6-E6193ACB4CA6}" type="pres">
      <dgm:prSet presAssocID="{69E082C1-729B-4C1A-BDCB-6562FD9449AB}" presName="root1" presStyleCnt="0"/>
      <dgm:spPr/>
    </dgm:pt>
    <dgm:pt modelId="{B5A38001-CD85-4828-9627-5F70F1579D92}" type="pres">
      <dgm:prSet presAssocID="{69E082C1-729B-4C1A-BDCB-6562FD9449AB}" presName="LevelOneTextNode" presStyleLbl="node0" presStyleIdx="0" presStyleCnt="1" custAng="0" custScaleX="265092" custScaleY="39732" custLinFactNeighborX="2277" custLinFactNeighborY="0">
        <dgm:presLayoutVars>
          <dgm:chPref val="3"/>
        </dgm:presLayoutVars>
      </dgm:prSet>
      <dgm:spPr/>
    </dgm:pt>
    <dgm:pt modelId="{C205A188-6B9A-4DDC-BCF2-7EBFD7D87AEB}" type="pres">
      <dgm:prSet presAssocID="{69E082C1-729B-4C1A-BDCB-6562FD9449AB}" presName="level2hierChild" presStyleCnt="0"/>
      <dgm:spPr/>
    </dgm:pt>
    <dgm:pt modelId="{71D38C02-D483-47A9-BC2B-1F8316D0E5E9}" type="pres">
      <dgm:prSet presAssocID="{8E113E05-2110-400B-9182-65D14CC459F4}" presName="conn2-1" presStyleLbl="parChTrans1D2" presStyleIdx="0" presStyleCnt="2"/>
      <dgm:spPr/>
    </dgm:pt>
    <dgm:pt modelId="{00C0F626-046D-4408-AC04-709CDE21B789}" type="pres">
      <dgm:prSet presAssocID="{8E113E05-2110-400B-9182-65D14CC459F4}" presName="connTx" presStyleLbl="parChTrans1D2" presStyleIdx="0" presStyleCnt="2"/>
      <dgm:spPr/>
    </dgm:pt>
    <dgm:pt modelId="{055F06C5-BAA0-4EEB-B54B-E277C54ED97A}" type="pres">
      <dgm:prSet presAssocID="{C8F8D3DC-2679-45F5-927D-F61F18F39A96}" presName="root2" presStyleCnt="0"/>
      <dgm:spPr/>
    </dgm:pt>
    <dgm:pt modelId="{1FD0935D-94DC-410E-A4E7-E400F18F0F1C}" type="pres">
      <dgm:prSet presAssocID="{C8F8D3DC-2679-45F5-927D-F61F18F39A96}" presName="LevelTwoTextNode" presStyleLbl="node2" presStyleIdx="0" presStyleCnt="2" custScaleX="118325" custScaleY="152414">
        <dgm:presLayoutVars>
          <dgm:chPref val="3"/>
        </dgm:presLayoutVars>
      </dgm:prSet>
      <dgm:spPr/>
    </dgm:pt>
    <dgm:pt modelId="{EED321EF-DF81-44EC-A5E7-B28E01C3121D}" type="pres">
      <dgm:prSet presAssocID="{C8F8D3DC-2679-45F5-927D-F61F18F39A96}" presName="level3hierChild" presStyleCnt="0"/>
      <dgm:spPr/>
    </dgm:pt>
    <dgm:pt modelId="{6423D27F-643D-4105-9300-5EE0CBCBB29A}" type="pres">
      <dgm:prSet presAssocID="{CB5B6F34-63B8-4853-BF37-1B20E783F6A7}" presName="conn2-1" presStyleLbl="parChTrans1D2" presStyleIdx="1" presStyleCnt="2"/>
      <dgm:spPr/>
    </dgm:pt>
    <dgm:pt modelId="{38219955-2D05-40AC-B9B2-D7581F87CDDA}" type="pres">
      <dgm:prSet presAssocID="{CB5B6F34-63B8-4853-BF37-1B20E783F6A7}" presName="connTx" presStyleLbl="parChTrans1D2" presStyleIdx="1" presStyleCnt="2"/>
      <dgm:spPr/>
    </dgm:pt>
    <dgm:pt modelId="{5709E3C8-6133-4B02-86A1-2E43102956E8}" type="pres">
      <dgm:prSet presAssocID="{4784B5D0-50DB-4F6A-BE14-09029870E231}" presName="root2" presStyleCnt="0"/>
      <dgm:spPr/>
    </dgm:pt>
    <dgm:pt modelId="{825E79EA-7901-4702-A7A7-FA93DE16EA95}" type="pres">
      <dgm:prSet presAssocID="{4784B5D0-50DB-4F6A-BE14-09029870E231}" presName="LevelTwoTextNode" presStyleLbl="node2" presStyleIdx="1" presStyleCnt="2" custScaleX="115908" custScaleY="124930">
        <dgm:presLayoutVars>
          <dgm:chPref val="3"/>
        </dgm:presLayoutVars>
      </dgm:prSet>
      <dgm:spPr/>
    </dgm:pt>
    <dgm:pt modelId="{896C1053-942C-4C70-9E6C-D892AF42DFF4}" type="pres">
      <dgm:prSet presAssocID="{4784B5D0-50DB-4F6A-BE14-09029870E231}" presName="level3hierChild" presStyleCnt="0"/>
      <dgm:spPr/>
    </dgm:pt>
  </dgm:ptLst>
  <dgm:cxnLst>
    <dgm:cxn modelId="{A338440B-2B04-4AE6-85DA-237A5A5C1F64}" type="presOf" srcId="{69E082C1-729B-4C1A-BDCB-6562FD9449AB}" destId="{B5A38001-CD85-4828-9627-5F70F1579D92}" srcOrd="0" destOrd="0" presId="urn:microsoft.com/office/officeart/2008/layout/HorizontalMultiLevelHierarchy"/>
    <dgm:cxn modelId="{585E1111-F461-4E76-8D7E-5ACAD2F56F42}" type="presOf" srcId="{C8F8D3DC-2679-45F5-927D-F61F18F39A96}" destId="{1FD0935D-94DC-410E-A4E7-E400F18F0F1C}" srcOrd="0" destOrd="0" presId="urn:microsoft.com/office/officeart/2008/layout/HorizontalMultiLevelHierarchy"/>
    <dgm:cxn modelId="{75ACD424-85F5-452A-8E71-CB8C760CD81D}" srcId="{69E082C1-729B-4C1A-BDCB-6562FD9449AB}" destId="{C8F8D3DC-2679-45F5-927D-F61F18F39A96}" srcOrd="0" destOrd="0" parTransId="{8E113E05-2110-400B-9182-65D14CC459F4}" sibTransId="{EC915EDD-CE2E-4045-8632-583A087AAC40}"/>
    <dgm:cxn modelId="{9ECF7F33-DDCA-458A-8B5B-080DC8D4D0B4}" type="presOf" srcId="{8E113E05-2110-400B-9182-65D14CC459F4}" destId="{00C0F626-046D-4408-AC04-709CDE21B789}" srcOrd="1" destOrd="0" presId="urn:microsoft.com/office/officeart/2008/layout/HorizontalMultiLevelHierarchy"/>
    <dgm:cxn modelId="{8FB5D946-900F-47A6-B663-CD7DA0B9200B}" type="presOf" srcId="{4784B5D0-50DB-4F6A-BE14-09029870E231}" destId="{825E79EA-7901-4702-A7A7-FA93DE16EA95}" srcOrd="0" destOrd="0" presId="urn:microsoft.com/office/officeart/2008/layout/HorizontalMultiLevelHierarchy"/>
    <dgm:cxn modelId="{67330784-39DB-4720-A558-70518D2DEB60}" type="presOf" srcId="{8E113E05-2110-400B-9182-65D14CC459F4}" destId="{71D38C02-D483-47A9-BC2B-1F8316D0E5E9}" srcOrd="0" destOrd="0" presId="urn:microsoft.com/office/officeart/2008/layout/HorizontalMultiLevelHierarchy"/>
    <dgm:cxn modelId="{ED98019F-A956-4D71-9A5F-C3D3DFC6186A}" srcId="{69E082C1-729B-4C1A-BDCB-6562FD9449AB}" destId="{4784B5D0-50DB-4F6A-BE14-09029870E231}" srcOrd="1" destOrd="0" parTransId="{CB5B6F34-63B8-4853-BF37-1B20E783F6A7}" sibTransId="{5CA7CD6F-BEBC-42E2-B19C-884FE9755E12}"/>
    <dgm:cxn modelId="{9F22ADB1-F352-400A-86DF-ED0B5B11436A}" srcId="{85086AE9-3A07-40BF-9467-F840552DB894}" destId="{69E082C1-729B-4C1A-BDCB-6562FD9449AB}" srcOrd="0" destOrd="0" parTransId="{EFF42FBD-2BA3-458D-B2EF-9233A6136BCD}" sibTransId="{10AA288D-5EFF-4857-84F5-FCA02121B973}"/>
    <dgm:cxn modelId="{30D6BFC5-D89F-4AAC-8D4A-EDF44751CE3E}" type="presOf" srcId="{CB5B6F34-63B8-4853-BF37-1B20E783F6A7}" destId="{38219955-2D05-40AC-B9B2-D7581F87CDDA}" srcOrd="1" destOrd="0" presId="urn:microsoft.com/office/officeart/2008/layout/HorizontalMultiLevelHierarchy"/>
    <dgm:cxn modelId="{7F1BF7D4-BBE6-4891-9A8B-2B3D081FBD2F}" type="presOf" srcId="{85086AE9-3A07-40BF-9467-F840552DB894}" destId="{C2DE5AA6-C798-4145-B950-BAB6F8AE745F}" srcOrd="0" destOrd="0" presId="urn:microsoft.com/office/officeart/2008/layout/HorizontalMultiLevelHierarchy"/>
    <dgm:cxn modelId="{B6C47EE6-BD7B-46CA-99F0-EDC35ED357CC}" type="presOf" srcId="{CB5B6F34-63B8-4853-BF37-1B20E783F6A7}" destId="{6423D27F-643D-4105-9300-5EE0CBCBB29A}" srcOrd="0" destOrd="0" presId="urn:microsoft.com/office/officeart/2008/layout/HorizontalMultiLevelHierarchy"/>
    <dgm:cxn modelId="{6B118036-E1A3-43BE-AAA3-82C9ACE5CF15}" type="presParOf" srcId="{C2DE5AA6-C798-4145-B950-BAB6F8AE745F}" destId="{8AC8DF49-2DF2-4847-96F6-E6193ACB4CA6}" srcOrd="0" destOrd="0" presId="urn:microsoft.com/office/officeart/2008/layout/HorizontalMultiLevelHierarchy"/>
    <dgm:cxn modelId="{468CACEB-278A-4483-B3F7-CDC84A466398}" type="presParOf" srcId="{8AC8DF49-2DF2-4847-96F6-E6193ACB4CA6}" destId="{B5A38001-CD85-4828-9627-5F70F1579D92}" srcOrd="0" destOrd="0" presId="urn:microsoft.com/office/officeart/2008/layout/HorizontalMultiLevelHierarchy"/>
    <dgm:cxn modelId="{F0C79B33-8571-4A97-A879-C87B8CF93E09}" type="presParOf" srcId="{8AC8DF49-2DF2-4847-96F6-E6193ACB4CA6}" destId="{C205A188-6B9A-4DDC-BCF2-7EBFD7D87AEB}" srcOrd="1" destOrd="0" presId="urn:microsoft.com/office/officeart/2008/layout/HorizontalMultiLevelHierarchy"/>
    <dgm:cxn modelId="{C942FEF9-EFDA-438E-8D9E-D660ABF85AFF}" type="presParOf" srcId="{C205A188-6B9A-4DDC-BCF2-7EBFD7D87AEB}" destId="{71D38C02-D483-47A9-BC2B-1F8316D0E5E9}" srcOrd="0" destOrd="0" presId="urn:microsoft.com/office/officeart/2008/layout/HorizontalMultiLevelHierarchy"/>
    <dgm:cxn modelId="{5C129443-4E7A-42EC-9FB0-759668536ECE}" type="presParOf" srcId="{71D38C02-D483-47A9-BC2B-1F8316D0E5E9}" destId="{00C0F626-046D-4408-AC04-709CDE21B789}" srcOrd="0" destOrd="0" presId="urn:microsoft.com/office/officeart/2008/layout/HorizontalMultiLevelHierarchy"/>
    <dgm:cxn modelId="{AE9D9E42-1264-49A4-A8F8-A875B541E67F}" type="presParOf" srcId="{C205A188-6B9A-4DDC-BCF2-7EBFD7D87AEB}" destId="{055F06C5-BAA0-4EEB-B54B-E277C54ED97A}" srcOrd="1" destOrd="0" presId="urn:microsoft.com/office/officeart/2008/layout/HorizontalMultiLevelHierarchy"/>
    <dgm:cxn modelId="{E3A289BC-0EAC-493A-BE4D-9B4B2F05F2E9}" type="presParOf" srcId="{055F06C5-BAA0-4EEB-B54B-E277C54ED97A}" destId="{1FD0935D-94DC-410E-A4E7-E400F18F0F1C}" srcOrd="0" destOrd="0" presId="urn:microsoft.com/office/officeart/2008/layout/HorizontalMultiLevelHierarchy"/>
    <dgm:cxn modelId="{C4D373CD-4D16-4F07-B6E0-873EBEBC6187}" type="presParOf" srcId="{055F06C5-BAA0-4EEB-B54B-E277C54ED97A}" destId="{EED321EF-DF81-44EC-A5E7-B28E01C3121D}" srcOrd="1" destOrd="0" presId="urn:microsoft.com/office/officeart/2008/layout/HorizontalMultiLevelHierarchy"/>
    <dgm:cxn modelId="{733864E3-1C3A-4BB0-8E0F-4833A1B8A6D1}" type="presParOf" srcId="{C205A188-6B9A-4DDC-BCF2-7EBFD7D87AEB}" destId="{6423D27F-643D-4105-9300-5EE0CBCBB29A}" srcOrd="2" destOrd="0" presId="urn:microsoft.com/office/officeart/2008/layout/HorizontalMultiLevelHierarchy"/>
    <dgm:cxn modelId="{5DD7B6AB-CCFE-44EB-BCD7-E1C9B52AE5BE}" type="presParOf" srcId="{6423D27F-643D-4105-9300-5EE0CBCBB29A}" destId="{38219955-2D05-40AC-B9B2-D7581F87CDDA}" srcOrd="0" destOrd="0" presId="urn:microsoft.com/office/officeart/2008/layout/HorizontalMultiLevelHierarchy"/>
    <dgm:cxn modelId="{4D52FB60-E58B-4F6E-866E-C40F04ED0041}" type="presParOf" srcId="{C205A188-6B9A-4DDC-BCF2-7EBFD7D87AEB}" destId="{5709E3C8-6133-4B02-86A1-2E43102956E8}" srcOrd="3" destOrd="0" presId="urn:microsoft.com/office/officeart/2008/layout/HorizontalMultiLevelHierarchy"/>
    <dgm:cxn modelId="{F0960D27-BC05-46DF-A941-B4ABD9A4DAB0}" type="presParOf" srcId="{5709E3C8-6133-4B02-86A1-2E43102956E8}" destId="{825E79EA-7901-4702-A7A7-FA93DE16EA95}" srcOrd="0" destOrd="0" presId="urn:microsoft.com/office/officeart/2008/layout/HorizontalMultiLevelHierarchy"/>
    <dgm:cxn modelId="{08F622CD-180F-4B10-8F4A-7B0301487739}" type="presParOf" srcId="{5709E3C8-6133-4B02-86A1-2E43102956E8}" destId="{896C1053-942C-4C70-9E6C-D892AF42DFF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B298FE-9BA9-42EA-9B3B-97525FE8BDB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7CD968C1-E39C-4791-87D4-247B2948FE03}">
      <dgm:prSet phldrT="[Texto]"/>
      <dgm:spPr/>
      <dgm:t>
        <a:bodyPr/>
        <a:lstStyle/>
        <a:p>
          <a:r>
            <a:rPr lang="es-CO" b="1" dirty="0"/>
            <a:t>Promover</a:t>
          </a:r>
          <a:r>
            <a:rPr lang="es-CO" dirty="0"/>
            <a:t> en la Institución la </a:t>
          </a:r>
          <a:r>
            <a:rPr lang="es-CO" b="1" dirty="0"/>
            <a:t>adopción de las normas nacionales </a:t>
          </a:r>
          <a:r>
            <a:rPr lang="es-CO" dirty="0"/>
            <a:t>sobre historia clínica y velar porque estas se cumplan.</a:t>
          </a:r>
          <a:endParaRPr lang="es-ES" dirty="0"/>
        </a:p>
      </dgm:t>
    </dgm:pt>
    <dgm:pt modelId="{FA2D7441-9B92-435C-9CAD-ADC38B535C7C}" type="parTrans" cxnId="{49DF5123-013C-402B-941E-2C08471F7436}">
      <dgm:prSet/>
      <dgm:spPr/>
      <dgm:t>
        <a:bodyPr/>
        <a:lstStyle/>
        <a:p>
          <a:endParaRPr lang="es-ES"/>
        </a:p>
      </dgm:t>
    </dgm:pt>
    <dgm:pt modelId="{733A75F6-51A1-46CF-8D79-273991446B3E}" type="sibTrans" cxnId="{49DF5123-013C-402B-941E-2C08471F7436}">
      <dgm:prSet/>
      <dgm:spPr/>
      <dgm:t>
        <a:bodyPr/>
        <a:lstStyle/>
        <a:p>
          <a:endParaRPr lang="es-ES"/>
        </a:p>
      </dgm:t>
    </dgm:pt>
    <dgm:pt modelId="{D5557419-B7B8-4DE9-84F9-D7045ECC7C38}">
      <dgm:prSet phldrT="[Texto]"/>
      <dgm:spPr/>
      <dgm:t>
        <a:bodyPr/>
        <a:lstStyle/>
        <a:p>
          <a:r>
            <a:rPr lang="es-CO" b="1" dirty="0"/>
            <a:t>Elaborar, sugerir y vigilar el cumplimiento del manual de normas y procedimientos</a:t>
          </a:r>
          <a:r>
            <a:rPr lang="es-CO" dirty="0"/>
            <a:t> de los registros clínicos del Prestador, incluida la historia clínica.</a:t>
          </a:r>
          <a:endParaRPr lang="es-ES" dirty="0"/>
        </a:p>
      </dgm:t>
    </dgm:pt>
    <dgm:pt modelId="{26CE0268-96AD-44C4-8DD7-81B37EE1CFE0}" type="parTrans" cxnId="{838A4043-DC25-4DA9-99D8-945C07F8158D}">
      <dgm:prSet/>
      <dgm:spPr/>
      <dgm:t>
        <a:bodyPr/>
        <a:lstStyle/>
        <a:p>
          <a:endParaRPr lang="es-ES"/>
        </a:p>
      </dgm:t>
    </dgm:pt>
    <dgm:pt modelId="{8EB83F62-14C2-452F-BD1B-FBF1E682787D}" type="sibTrans" cxnId="{838A4043-DC25-4DA9-99D8-945C07F8158D}">
      <dgm:prSet/>
      <dgm:spPr/>
      <dgm:t>
        <a:bodyPr/>
        <a:lstStyle/>
        <a:p>
          <a:endParaRPr lang="es-ES"/>
        </a:p>
      </dgm:t>
    </dgm:pt>
    <dgm:pt modelId="{19E59C60-4F7E-4162-9069-1BD221F952D8}">
      <dgm:prSet phldrT="[Texto]"/>
      <dgm:spPr/>
      <dgm:t>
        <a:bodyPr/>
        <a:lstStyle/>
        <a:p>
          <a:r>
            <a:rPr lang="es-CO" dirty="0"/>
            <a:t>Elevar a la Dirección y al Comité Técnico-Científico, recomendaciones sobre los formatos de los registros específicos y anexos que debe contener la historia clínica. </a:t>
          </a:r>
          <a:endParaRPr lang="es-ES" dirty="0"/>
        </a:p>
      </dgm:t>
    </dgm:pt>
    <dgm:pt modelId="{EBAB4728-44CD-4C79-BAD3-ECD57E956E9D}" type="parTrans" cxnId="{623F0A5D-BE3B-4943-85F9-659F7D46374C}">
      <dgm:prSet/>
      <dgm:spPr/>
      <dgm:t>
        <a:bodyPr/>
        <a:lstStyle/>
        <a:p>
          <a:endParaRPr lang="es-ES"/>
        </a:p>
      </dgm:t>
    </dgm:pt>
    <dgm:pt modelId="{3D29B7B9-EE02-42A5-A267-892B1381439F}" type="sibTrans" cxnId="{623F0A5D-BE3B-4943-85F9-659F7D46374C}">
      <dgm:prSet/>
      <dgm:spPr/>
      <dgm:t>
        <a:bodyPr/>
        <a:lstStyle/>
        <a:p>
          <a:endParaRPr lang="es-ES"/>
        </a:p>
      </dgm:t>
    </dgm:pt>
    <dgm:pt modelId="{6301D26D-073E-4E2A-A521-FC9BFF519419}">
      <dgm:prSet phldrT="[Texto]"/>
      <dgm:spPr/>
      <dgm:t>
        <a:bodyPr/>
        <a:lstStyle/>
        <a:p>
          <a:r>
            <a:rPr lang="es-CO" b="1" dirty="0"/>
            <a:t>Vigilar que se provean los recursos necesarios para la administración y funcionamiento del archivo de Historias Clínicas.</a:t>
          </a:r>
          <a:endParaRPr lang="es-ES" b="1" dirty="0"/>
        </a:p>
      </dgm:t>
    </dgm:pt>
    <dgm:pt modelId="{C1067893-9945-4517-82EB-90C5E54A45BE}" type="parTrans" cxnId="{C8BFB390-B54C-4216-A179-224D04C278DE}">
      <dgm:prSet/>
      <dgm:spPr/>
      <dgm:t>
        <a:bodyPr/>
        <a:lstStyle/>
        <a:p>
          <a:endParaRPr lang="es-ES"/>
        </a:p>
      </dgm:t>
    </dgm:pt>
    <dgm:pt modelId="{EF3D2FF8-6399-4B28-9BB2-0785D3241134}" type="sibTrans" cxnId="{C8BFB390-B54C-4216-A179-224D04C278DE}">
      <dgm:prSet/>
      <dgm:spPr/>
      <dgm:t>
        <a:bodyPr/>
        <a:lstStyle/>
        <a:p>
          <a:endParaRPr lang="es-ES"/>
        </a:p>
      </dgm:t>
    </dgm:pt>
    <dgm:pt modelId="{2C1352A1-D9CD-4DE3-A497-44520D3EBDBB}">
      <dgm:prSet phldrT="[Texto]"/>
      <dgm:spPr/>
      <dgm:t>
        <a:bodyPr/>
        <a:lstStyle/>
        <a:p>
          <a:r>
            <a:rPr lang="es-CO" dirty="0"/>
            <a:t>Se encarga de velar por el </a:t>
          </a:r>
          <a:r>
            <a:rPr lang="es-CO" b="1" dirty="0"/>
            <a:t>cumplimiento de las normas </a:t>
          </a:r>
          <a:r>
            <a:rPr lang="es-CO" dirty="0"/>
            <a:t>establecidas para el </a:t>
          </a:r>
          <a:r>
            <a:rPr lang="es-CO" b="1" dirty="0"/>
            <a:t>correcto diligenciamiento y adecuado manejo de la historia clínica</a:t>
          </a:r>
          <a:r>
            <a:rPr lang="es-CO" dirty="0"/>
            <a:t>.</a:t>
          </a:r>
          <a:endParaRPr lang="es-ES" dirty="0"/>
        </a:p>
      </dgm:t>
    </dgm:pt>
    <dgm:pt modelId="{FB876220-BB1B-4BCC-839C-B3D6B5770155}" type="parTrans" cxnId="{60AE7D04-336F-4E73-B13C-9975ABC20FD7}">
      <dgm:prSet/>
      <dgm:spPr/>
      <dgm:t>
        <a:bodyPr/>
        <a:lstStyle/>
        <a:p>
          <a:endParaRPr lang="es-ES"/>
        </a:p>
      </dgm:t>
    </dgm:pt>
    <dgm:pt modelId="{8C8FA181-EACE-42BA-9A1C-9080DB4C50EE}" type="sibTrans" cxnId="{60AE7D04-336F-4E73-B13C-9975ABC20FD7}">
      <dgm:prSet/>
      <dgm:spPr/>
      <dgm:t>
        <a:bodyPr/>
        <a:lstStyle/>
        <a:p>
          <a:endParaRPr lang="es-ES"/>
        </a:p>
      </dgm:t>
    </dgm:pt>
    <dgm:pt modelId="{927DCA0A-1243-48A2-BB51-7B543D822E71}">
      <dgm:prSet phldrT="[Texto]"/>
      <dgm:spPr/>
      <dgm:t>
        <a:bodyPr/>
        <a:lstStyle/>
        <a:p>
          <a:r>
            <a:rPr lang="es-CO" dirty="0"/>
            <a:t>El comité debe estar integrado </a:t>
          </a:r>
          <a:r>
            <a:rPr lang="es-CO" b="1" dirty="0"/>
            <a:t>por personal del equipo de salud. </a:t>
          </a:r>
          <a:r>
            <a:rPr lang="es-CO" dirty="0"/>
            <a:t>De las reuniones, se levantarán actas con copia a la dirección de la Institución.</a:t>
          </a:r>
          <a:endParaRPr lang="es-ES" dirty="0"/>
        </a:p>
      </dgm:t>
    </dgm:pt>
    <dgm:pt modelId="{9A2F5A26-08FB-445B-B7D9-1D22A7495C6F}" type="parTrans" cxnId="{5FCDE235-92B6-4744-9561-3081765A27B5}">
      <dgm:prSet/>
      <dgm:spPr/>
      <dgm:t>
        <a:bodyPr/>
        <a:lstStyle/>
        <a:p>
          <a:endParaRPr lang="es-ES"/>
        </a:p>
      </dgm:t>
    </dgm:pt>
    <dgm:pt modelId="{DC1E7EFC-F72F-45B0-876D-0557C14FEBAD}" type="sibTrans" cxnId="{5FCDE235-92B6-4744-9561-3081765A27B5}">
      <dgm:prSet/>
      <dgm:spPr/>
      <dgm:t>
        <a:bodyPr/>
        <a:lstStyle/>
        <a:p>
          <a:endParaRPr lang="es-ES"/>
        </a:p>
      </dgm:t>
    </dgm:pt>
    <dgm:pt modelId="{CE01052D-8539-400F-BA03-F820AB1EEAD5}" type="pres">
      <dgm:prSet presAssocID="{5CB298FE-9BA9-42EA-9B3B-97525FE8BDBA}" presName="diagram" presStyleCnt="0">
        <dgm:presLayoutVars>
          <dgm:dir/>
          <dgm:resizeHandles val="exact"/>
        </dgm:presLayoutVars>
      </dgm:prSet>
      <dgm:spPr/>
    </dgm:pt>
    <dgm:pt modelId="{B917B62F-375A-4785-91D3-DD0C03036A8C}" type="pres">
      <dgm:prSet presAssocID="{7CD968C1-E39C-4791-87D4-247B2948FE03}" presName="node" presStyleLbl="node1" presStyleIdx="0" presStyleCnt="6">
        <dgm:presLayoutVars>
          <dgm:bulletEnabled val="1"/>
        </dgm:presLayoutVars>
      </dgm:prSet>
      <dgm:spPr/>
    </dgm:pt>
    <dgm:pt modelId="{B669ED7A-7843-418F-A2F6-88610278919C}" type="pres">
      <dgm:prSet presAssocID="{733A75F6-51A1-46CF-8D79-273991446B3E}" presName="sibTrans" presStyleCnt="0"/>
      <dgm:spPr/>
    </dgm:pt>
    <dgm:pt modelId="{9D1F93F5-3F50-4882-B5AE-21AF739F5C9A}" type="pres">
      <dgm:prSet presAssocID="{2C1352A1-D9CD-4DE3-A497-44520D3EBDBB}" presName="node" presStyleLbl="node1" presStyleIdx="1" presStyleCnt="6" custLinFactNeighborX="3540" custLinFactNeighborY="-2751">
        <dgm:presLayoutVars>
          <dgm:bulletEnabled val="1"/>
        </dgm:presLayoutVars>
      </dgm:prSet>
      <dgm:spPr/>
    </dgm:pt>
    <dgm:pt modelId="{4D063A8F-4165-412C-B6D6-CF21093C32E1}" type="pres">
      <dgm:prSet presAssocID="{8C8FA181-EACE-42BA-9A1C-9080DB4C50EE}" presName="sibTrans" presStyleCnt="0"/>
      <dgm:spPr/>
    </dgm:pt>
    <dgm:pt modelId="{75BDF88D-3A9E-4C8E-AD49-2943D562E7D1}" type="pres">
      <dgm:prSet presAssocID="{D5557419-B7B8-4DE9-84F9-D7045ECC7C38}" presName="node" presStyleLbl="node1" presStyleIdx="2" presStyleCnt="6">
        <dgm:presLayoutVars>
          <dgm:bulletEnabled val="1"/>
        </dgm:presLayoutVars>
      </dgm:prSet>
      <dgm:spPr/>
    </dgm:pt>
    <dgm:pt modelId="{13A42384-FB73-4F70-93BA-821A00F2484D}" type="pres">
      <dgm:prSet presAssocID="{8EB83F62-14C2-452F-BD1B-FBF1E682787D}" presName="sibTrans" presStyleCnt="0"/>
      <dgm:spPr/>
    </dgm:pt>
    <dgm:pt modelId="{F21288D8-2F26-4F26-B524-25B55AA55AD5}" type="pres">
      <dgm:prSet presAssocID="{19E59C60-4F7E-4162-9069-1BD221F952D8}" presName="node" presStyleLbl="node1" presStyleIdx="3" presStyleCnt="6">
        <dgm:presLayoutVars>
          <dgm:bulletEnabled val="1"/>
        </dgm:presLayoutVars>
      </dgm:prSet>
      <dgm:spPr/>
    </dgm:pt>
    <dgm:pt modelId="{1CB57F0E-CAA2-4870-B149-5ACD747D3B00}" type="pres">
      <dgm:prSet presAssocID="{3D29B7B9-EE02-42A5-A267-892B1381439F}" presName="sibTrans" presStyleCnt="0"/>
      <dgm:spPr/>
    </dgm:pt>
    <dgm:pt modelId="{BAF6A41B-F235-4C45-AD81-FBD343D5BD82}" type="pres">
      <dgm:prSet presAssocID="{927DCA0A-1243-48A2-BB51-7B543D822E71}" presName="node" presStyleLbl="node1" presStyleIdx="4" presStyleCnt="6">
        <dgm:presLayoutVars>
          <dgm:bulletEnabled val="1"/>
        </dgm:presLayoutVars>
      </dgm:prSet>
      <dgm:spPr/>
    </dgm:pt>
    <dgm:pt modelId="{9299D68A-8A76-40BC-8ECB-3A2DDD7140DF}" type="pres">
      <dgm:prSet presAssocID="{DC1E7EFC-F72F-45B0-876D-0557C14FEBAD}" presName="sibTrans" presStyleCnt="0"/>
      <dgm:spPr/>
    </dgm:pt>
    <dgm:pt modelId="{3D14D37F-D480-48FC-8AE3-96F02BF8AE7C}" type="pres">
      <dgm:prSet presAssocID="{6301D26D-073E-4E2A-A521-FC9BFF519419}" presName="node" presStyleLbl="node1" presStyleIdx="5" presStyleCnt="6">
        <dgm:presLayoutVars>
          <dgm:bulletEnabled val="1"/>
        </dgm:presLayoutVars>
      </dgm:prSet>
      <dgm:spPr/>
    </dgm:pt>
  </dgm:ptLst>
  <dgm:cxnLst>
    <dgm:cxn modelId="{60AE7D04-336F-4E73-B13C-9975ABC20FD7}" srcId="{5CB298FE-9BA9-42EA-9B3B-97525FE8BDBA}" destId="{2C1352A1-D9CD-4DE3-A497-44520D3EBDBB}" srcOrd="1" destOrd="0" parTransId="{FB876220-BB1B-4BCC-839C-B3D6B5770155}" sibTransId="{8C8FA181-EACE-42BA-9A1C-9080DB4C50EE}"/>
    <dgm:cxn modelId="{9CFB6911-1561-4F1A-893B-C9783F0A9E89}" type="presOf" srcId="{927DCA0A-1243-48A2-BB51-7B543D822E71}" destId="{BAF6A41B-F235-4C45-AD81-FBD343D5BD82}" srcOrd="0" destOrd="0" presId="urn:microsoft.com/office/officeart/2005/8/layout/default"/>
    <dgm:cxn modelId="{49DF5123-013C-402B-941E-2C08471F7436}" srcId="{5CB298FE-9BA9-42EA-9B3B-97525FE8BDBA}" destId="{7CD968C1-E39C-4791-87D4-247B2948FE03}" srcOrd="0" destOrd="0" parTransId="{FA2D7441-9B92-435C-9CAD-ADC38B535C7C}" sibTransId="{733A75F6-51A1-46CF-8D79-273991446B3E}"/>
    <dgm:cxn modelId="{5FCDE235-92B6-4744-9561-3081765A27B5}" srcId="{5CB298FE-9BA9-42EA-9B3B-97525FE8BDBA}" destId="{927DCA0A-1243-48A2-BB51-7B543D822E71}" srcOrd="4" destOrd="0" parTransId="{9A2F5A26-08FB-445B-B7D9-1D22A7495C6F}" sibTransId="{DC1E7EFC-F72F-45B0-876D-0557C14FEBAD}"/>
    <dgm:cxn modelId="{EB8FFD40-6193-49A3-958A-BC8467AD898E}" type="presOf" srcId="{6301D26D-073E-4E2A-A521-FC9BFF519419}" destId="{3D14D37F-D480-48FC-8AE3-96F02BF8AE7C}" srcOrd="0" destOrd="0" presId="urn:microsoft.com/office/officeart/2005/8/layout/default"/>
    <dgm:cxn modelId="{623F0A5D-BE3B-4943-85F9-659F7D46374C}" srcId="{5CB298FE-9BA9-42EA-9B3B-97525FE8BDBA}" destId="{19E59C60-4F7E-4162-9069-1BD221F952D8}" srcOrd="3" destOrd="0" parTransId="{EBAB4728-44CD-4C79-BAD3-ECD57E956E9D}" sibTransId="{3D29B7B9-EE02-42A5-A267-892B1381439F}"/>
    <dgm:cxn modelId="{42428C42-1041-46CA-A088-F6FBC0D09009}" type="presOf" srcId="{D5557419-B7B8-4DE9-84F9-D7045ECC7C38}" destId="{75BDF88D-3A9E-4C8E-AD49-2943D562E7D1}" srcOrd="0" destOrd="0" presId="urn:microsoft.com/office/officeart/2005/8/layout/default"/>
    <dgm:cxn modelId="{838A4043-DC25-4DA9-99D8-945C07F8158D}" srcId="{5CB298FE-9BA9-42EA-9B3B-97525FE8BDBA}" destId="{D5557419-B7B8-4DE9-84F9-D7045ECC7C38}" srcOrd="2" destOrd="0" parTransId="{26CE0268-96AD-44C4-8DD7-81B37EE1CFE0}" sibTransId="{8EB83F62-14C2-452F-BD1B-FBF1E682787D}"/>
    <dgm:cxn modelId="{8D3C6C8E-F466-48BE-BA79-705A46BCF556}" type="presOf" srcId="{19E59C60-4F7E-4162-9069-1BD221F952D8}" destId="{F21288D8-2F26-4F26-B524-25B55AA55AD5}" srcOrd="0" destOrd="0" presId="urn:microsoft.com/office/officeart/2005/8/layout/default"/>
    <dgm:cxn modelId="{C8BFB390-B54C-4216-A179-224D04C278DE}" srcId="{5CB298FE-9BA9-42EA-9B3B-97525FE8BDBA}" destId="{6301D26D-073E-4E2A-A521-FC9BFF519419}" srcOrd="5" destOrd="0" parTransId="{C1067893-9945-4517-82EB-90C5E54A45BE}" sibTransId="{EF3D2FF8-6399-4B28-9BB2-0785D3241134}"/>
    <dgm:cxn modelId="{DB8813AE-1CBF-4247-B435-115C1C440296}" type="presOf" srcId="{5CB298FE-9BA9-42EA-9B3B-97525FE8BDBA}" destId="{CE01052D-8539-400F-BA03-F820AB1EEAD5}" srcOrd="0" destOrd="0" presId="urn:microsoft.com/office/officeart/2005/8/layout/default"/>
    <dgm:cxn modelId="{F3EE74C0-05E9-4324-9B5D-A91891DE23AA}" type="presOf" srcId="{2C1352A1-D9CD-4DE3-A497-44520D3EBDBB}" destId="{9D1F93F5-3F50-4882-B5AE-21AF739F5C9A}" srcOrd="0" destOrd="0" presId="urn:microsoft.com/office/officeart/2005/8/layout/default"/>
    <dgm:cxn modelId="{9D4427E9-9118-41BA-B26E-90EB39A245B9}" type="presOf" srcId="{7CD968C1-E39C-4791-87D4-247B2948FE03}" destId="{B917B62F-375A-4785-91D3-DD0C03036A8C}" srcOrd="0" destOrd="0" presId="urn:microsoft.com/office/officeart/2005/8/layout/default"/>
    <dgm:cxn modelId="{6DDC4ED1-278D-46F0-87F2-073DBD5DF33A}" type="presParOf" srcId="{CE01052D-8539-400F-BA03-F820AB1EEAD5}" destId="{B917B62F-375A-4785-91D3-DD0C03036A8C}" srcOrd="0" destOrd="0" presId="urn:microsoft.com/office/officeart/2005/8/layout/default"/>
    <dgm:cxn modelId="{3CE36EC8-2054-4674-935F-C82B25F9BFDA}" type="presParOf" srcId="{CE01052D-8539-400F-BA03-F820AB1EEAD5}" destId="{B669ED7A-7843-418F-A2F6-88610278919C}" srcOrd="1" destOrd="0" presId="urn:microsoft.com/office/officeart/2005/8/layout/default"/>
    <dgm:cxn modelId="{10834060-B84A-494B-8AB5-CD511D3B6A30}" type="presParOf" srcId="{CE01052D-8539-400F-BA03-F820AB1EEAD5}" destId="{9D1F93F5-3F50-4882-B5AE-21AF739F5C9A}" srcOrd="2" destOrd="0" presId="urn:microsoft.com/office/officeart/2005/8/layout/default"/>
    <dgm:cxn modelId="{5454E506-C75E-49DC-923B-942C45976507}" type="presParOf" srcId="{CE01052D-8539-400F-BA03-F820AB1EEAD5}" destId="{4D063A8F-4165-412C-B6D6-CF21093C32E1}" srcOrd="3" destOrd="0" presId="urn:microsoft.com/office/officeart/2005/8/layout/default"/>
    <dgm:cxn modelId="{F868211E-32B2-46DA-A9FA-7FB925D6DB77}" type="presParOf" srcId="{CE01052D-8539-400F-BA03-F820AB1EEAD5}" destId="{75BDF88D-3A9E-4C8E-AD49-2943D562E7D1}" srcOrd="4" destOrd="0" presId="urn:microsoft.com/office/officeart/2005/8/layout/default"/>
    <dgm:cxn modelId="{EBB62E30-6CF7-470D-A69A-7D8F197A2AD0}" type="presParOf" srcId="{CE01052D-8539-400F-BA03-F820AB1EEAD5}" destId="{13A42384-FB73-4F70-93BA-821A00F2484D}" srcOrd="5" destOrd="0" presId="urn:microsoft.com/office/officeart/2005/8/layout/default"/>
    <dgm:cxn modelId="{6B08AA2A-2E7F-47E8-BD4D-1269D668B0D7}" type="presParOf" srcId="{CE01052D-8539-400F-BA03-F820AB1EEAD5}" destId="{F21288D8-2F26-4F26-B524-25B55AA55AD5}" srcOrd="6" destOrd="0" presId="urn:microsoft.com/office/officeart/2005/8/layout/default"/>
    <dgm:cxn modelId="{F0A5C6E7-6A4E-4AF3-B320-46571DB77922}" type="presParOf" srcId="{CE01052D-8539-400F-BA03-F820AB1EEAD5}" destId="{1CB57F0E-CAA2-4870-B149-5ACD747D3B00}" srcOrd="7" destOrd="0" presId="urn:microsoft.com/office/officeart/2005/8/layout/default"/>
    <dgm:cxn modelId="{38530364-E89C-41EC-A62E-32125D4E2D48}" type="presParOf" srcId="{CE01052D-8539-400F-BA03-F820AB1EEAD5}" destId="{BAF6A41B-F235-4C45-AD81-FBD343D5BD82}" srcOrd="8" destOrd="0" presId="urn:microsoft.com/office/officeart/2005/8/layout/default"/>
    <dgm:cxn modelId="{E4E6DB24-0F0C-476E-BDF4-17CE8FEBBC32}" type="presParOf" srcId="{CE01052D-8539-400F-BA03-F820AB1EEAD5}" destId="{9299D68A-8A76-40BC-8ECB-3A2DDD7140DF}" srcOrd="9" destOrd="0" presId="urn:microsoft.com/office/officeart/2005/8/layout/default"/>
    <dgm:cxn modelId="{79188E71-7577-45E1-B0E4-6591B3C79D57}" type="presParOf" srcId="{CE01052D-8539-400F-BA03-F820AB1EEAD5}" destId="{3D14D37F-D480-48FC-8AE3-96F02BF8AE7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48C2F-C63F-48CD-ACCF-FA1FCF26FFE7}">
      <dsp:nvSpPr>
        <dsp:cNvPr id="0" name=""/>
        <dsp:cNvSpPr/>
      </dsp:nvSpPr>
      <dsp:spPr>
        <a:xfrm>
          <a:off x="3665020" y="1829969"/>
          <a:ext cx="1758552" cy="836911"/>
        </a:xfrm>
        <a:custGeom>
          <a:avLst/>
          <a:gdLst/>
          <a:ahLst/>
          <a:cxnLst/>
          <a:rect l="0" t="0" r="0" b="0"/>
          <a:pathLst>
            <a:path>
              <a:moveTo>
                <a:pt x="0" y="0"/>
              </a:moveTo>
              <a:lnTo>
                <a:pt x="0" y="570330"/>
              </a:lnTo>
              <a:lnTo>
                <a:pt x="1758552" y="570330"/>
              </a:lnTo>
              <a:lnTo>
                <a:pt x="1758552" y="83691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FAF86D-F4A1-4D59-B6D8-4CB69713930D}">
      <dsp:nvSpPr>
        <dsp:cNvPr id="0" name=""/>
        <dsp:cNvSpPr/>
      </dsp:nvSpPr>
      <dsp:spPr>
        <a:xfrm>
          <a:off x="1906467" y="1829969"/>
          <a:ext cx="1758552" cy="836911"/>
        </a:xfrm>
        <a:custGeom>
          <a:avLst/>
          <a:gdLst/>
          <a:ahLst/>
          <a:cxnLst/>
          <a:rect l="0" t="0" r="0" b="0"/>
          <a:pathLst>
            <a:path>
              <a:moveTo>
                <a:pt x="1758552" y="0"/>
              </a:moveTo>
              <a:lnTo>
                <a:pt x="1758552" y="570330"/>
              </a:lnTo>
              <a:lnTo>
                <a:pt x="0" y="570330"/>
              </a:lnTo>
              <a:lnTo>
                <a:pt x="0" y="836911"/>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0075D9-46EC-4C08-9380-1FF6601486A3}">
      <dsp:nvSpPr>
        <dsp:cNvPr id="0" name=""/>
        <dsp:cNvSpPr/>
      </dsp:nvSpPr>
      <dsp:spPr>
        <a:xfrm>
          <a:off x="2226204" y="2673"/>
          <a:ext cx="2877630" cy="18272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C8851-9124-4804-B5ED-C5A44B59AD2B}">
      <dsp:nvSpPr>
        <dsp:cNvPr id="0" name=""/>
        <dsp:cNvSpPr/>
      </dsp:nvSpPr>
      <dsp:spPr>
        <a:xfrm>
          <a:off x="2545941" y="306423"/>
          <a:ext cx="2877630" cy="18272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t>NORMAS PARA EL MANEJO DE HISTORIAS CLINICAS</a:t>
          </a:r>
          <a:endParaRPr lang="es-ES" sz="2000" kern="1200" dirty="0"/>
        </a:p>
      </dsp:txBody>
      <dsp:txXfrm>
        <a:off x="2599461" y="359943"/>
        <a:ext cx="2770590" cy="1720255"/>
      </dsp:txXfrm>
    </dsp:sp>
    <dsp:sp modelId="{8762B7DE-B4EA-4646-ABF9-45A2DDD788D7}">
      <dsp:nvSpPr>
        <dsp:cNvPr id="0" name=""/>
        <dsp:cNvSpPr/>
      </dsp:nvSpPr>
      <dsp:spPr>
        <a:xfrm>
          <a:off x="467652" y="2666880"/>
          <a:ext cx="2877630" cy="182729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BE1C4-4CF7-4DAD-9543-33D3B47A4BDE}">
      <dsp:nvSpPr>
        <dsp:cNvPr id="0" name=""/>
        <dsp:cNvSpPr/>
      </dsp:nvSpPr>
      <dsp:spPr>
        <a:xfrm>
          <a:off x="787389" y="2970629"/>
          <a:ext cx="2877630" cy="182729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t>RESOLUCION NUMERO 1995 DE 1999</a:t>
          </a:r>
          <a:r>
            <a:rPr lang="es-CO" sz="2000" kern="1200" dirty="0"/>
            <a:t>: Por la cual se establecen normas para el manejo de la Historia Clínica</a:t>
          </a:r>
          <a:endParaRPr lang="es-ES" sz="2000" kern="1200" dirty="0"/>
        </a:p>
      </dsp:txBody>
      <dsp:txXfrm>
        <a:off x="840909" y="3024149"/>
        <a:ext cx="2770590" cy="1720255"/>
      </dsp:txXfrm>
    </dsp:sp>
    <dsp:sp modelId="{FEB18897-F734-4D70-B088-F6837D462A0B}">
      <dsp:nvSpPr>
        <dsp:cNvPr id="0" name=""/>
        <dsp:cNvSpPr/>
      </dsp:nvSpPr>
      <dsp:spPr>
        <a:xfrm>
          <a:off x="3984756" y="2666880"/>
          <a:ext cx="2877630" cy="182729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7AFB4-5A81-4EF1-8E0E-B333AF7131F8}">
      <dsp:nvSpPr>
        <dsp:cNvPr id="0" name=""/>
        <dsp:cNvSpPr/>
      </dsp:nvSpPr>
      <dsp:spPr>
        <a:xfrm>
          <a:off x="4304493" y="2970629"/>
          <a:ext cx="2877630" cy="1827295"/>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dirty="0"/>
            <a:t>RESOLUCIÓN NÚMERO 839 DE 2017</a:t>
          </a:r>
          <a:r>
            <a:rPr lang="es-CO" sz="2000" kern="1200" dirty="0"/>
            <a:t>: Por la cual se modifica la Resolución 1995 de 1999 y se dictan otras disposiciones </a:t>
          </a:r>
          <a:endParaRPr lang="es-ES" sz="2000" kern="1200" dirty="0"/>
        </a:p>
      </dsp:txBody>
      <dsp:txXfrm>
        <a:off x="4358013" y="3024149"/>
        <a:ext cx="2770590" cy="17202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0094A-B861-4B02-AC99-C76ADA8D5B66}">
      <dsp:nvSpPr>
        <dsp:cNvPr id="0" name=""/>
        <dsp:cNvSpPr/>
      </dsp:nvSpPr>
      <dsp:spPr>
        <a:xfrm>
          <a:off x="3318" y="571"/>
          <a:ext cx="8982533" cy="85179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S" sz="3700" kern="1200" dirty="0"/>
            <a:t>HC INTEROPERABLE</a:t>
          </a:r>
        </a:p>
      </dsp:txBody>
      <dsp:txXfrm>
        <a:off x="28266" y="25519"/>
        <a:ext cx="8932637" cy="801902"/>
      </dsp:txXfrm>
    </dsp:sp>
    <dsp:sp modelId="{E811BC6D-3376-4227-861B-2325E8DE4035}">
      <dsp:nvSpPr>
        <dsp:cNvPr id="0" name=""/>
        <dsp:cNvSpPr/>
      </dsp:nvSpPr>
      <dsp:spPr>
        <a:xfrm>
          <a:off x="3318" y="1232373"/>
          <a:ext cx="4310236" cy="379708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La interoperabilidad es la acción, operación y colaboración de varias entidades, sistemas o componentes para </a:t>
          </a:r>
          <a:r>
            <a:rPr lang="es-ES" sz="2300" b="1" u="sng" kern="1200" dirty="0"/>
            <a:t>intercambiar</a:t>
          </a:r>
          <a:r>
            <a:rPr lang="es-ES" sz="2300" kern="1200" dirty="0"/>
            <a:t> datos que permitan brindar </a:t>
          </a:r>
          <a:r>
            <a:rPr lang="es-ES" sz="2300" b="1" kern="1200" dirty="0"/>
            <a:t>servicios oportunos </a:t>
          </a:r>
          <a:r>
            <a:rPr lang="es-ES" sz="2300" kern="1200" dirty="0"/>
            <a:t>a los usuarios, empresas y otras entidades, mediante un solo punto de contacto. </a:t>
          </a:r>
        </a:p>
      </dsp:txBody>
      <dsp:txXfrm>
        <a:off x="114531" y="1343586"/>
        <a:ext cx="4087810" cy="3574654"/>
      </dsp:txXfrm>
    </dsp:sp>
    <dsp:sp modelId="{6F535BA0-BB3E-4F32-8DBC-2E5B57E2CF9E}">
      <dsp:nvSpPr>
        <dsp:cNvPr id="0" name=""/>
        <dsp:cNvSpPr/>
      </dsp:nvSpPr>
      <dsp:spPr>
        <a:xfrm>
          <a:off x="4675614" y="1232373"/>
          <a:ext cx="4310236" cy="379708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La Interoperabilidad de la Historia Clínica - IHC comprende el conjunto de usuarios, normas, procesos procedimientos, recursos físicos, lógicos y financieros, tecnológicos que interrelacionados registran, procesan, almacenan, recuperan y distribuyen datos.</a:t>
          </a:r>
        </a:p>
      </dsp:txBody>
      <dsp:txXfrm>
        <a:off x="4786827" y="1343586"/>
        <a:ext cx="4087810" cy="35746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81D06-579F-4A75-9E26-CC098BFDA30A}">
      <dsp:nvSpPr>
        <dsp:cNvPr id="0" name=""/>
        <dsp:cNvSpPr/>
      </dsp:nvSpPr>
      <dsp:spPr>
        <a:xfrm>
          <a:off x="4696050" y="2704380"/>
          <a:ext cx="624379" cy="1282072"/>
        </a:xfrm>
        <a:custGeom>
          <a:avLst/>
          <a:gdLst/>
          <a:ahLst/>
          <a:cxnLst/>
          <a:rect l="0" t="0" r="0" b="0"/>
          <a:pathLst>
            <a:path>
              <a:moveTo>
                <a:pt x="0" y="0"/>
              </a:moveTo>
              <a:lnTo>
                <a:pt x="312189" y="0"/>
              </a:lnTo>
              <a:lnTo>
                <a:pt x="312189" y="1282072"/>
              </a:lnTo>
              <a:lnTo>
                <a:pt x="624379" y="128207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972590" y="3309765"/>
        <a:ext cx="71301" cy="71301"/>
      </dsp:txXfrm>
    </dsp:sp>
    <dsp:sp modelId="{88702756-104A-4BCB-B075-ED16E84B9A30}">
      <dsp:nvSpPr>
        <dsp:cNvPr id="0" name=""/>
        <dsp:cNvSpPr/>
      </dsp:nvSpPr>
      <dsp:spPr>
        <a:xfrm>
          <a:off x="4696050" y="2658660"/>
          <a:ext cx="624379" cy="91440"/>
        </a:xfrm>
        <a:custGeom>
          <a:avLst/>
          <a:gdLst/>
          <a:ahLst/>
          <a:cxnLst/>
          <a:rect l="0" t="0" r="0" b="0"/>
          <a:pathLst>
            <a:path>
              <a:moveTo>
                <a:pt x="0" y="45720"/>
              </a:moveTo>
              <a:lnTo>
                <a:pt x="624379"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992631" y="2688770"/>
        <a:ext cx="31218" cy="31218"/>
      </dsp:txXfrm>
    </dsp:sp>
    <dsp:sp modelId="{36B4DABF-135D-44AC-AE8A-7A69CEBEDE74}">
      <dsp:nvSpPr>
        <dsp:cNvPr id="0" name=""/>
        <dsp:cNvSpPr/>
      </dsp:nvSpPr>
      <dsp:spPr>
        <a:xfrm>
          <a:off x="4696050" y="1412594"/>
          <a:ext cx="653513" cy="1291785"/>
        </a:xfrm>
        <a:custGeom>
          <a:avLst/>
          <a:gdLst/>
          <a:ahLst/>
          <a:cxnLst/>
          <a:rect l="0" t="0" r="0" b="0"/>
          <a:pathLst>
            <a:path>
              <a:moveTo>
                <a:pt x="0" y="1291785"/>
              </a:moveTo>
              <a:lnTo>
                <a:pt x="326756" y="1291785"/>
              </a:lnTo>
              <a:lnTo>
                <a:pt x="326756" y="0"/>
              </a:lnTo>
              <a:lnTo>
                <a:pt x="653513"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986615" y="2022295"/>
        <a:ext cx="72384" cy="72384"/>
      </dsp:txXfrm>
    </dsp:sp>
    <dsp:sp modelId="{7A5F4898-C4C3-4EE6-B417-5B7DF433636C}">
      <dsp:nvSpPr>
        <dsp:cNvPr id="0" name=""/>
        <dsp:cNvSpPr/>
      </dsp:nvSpPr>
      <dsp:spPr>
        <a:xfrm rot="16200000">
          <a:off x="1722124" y="869123"/>
          <a:ext cx="2277339" cy="367051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s-ES" sz="4300" kern="1200" dirty="0"/>
            <a:t>Consentimiento Informado</a:t>
          </a:r>
        </a:p>
      </dsp:txBody>
      <dsp:txXfrm>
        <a:off x="1722124" y="869123"/>
        <a:ext cx="2277339" cy="3670512"/>
      </dsp:txXfrm>
    </dsp:sp>
    <dsp:sp modelId="{9C75CB4B-AF81-456F-AFBC-CB0BC84EDB5C}">
      <dsp:nvSpPr>
        <dsp:cNvPr id="0" name=""/>
        <dsp:cNvSpPr/>
      </dsp:nvSpPr>
      <dsp:spPr>
        <a:xfrm>
          <a:off x="5349564" y="899765"/>
          <a:ext cx="5413873" cy="102565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Consentimiento informado se define como la </a:t>
          </a:r>
          <a:r>
            <a:rPr lang="es-ES" sz="1100" b="1" kern="1200" dirty="0">
              <a:solidFill>
                <a:schemeClr val="tx1"/>
              </a:solidFill>
            </a:rPr>
            <a:t>aceptación libre </a:t>
          </a:r>
          <a:r>
            <a:rPr lang="es-ES" sz="1100" kern="1200" dirty="0">
              <a:solidFill>
                <a:schemeClr val="tx1"/>
              </a:solidFill>
            </a:rPr>
            <a:t>por parte de un paciente de un acto diagnóstico o terapéutico después de haberle comunicado adecuadamente su situación clínica. Los requerimientos básicos necesarios para que sea válido son: </a:t>
          </a:r>
          <a:r>
            <a:rPr lang="es-ES" sz="1100" b="1" kern="1200" dirty="0">
              <a:solidFill>
                <a:schemeClr val="tx1"/>
              </a:solidFill>
            </a:rPr>
            <a:t>libertad de decisión</a:t>
          </a:r>
          <a:r>
            <a:rPr lang="es-ES" sz="1100" kern="1200" dirty="0">
              <a:solidFill>
                <a:schemeClr val="tx1"/>
              </a:solidFill>
            </a:rPr>
            <a:t>, </a:t>
          </a:r>
          <a:r>
            <a:rPr lang="es-ES" sz="1100" b="1" kern="1200" dirty="0">
              <a:solidFill>
                <a:schemeClr val="tx1"/>
              </a:solidFill>
            </a:rPr>
            <a:t>competencia para decidir e información suficiente</a:t>
          </a:r>
          <a:r>
            <a:rPr lang="es-ES" sz="1100" kern="1200" dirty="0">
              <a:solidFill>
                <a:schemeClr val="tx1"/>
              </a:solidFill>
            </a:rPr>
            <a:t>. </a:t>
          </a:r>
        </a:p>
      </dsp:txBody>
      <dsp:txXfrm>
        <a:off x="5349564" y="899765"/>
        <a:ext cx="5413873" cy="1025658"/>
      </dsp:txXfrm>
    </dsp:sp>
    <dsp:sp modelId="{ECB7AF79-D0E0-4AD4-8185-1FDA542E5972}">
      <dsp:nvSpPr>
        <dsp:cNvPr id="0" name=""/>
        <dsp:cNvSpPr/>
      </dsp:nvSpPr>
      <dsp:spPr>
        <a:xfrm>
          <a:off x="5320430" y="2191550"/>
          <a:ext cx="5424773" cy="102565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rPr>
            <a:t>Es una autorización dada por el paciente sin ninguna coacción o fraude, basada en el entendimiento razonable de lo que sucederá, incluyendo la necesidad del tratamiento, los riesgos y beneficios del mismo, cualquier alternativa disponible. </a:t>
          </a:r>
        </a:p>
      </dsp:txBody>
      <dsp:txXfrm>
        <a:off x="5320430" y="2191550"/>
        <a:ext cx="5424773" cy="1025658"/>
      </dsp:txXfrm>
    </dsp:sp>
    <dsp:sp modelId="{F14D9A19-D534-4432-BC8B-A501D23500C0}">
      <dsp:nvSpPr>
        <dsp:cNvPr id="0" name=""/>
        <dsp:cNvSpPr/>
      </dsp:nvSpPr>
      <dsp:spPr>
        <a:xfrm>
          <a:off x="5320430" y="3473623"/>
          <a:ext cx="5657775" cy="102565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solidFill>
                <a:schemeClr val="tx1"/>
              </a:solidFill>
            </a:rPr>
            <a:t>Requisito ético y judicial, libre de coerción.</a:t>
          </a:r>
        </a:p>
        <a:p>
          <a:pPr marL="0" lvl="0" indent="0" algn="ctr" defTabSz="400050">
            <a:lnSpc>
              <a:spcPct val="90000"/>
            </a:lnSpc>
            <a:spcBef>
              <a:spcPct val="0"/>
            </a:spcBef>
            <a:spcAft>
              <a:spcPct val="35000"/>
            </a:spcAft>
            <a:buNone/>
          </a:pPr>
          <a:r>
            <a:rPr lang="es-ES" sz="900" kern="1200" dirty="0">
              <a:solidFill>
                <a:schemeClr val="tx1"/>
              </a:solidFill>
            </a:rPr>
            <a:t>Riesgos</a:t>
          </a:r>
        </a:p>
        <a:p>
          <a:pPr marL="0" lvl="0" indent="0" algn="ctr" defTabSz="400050">
            <a:lnSpc>
              <a:spcPct val="90000"/>
            </a:lnSpc>
            <a:spcBef>
              <a:spcPct val="0"/>
            </a:spcBef>
            <a:spcAft>
              <a:spcPct val="35000"/>
            </a:spcAft>
            <a:buNone/>
          </a:pPr>
          <a:r>
            <a:rPr lang="es-ES" sz="900" kern="1200" dirty="0">
              <a:solidFill>
                <a:schemeClr val="tx1"/>
              </a:solidFill>
            </a:rPr>
            <a:t>Beneficios</a:t>
          </a:r>
        </a:p>
        <a:p>
          <a:pPr marL="0" lvl="0" indent="0" algn="ctr" defTabSz="400050">
            <a:lnSpc>
              <a:spcPct val="90000"/>
            </a:lnSpc>
            <a:spcBef>
              <a:spcPct val="0"/>
            </a:spcBef>
            <a:spcAft>
              <a:spcPct val="35000"/>
            </a:spcAft>
            <a:buNone/>
          </a:pPr>
          <a:r>
            <a:rPr lang="es-ES" sz="900" kern="1200" dirty="0">
              <a:solidFill>
                <a:schemeClr val="tx1"/>
              </a:solidFill>
            </a:rPr>
            <a:t>Alternativas</a:t>
          </a:r>
        </a:p>
        <a:p>
          <a:pPr marL="0" lvl="0" indent="0" algn="ctr" defTabSz="400050">
            <a:lnSpc>
              <a:spcPct val="90000"/>
            </a:lnSpc>
            <a:spcBef>
              <a:spcPct val="0"/>
            </a:spcBef>
            <a:spcAft>
              <a:spcPct val="35000"/>
            </a:spcAft>
            <a:buNone/>
          </a:pPr>
          <a:r>
            <a:rPr lang="es-ES" sz="900" kern="1200" dirty="0">
              <a:solidFill>
                <a:schemeClr val="tx1"/>
              </a:solidFill>
            </a:rPr>
            <a:t>Confidencialidad</a:t>
          </a:r>
        </a:p>
        <a:p>
          <a:pPr marL="0" lvl="0" indent="0" algn="ctr" defTabSz="400050">
            <a:lnSpc>
              <a:spcPct val="90000"/>
            </a:lnSpc>
            <a:spcBef>
              <a:spcPct val="0"/>
            </a:spcBef>
            <a:spcAft>
              <a:spcPct val="35000"/>
            </a:spcAft>
            <a:buNone/>
          </a:pPr>
          <a:r>
            <a:rPr lang="es-ES" sz="900" kern="1200" dirty="0">
              <a:solidFill>
                <a:schemeClr val="tx1"/>
              </a:solidFill>
            </a:rPr>
            <a:t>Participación voluntaria</a:t>
          </a:r>
        </a:p>
      </dsp:txBody>
      <dsp:txXfrm>
        <a:off x="5320430" y="3473623"/>
        <a:ext cx="5657775" cy="10256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19967-D40C-4A1A-8963-173F96C8AB6A}">
      <dsp:nvSpPr>
        <dsp:cNvPr id="0" name=""/>
        <dsp:cNvSpPr/>
      </dsp:nvSpPr>
      <dsp:spPr>
        <a:xfrm>
          <a:off x="4385816" y="584"/>
          <a:ext cx="1286767" cy="128676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Voluntariedad</a:t>
          </a:r>
        </a:p>
      </dsp:txBody>
      <dsp:txXfrm>
        <a:off x="4574259" y="189027"/>
        <a:ext cx="909881" cy="909881"/>
      </dsp:txXfrm>
    </dsp:sp>
    <dsp:sp modelId="{FA9E69A3-2B7E-4600-B8B3-8FB0A08B30DF}">
      <dsp:nvSpPr>
        <dsp:cNvPr id="0" name=""/>
        <dsp:cNvSpPr/>
      </dsp:nvSpPr>
      <dsp:spPr>
        <a:xfrm rot="2700000">
          <a:off x="5534574" y="1103660"/>
          <a:ext cx="342920" cy="43428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5549640" y="1154145"/>
        <a:ext cx="240044" cy="260570"/>
      </dsp:txXfrm>
    </dsp:sp>
    <dsp:sp modelId="{FACA8A09-5F23-4020-98FF-322D38C36FE6}">
      <dsp:nvSpPr>
        <dsp:cNvPr id="0" name=""/>
        <dsp:cNvSpPr/>
      </dsp:nvSpPr>
      <dsp:spPr>
        <a:xfrm>
          <a:off x="5753210" y="1367978"/>
          <a:ext cx="1286767" cy="128676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Información en cantidad suficiente</a:t>
          </a:r>
        </a:p>
      </dsp:txBody>
      <dsp:txXfrm>
        <a:off x="5941653" y="1556421"/>
        <a:ext cx="909881" cy="909881"/>
      </dsp:txXfrm>
    </dsp:sp>
    <dsp:sp modelId="{E4614DAB-F0F5-4282-9C7C-0F8E8110012A}">
      <dsp:nvSpPr>
        <dsp:cNvPr id="0" name=""/>
        <dsp:cNvSpPr/>
      </dsp:nvSpPr>
      <dsp:spPr>
        <a:xfrm rot="8100000">
          <a:off x="5548299" y="2471054"/>
          <a:ext cx="342920" cy="43428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5636109" y="2521539"/>
        <a:ext cx="240044" cy="260570"/>
      </dsp:txXfrm>
    </dsp:sp>
    <dsp:sp modelId="{45B16A95-8634-48E5-AF6F-284045CEEC6E}">
      <dsp:nvSpPr>
        <dsp:cNvPr id="0" name=""/>
        <dsp:cNvSpPr/>
      </dsp:nvSpPr>
      <dsp:spPr>
        <a:xfrm>
          <a:off x="4385816" y="2735372"/>
          <a:ext cx="1286767" cy="128676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Información en calidad suficiente</a:t>
          </a:r>
        </a:p>
      </dsp:txBody>
      <dsp:txXfrm>
        <a:off x="4574259" y="2923815"/>
        <a:ext cx="909881" cy="909881"/>
      </dsp:txXfrm>
    </dsp:sp>
    <dsp:sp modelId="{B2148C13-571E-4650-BA2F-945B39F55157}">
      <dsp:nvSpPr>
        <dsp:cNvPr id="0" name=""/>
        <dsp:cNvSpPr/>
      </dsp:nvSpPr>
      <dsp:spPr>
        <a:xfrm rot="13500000">
          <a:off x="4180905" y="2484780"/>
          <a:ext cx="342920" cy="43428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4268715" y="2608009"/>
        <a:ext cx="240044" cy="260570"/>
      </dsp:txXfrm>
    </dsp:sp>
    <dsp:sp modelId="{A5EEBC7B-C820-45BB-B59F-C7E652C49EBB}">
      <dsp:nvSpPr>
        <dsp:cNvPr id="0" name=""/>
        <dsp:cNvSpPr/>
      </dsp:nvSpPr>
      <dsp:spPr>
        <a:xfrm>
          <a:off x="3018421" y="1367978"/>
          <a:ext cx="1286767" cy="1286767"/>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Competencia</a:t>
          </a:r>
        </a:p>
      </dsp:txBody>
      <dsp:txXfrm>
        <a:off x="3206864" y="1556421"/>
        <a:ext cx="909881" cy="909881"/>
      </dsp:txXfrm>
    </dsp:sp>
    <dsp:sp modelId="{A69C8E81-81FF-43CB-A1EE-D4EB05C6BAF4}">
      <dsp:nvSpPr>
        <dsp:cNvPr id="0" name=""/>
        <dsp:cNvSpPr/>
      </dsp:nvSpPr>
      <dsp:spPr>
        <a:xfrm rot="18900000">
          <a:off x="4167180" y="1117385"/>
          <a:ext cx="342920" cy="43428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4182246" y="1240614"/>
        <a:ext cx="240044" cy="260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73C02-8F44-4DDD-9618-DC04A30D1751}">
      <dsp:nvSpPr>
        <dsp:cNvPr id="0" name=""/>
        <dsp:cNvSpPr/>
      </dsp:nvSpPr>
      <dsp:spPr>
        <a:xfrm>
          <a:off x="0" y="169333"/>
          <a:ext cx="2539999" cy="15240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Reglamentar los procedimientos de consentimiento informado y realizar una constante evaluación de los mismos.</a:t>
          </a:r>
        </a:p>
      </dsp:txBody>
      <dsp:txXfrm>
        <a:off x="0" y="169333"/>
        <a:ext cx="2539999" cy="1524000"/>
      </dsp:txXfrm>
    </dsp:sp>
    <dsp:sp modelId="{EFCD8A5E-A6A5-443E-B283-126FD7363980}">
      <dsp:nvSpPr>
        <dsp:cNvPr id="0" name=""/>
        <dsp:cNvSpPr/>
      </dsp:nvSpPr>
      <dsp:spPr>
        <a:xfrm>
          <a:off x="2794000" y="169333"/>
          <a:ext cx="2539999" cy="152400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Capacitar  al  personal  asistencial  y  a  los pacientes en la importancia de la participación de los pacientes y su aprobación o no de los procedimientos asistenciales que se puedan presentar durante la atención.</a:t>
          </a:r>
        </a:p>
      </dsp:txBody>
      <dsp:txXfrm>
        <a:off x="2794000" y="169333"/>
        <a:ext cx="2539999" cy="1524000"/>
      </dsp:txXfrm>
    </dsp:sp>
    <dsp:sp modelId="{39D2EE9D-B5C0-4D34-BBC1-5283AF843580}">
      <dsp:nvSpPr>
        <dsp:cNvPr id="0" name=""/>
        <dsp:cNvSpPr/>
      </dsp:nvSpPr>
      <dsp:spPr>
        <a:xfrm>
          <a:off x="5587999" y="169333"/>
          <a:ext cx="2539999" cy="152400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Capacitar   al   personal   asistencial   en   la importancia legal del consentimiento informado y sus repercusiones.</a:t>
          </a:r>
        </a:p>
      </dsp:txBody>
      <dsp:txXfrm>
        <a:off x="5587999" y="169333"/>
        <a:ext cx="2539999" cy="1524000"/>
      </dsp:txXfrm>
    </dsp:sp>
    <dsp:sp modelId="{CB86CF81-2A99-4DDD-8DF0-854A3E700285}">
      <dsp:nvSpPr>
        <dsp:cNvPr id="0" name=""/>
        <dsp:cNvSpPr/>
      </dsp:nvSpPr>
      <dsp:spPr>
        <a:xfrm>
          <a:off x="0" y="1955578"/>
          <a:ext cx="2539999" cy="152400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Concientizar al personal asistencial acerca de la importancia de que la información brindada al paciente sea oportuna, confiable, entendible y la necesaria para que el paciente pueda tomar decisiones.</a:t>
          </a:r>
        </a:p>
      </dsp:txBody>
      <dsp:txXfrm>
        <a:off x="0" y="1955578"/>
        <a:ext cx="2539999" cy="1524000"/>
      </dsp:txXfrm>
    </dsp:sp>
    <dsp:sp modelId="{7A58CDA5-1C46-44F9-83AC-EB2182EEBA4A}">
      <dsp:nvSpPr>
        <dsp:cNvPr id="0" name=""/>
        <dsp:cNvSpPr/>
      </dsp:nvSpPr>
      <dsp:spPr>
        <a:xfrm>
          <a:off x="2794000" y="1947333"/>
          <a:ext cx="2539999" cy="152400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Realizar  auditorias  constantes  en  torno  al cumplimiento de los procedimientos de consentimiento informado en la institución.</a:t>
          </a:r>
        </a:p>
      </dsp:txBody>
      <dsp:txXfrm>
        <a:off x="2794000" y="1947333"/>
        <a:ext cx="2539999" cy="1524000"/>
      </dsp:txXfrm>
    </dsp:sp>
    <dsp:sp modelId="{BFD493F2-FF5C-433B-A495-A8BBCD6B17AA}">
      <dsp:nvSpPr>
        <dsp:cNvPr id="0" name=""/>
        <dsp:cNvSpPr/>
      </dsp:nvSpPr>
      <dsp:spPr>
        <a:xfrm>
          <a:off x="5587999" y="1947333"/>
          <a:ext cx="2539999" cy="15240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Generar   una   cultura   alrededor   del consentimiento informado como proceso vital dentro de los procedimientos asistenciales en la institución.</a:t>
          </a:r>
        </a:p>
      </dsp:txBody>
      <dsp:txXfrm>
        <a:off x="5587999" y="1947333"/>
        <a:ext cx="2539999" cy="1524000"/>
      </dsp:txXfrm>
    </dsp:sp>
    <dsp:sp modelId="{2578BDB8-6F88-484D-8759-1109B5313FBF}">
      <dsp:nvSpPr>
        <dsp:cNvPr id="0" name=""/>
        <dsp:cNvSpPr/>
      </dsp:nvSpPr>
      <dsp:spPr>
        <a:xfrm>
          <a:off x="1397000" y="3725333"/>
          <a:ext cx="2539999" cy="152400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Generar   formatos   de   consentimiento informado en la institución con los datos necesarios y teniendo en cuenta los requerimientos legales.</a:t>
          </a:r>
        </a:p>
      </dsp:txBody>
      <dsp:txXfrm>
        <a:off x="1397000" y="3725333"/>
        <a:ext cx="2539999" cy="1524000"/>
      </dsp:txXfrm>
    </dsp:sp>
    <dsp:sp modelId="{F55ECE2A-1EF5-4521-95F2-916142E3C996}">
      <dsp:nvSpPr>
        <dsp:cNvPr id="0" name=""/>
        <dsp:cNvSpPr/>
      </dsp:nvSpPr>
      <dsp:spPr>
        <a:xfrm>
          <a:off x="4191000" y="3725333"/>
          <a:ext cx="2539999" cy="152400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Asegurar   el   registro   del   consentimiento informado en la historia clínica a través de auditorias constantes al proceso.</a:t>
          </a:r>
        </a:p>
      </dsp:txBody>
      <dsp:txXfrm>
        <a:off x="4191000" y="3725333"/>
        <a:ext cx="2539999"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9A564-8073-4171-B8F1-27DC87232F9D}">
      <dsp:nvSpPr>
        <dsp:cNvPr id="0" name=""/>
        <dsp:cNvSpPr/>
      </dsp:nvSpPr>
      <dsp:spPr>
        <a:xfrm rot="5400000">
          <a:off x="6721349" y="-2801625"/>
          <a:ext cx="921127" cy="675944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El estado de salud del paciente se registra en los datos e informes acerca de la condición somática, psíquica, social, cultural, económica y medioambiental que pueden incidir en la salud del usuario</a:t>
          </a:r>
        </a:p>
      </dsp:txBody>
      <dsp:txXfrm rot="-5400000">
        <a:off x="3802189" y="162501"/>
        <a:ext cx="6714481" cy="831195"/>
      </dsp:txXfrm>
    </dsp:sp>
    <dsp:sp modelId="{DB6A3B1C-5DA3-4DF4-8794-86A0587FE5E2}">
      <dsp:nvSpPr>
        <dsp:cNvPr id="0" name=""/>
        <dsp:cNvSpPr/>
      </dsp:nvSpPr>
      <dsp:spPr>
        <a:xfrm>
          <a:off x="0" y="2393"/>
          <a:ext cx="3802189" cy="11514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ES" sz="3500" kern="1200" dirty="0"/>
            <a:t>Estado de salud</a:t>
          </a:r>
        </a:p>
      </dsp:txBody>
      <dsp:txXfrm>
        <a:off x="56207" y="58600"/>
        <a:ext cx="3689775" cy="1038995"/>
      </dsp:txXfrm>
    </dsp:sp>
    <dsp:sp modelId="{81EF59B6-C283-40AA-A613-39E92EE95AD4}">
      <dsp:nvSpPr>
        <dsp:cNvPr id="0" name=""/>
        <dsp:cNvSpPr/>
      </dsp:nvSpPr>
      <dsp:spPr>
        <a:xfrm rot="5400000">
          <a:off x="6721349" y="-1592645"/>
          <a:ext cx="921127" cy="675944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Son los Profesionales, Técnicos y Auxiliares del área de la salud que realizan la atención clínico asistencial directa del Usuario y los  Auditores Médicos de Aseguradoras y Prestadores responsables de la evaluación de la calidad del servicio brindado.</a:t>
          </a:r>
        </a:p>
      </dsp:txBody>
      <dsp:txXfrm rot="-5400000">
        <a:off x="3802189" y="1371481"/>
        <a:ext cx="6714481" cy="831195"/>
      </dsp:txXfrm>
    </dsp:sp>
    <dsp:sp modelId="{38F6F95F-95C6-4040-A7A4-84A908C76A4F}">
      <dsp:nvSpPr>
        <dsp:cNvPr id="0" name=""/>
        <dsp:cNvSpPr/>
      </dsp:nvSpPr>
      <dsp:spPr>
        <a:xfrm>
          <a:off x="0" y="1211373"/>
          <a:ext cx="3802189" cy="11514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ES" sz="3500" kern="1200" dirty="0"/>
            <a:t>Equipo de Salud</a:t>
          </a:r>
        </a:p>
      </dsp:txBody>
      <dsp:txXfrm>
        <a:off x="56207" y="1267580"/>
        <a:ext cx="3689775" cy="1038995"/>
      </dsp:txXfrm>
    </dsp:sp>
    <dsp:sp modelId="{D0435BCC-F68C-4B7F-BB53-879166724738}">
      <dsp:nvSpPr>
        <dsp:cNvPr id="0" name=""/>
        <dsp:cNvSpPr/>
      </dsp:nvSpPr>
      <dsp:spPr>
        <a:xfrm rot="5400000">
          <a:off x="6721349" y="-383665"/>
          <a:ext cx="921127" cy="675944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Es aquel donde reposan las Historias Clínicas de los Usuarios activos y de los que no han utilizado el servicio durante los cinco años siguientes a la última atención.</a:t>
          </a:r>
        </a:p>
      </dsp:txBody>
      <dsp:txXfrm rot="-5400000">
        <a:off x="3802189" y="2580461"/>
        <a:ext cx="6714481" cy="831195"/>
      </dsp:txXfrm>
    </dsp:sp>
    <dsp:sp modelId="{5066FF8C-B1D6-4476-BDDA-D36C931A8CA2}">
      <dsp:nvSpPr>
        <dsp:cNvPr id="0" name=""/>
        <dsp:cNvSpPr/>
      </dsp:nvSpPr>
      <dsp:spPr>
        <a:xfrm>
          <a:off x="0" y="2420353"/>
          <a:ext cx="3802189" cy="11514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ES" sz="3500" kern="1200" dirty="0"/>
            <a:t>Archivo de Gestión</a:t>
          </a:r>
        </a:p>
      </dsp:txBody>
      <dsp:txXfrm>
        <a:off x="56207" y="2476560"/>
        <a:ext cx="3689775" cy="1038995"/>
      </dsp:txXfrm>
    </dsp:sp>
    <dsp:sp modelId="{80BBCA9B-648B-4E78-A89F-3ACAC67EB16E}">
      <dsp:nvSpPr>
        <dsp:cNvPr id="0" name=""/>
        <dsp:cNvSpPr/>
      </dsp:nvSpPr>
      <dsp:spPr>
        <a:xfrm rot="5400000">
          <a:off x="6721349" y="825314"/>
          <a:ext cx="921127" cy="675944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Es aquel donde reposan las Historias Clínicas de los Usuarios que no volvieron a usar los servicios de atención en salud del prestador, transcurridos 5 años desde la última atención.</a:t>
          </a:r>
        </a:p>
        <a:p>
          <a:pPr marL="114300" lvl="1" indent="-114300" algn="l" defTabSz="577850">
            <a:lnSpc>
              <a:spcPct val="90000"/>
            </a:lnSpc>
            <a:spcBef>
              <a:spcPct val="0"/>
            </a:spcBef>
            <a:spcAft>
              <a:spcPct val="15000"/>
            </a:spcAft>
            <a:buChar char="•"/>
          </a:pPr>
          <a:endParaRPr lang="es-ES" sz="1300" kern="1200" dirty="0"/>
        </a:p>
      </dsp:txBody>
      <dsp:txXfrm rot="-5400000">
        <a:off x="3802189" y="3789440"/>
        <a:ext cx="6714481" cy="831195"/>
      </dsp:txXfrm>
    </dsp:sp>
    <dsp:sp modelId="{41E7D50F-C46D-4E99-A467-82F6167B3608}">
      <dsp:nvSpPr>
        <dsp:cNvPr id="0" name=""/>
        <dsp:cNvSpPr/>
      </dsp:nvSpPr>
      <dsp:spPr>
        <a:xfrm>
          <a:off x="0" y="3629333"/>
          <a:ext cx="3802189" cy="11514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ES" sz="3500" kern="1200" dirty="0"/>
            <a:t>Archivo Central</a:t>
          </a:r>
        </a:p>
      </dsp:txBody>
      <dsp:txXfrm>
        <a:off x="56207" y="3685540"/>
        <a:ext cx="3689775" cy="1038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C601D-8058-464D-BD99-33904695AF2E}">
      <dsp:nvSpPr>
        <dsp:cNvPr id="0" name=""/>
        <dsp:cNvSpPr/>
      </dsp:nvSpPr>
      <dsp:spPr>
        <a:xfrm>
          <a:off x="4721477" y="1302"/>
          <a:ext cx="1341471" cy="134147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Integralidad</a:t>
          </a:r>
        </a:p>
      </dsp:txBody>
      <dsp:txXfrm>
        <a:off x="4917931" y="197756"/>
        <a:ext cx="948563" cy="948563"/>
      </dsp:txXfrm>
    </dsp:sp>
    <dsp:sp modelId="{A3082142-CEB0-4DAF-8D25-CEA8290DAFA0}">
      <dsp:nvSpPr>
        <dsp:cNvPr id="0" name=""/>
        <dsp:cNvSpPr/>
      </dsp:nvSpPr>
      <dsp:spPr>
        <a:xfrm rot="2160000">
          <a:off x="6020436" y="1031466"/>
          <a:ext cx="356127" cy="45274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6030638" y="1090616"/>
        <a:ext cx="249289" cy="271648"/>
      </dsp:txXfrm>
    </dsp:sp>
    <dsp:sp modelId="{0B53E5C4-80C9-41A4-9549-78FB14D12A2B}">
      <dsp:nvSpPr>
        <dsp:cNvPr id="0" name=""/>
        <dsp:cNvSpPr/>
      </dsp:nvSpPr>
      <dsp:spPr>
        <a:xfrm>
          <a:off x="6350360" y="1184754"/>
          <a:ext cx="1341471" cy="134147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Secuencialidad</a:t>
          </a:r>
        </a:p>
      </dsp:txBody>
      <dsp:txXfrm>
        <a:off x="6546814" y="1381208"/>
        <a:ext cx="948563" cy="948563"/>
      </dsp:txXfrm>
    </dsp:sp>
    <dsp:sp modelId="{DEFCFA60-0F88-49B9-8A5E-4FCF6AA10CD4}">
      <dsp:nvSpPr>
        <dsp:cNvPr id="0" name=""/>
        <dsp:cNvSpPr/>
      </dsp:nvSpPr>
      <dsp:spPr>
        <a:xfrm rot="6480000">
          <a:off x="6535058" y="2576964"/>
          <a:ext cx="356127" cy="45274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6604984" y="2616709"/>
        <a:ext cx="249289" cy="271648"/>
      </dsp:txXfrm>
    </dsp:sp>
    <dsp:sp modelId="{F4D34847-A4DD-4A34-9383-E84739396F7C}">
      <dsp:nvSpPr>
        <dsp:cNvPr id="0" name=""/>
        <dsp:cNvSpPr/>
      </dsp:nvSpPr>
      <dsp:spPr>
        <a:xfrm>
          <a:off x="5728182" y="3099620"/>
          <a:ext cx="1341471" cy="1341471"/>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Racionalidad científica</a:t>
          </a:r>
        </a:p>
      </dsp:txBody>
      <dsp:txXfrm>
        <a:off x="5924636" y="3296074"/>
        <a:ext cx="948563" cy="948563"/>
      </dsp:txXfrm>
    </dsp:sp>
    <dsp:sp modelId="{66F71C52-099B-405D-B04C-F76ECB0FDCEC}">
      <dsp:nvSpPr>
        <dsp:cNvPr id="0" name=""/>
        <dsp:cNvSpPr/>
      </dsp:nvSpPr>
      <dsp:spPr>
        <a:xfrm rot="10800000">
          <a:off x="5224228" y="3543983"/>
          <a:ext cx="356127" cy="45274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5331066" y="3634532"/>
        <a:ext cx="249289" cy="271648"/>
      </dsp:txXfrm>
    </dsp:sp>
    <dsp:sp modelId="{81E46D15-6E40-43EC-A319-FBA4CFA136AC}">
      <dsp:nvSpPr>
        <dsp:cNvPr id="0" name=""/>
        <dsp:cNvSpPr/>
      </dsp:nvSpPr>
      <dsp:spPr>
        <a:xfrm>
          <a:off x="3714773" y="3099620"/>
          <a:ext cx="1341471" cy="1341471"/>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Disponibilidad</a:t>
          </a:r>
        </a:p>
      </dsp:txBody>
      <dsp:txXfrm>
        <a:off x="3911227" y="3296074"/>
        <a:ext cx="948563" cy="948563"/>
      </dsp:txXfrm>
    </dsp:sp>
    <dsp:sp modelId="{A2F5CA4B-7039-42F9-A605-AAF47832B20B}">
      <dsp:nvSpPr>
        <dsp:cNvPr id="0" name=""/>
        <dsp:cNvSpPr/>
      </dsp:nvSpPr>
      <dsp:spPr>
        <a:xfrm rot="15120000">
          <a:off x="3899470" y="2596135"/>
          <a:ext cx="356127" cy="45274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rot="10800000">
        <a:off x="3969396" y="2737488"/>
        <a:ext cx="249289" cy="271648"/>
      </dsp:txXfrm>
    </dsp:sp>
    <dsp:sp modelId="{9F9822FF-DAB5-4CCF-A800-FD4A18FADDDE}">
      <dsp:nvSpPr>
        <dsp:cNvPr id="0" name=""/>
        <dsp:cNvSpPr/>
      </dsp:nvSpPr>
      <dsp:spPr>
        <a:xfrm>
          <a:off x="3092595" y="1184754"/>
          <a:ext cx="1341471" cy="1341471"/>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Oportunidad</a:t>
          </a:r>
        </a:p>
      </dsp:txBody>
      <dsp:txXfrm>
        <a:off x="3289049" y="1381208"/>
        <a:ext cx="948563" cy="948563"/>
      </dsp:txXfrm>
    </dsp:sp>
    <dsp:sp modelId="{94B3B3BC-D56D-4A51-8A7C-8E83B0524999}">
      <dsp:nvSpPr>
        <dsp:cNvPr id="0" name=""/>
        <dsp:cNvSpPr/>
      </dsp:nvSpPr>
      <dsp:spPr>
        <a:xfrm rot="19440000">
          <a:off x="4391554" y="1043314"/>
          <a:ext cx="356127" cy="45274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p>
      </dsp:txBody>
      <dsp:txXfrm>
        <a:off x="4401756" y="1165262"/>
        <a:ext cx="249289" cy="271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C678-0E33-473D-9AE6-3755572F525C}">
      <dsp:nvSpPr>
        <dsp:cNvPr id="0" name=""/>
        <dsp:cNvSpPr/>
      </dsp:nvSpPr>
      <dsp:spPr>
        <a:xfrm>
          <a:off x="6798" y="326740"/>
          <a:ext cx="2936251" cy="219184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just" defTabSz="444500">
            <a:lnSpc>
              <a:spcPct val="90000"/>
            </a:lnSpc>
            <a:spcBef>
              <a:spcPct val="0"/>
            </a:spcBef>
            <a:spcAft>
              <a:spcPct val="15000"/>
            </a:spcAft>
            <a:buChar char="•"/>
          </a:pPr>
          <a:r>
            <a:rPr lang="es-ES" sz="1000" kern="1200" dirty="0"/>
            <a:t>datos personales de identificación del usuario, apellidos y nombres completos, estado civil, documento de identidad, fecha de nacimiento, edad, sexo, ocupación, dirección y teléfono del domicilio y lugar de residencia, nombre y teléfono del acompañante; nombre, teléfono y parentesco de la persona responsable del usuario, según el caso; aseguradora y tipo de vinculación.</a:t>
          </a:r>
        </a:p>
      </dsp:txBody>
      <dsp:txXfrm>
        <a:off x="58156" y="378098"/>
        <a:ext cx="2833535" cy="2140491"/>
      </dsp:txXfrm>
    </dsp:sp>
    <dsp:sp modelId="{3FFE5791-8F0F-4F59-897D-0B960BDB3676}">
      <dsp:nvSpPr>
        <dsp:cNvPr id="0" name=""/>
        <dsp:cNvSpPr/>
      </dsp:nvSpPr>
      <dsp:spPr>
        <a:xfrm>
          <a:off x="6798" y="2518589"/>
          <a:ext cx="2936251" cy="94249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ES" sz="2200" b="1" kern="1200" dirty="0"/>
            <a:t>IDENTIFICACIÓN DEL USUARIO</a:t>
          </a:r>
          <a:endParaRPr lang="es-ES" sz="2200" kern="1200" dirty="0"/>
        </a:p>
      </dsp:txBody>
      <dsp:txXfrm>
        <a:off x="6798" y="2518589"/>
        <a:ext cx="2067782" cy="942495"/>
      </dsp:txXfrm>
    </dsp:sp>
    <dsp:sp modelId="{8435A820-D6B8-4683-A011-C4FB593E239B}">
      <dsp:nvSpPr>
        <dsp:cNvPr id="0" name=""/>
        <dsp:cNvSpPr/>
      </dsp:nvSpPr>
      <dsp:spPr>
        <a:xfrm>
          <a:off x="2157642" y="2668296"/>
          <a:ext cx="1027687" cy="1027687"/>
        </a:xfrm>
        <a:prstGeom prst="ellips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E338F-F13B-4F40-AC0F-0E7BDCC867C6}">
      <dsp:nvSpPr>
        <dsp:cNvPr id="0" name=""/>
        <dsp:cNvSpPr/>
      </dsp:nvSpPr>
      <dsp:spPr>
        <a:xfrm>
          <a:off x="3439933" y="326740"/>
          <a:ext cx="2936251" cy="219184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419062"/>
              <a:satOff val="-4829"/>
              <a:lumOff val="1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just" defTabSz="444500">
            <a:lnSpc>
              <a:spcPct val="90000"/>
            </a:lnSpc>
            <a:spcBef>
              <a:spcPct val="0"/>
            </a:spcBef>
            <a:spcAft>
              <a:spcPct val="15000"/>
            </a:spcAft>
            <a:buChar char="•"/>
          </a:pPr>
          <a:r>
            <a:rPr lang="es-CO" sz="1000" kern="1200" dirty="0"/>
            <a:t>Es el documento en el que se consignan los datos e informes de un tipo determinado de atención. </a:t>
          </a:r>
          <a:endParaRPr lang="es-ES" sz="1000" kern="1200" dirty="0"/>
        </a:p>
        <a:p>
          <a:pPr marL="57150" lvl="1" indent="-57150" algn="just" defTabSz="444500">
            <a:lnSpc>
              <a:spcPct val="90000"/>
            </a:lnSpc>
            <a:spcBef>
              <a:spcPct val="0"/>
            </a:spcBef>
            <a:spcAft>
              <a:spcPct val="15000"/>
            </a:spcAft>
            <a:buChar char="•"/>
          </a:pPr>
          <a:r>
            <a:rPr lang="es-CO" sz="1000" kern="1200" dirty="0"/>
            <a:t>El prestador de servicios de salud debe seleccionar para consignar la información de la atención en salud brindada al usuario, los registros específicos que correspondan a la naturaleza del servicio que presta.</a:t>
          </a:r>
          <a:endParaRPr lang="es-ES" sz="1000" kern="1200" dirty="0"/>
        </a:p>
        <a:p>
          <a:pPr marL="57150" lvl="1" indent="-57150" algn="just" defTabSz="444500">
            <a:lnSpc>
              <a:spcPct val="90000"/>
            </a:lnSpc>
            <a:spcBef>
              <a:spcPct val="0"/>
            </a:spcBef>
            <a:spcAft>
              <a:spcPct val="15000"/>
            </a:spcAft>
            <a:buChar char="•"/>
          </a:pPr>
          <a:r>
            <a:rPr lang="es-CO" sz="1000" kern="1200" dirty="0"/>
            <a:t>El prestador de salud puede adoptar los formatos y medios de registro que respondan a sus necesidades, sin perjuicio de cumplimiento de las instrucciones impartidas. </a:t>
          </a:r>
          <a:endParaRPr lang="es-ES" sz="1000" kern="1200" dirty="0"/>
        </a:p>
        <a:p>
          <a:pPr marL="57150" lvl="1" indent="-57150" algn="just" defTabSz="444500">
            <a:lnSpc>
              <a:spcPct val="90000"/>
            </a:lnSpc>
            <a:spcBef>
              <a:spcPct val="0"/>
            </a:spcBef>
            <a:spcAft>
              <a:spcPct val="15000"/>
            </a:spcAft>
            <a:buChar char="•"/>
          </a:pPr>
          <a:r>
            <a:rPr lang="es-ES" sz="1000" kern="1200" dirty="0"/>
            <a:t>Resolución 2546 de julio 2 de 1998</a:t>
          </a:r>
        </a:p>
        <a:p>
          <a:pPr marL="57150" lvl="1" indent="-57150" algn="l" defTabSz="444500">
            <a:lnSpc>
              <a:spcPct val="90000"/>
            </a:lnSpc>
            <a:spcBef>
              <a:spcPct val="0"/>
            </a:spcBef>
            <a:spcAft>
              <a:spcPct val="15000"/>
            </a:spcAft>
            <a:buChar char="•"/>
          </a:pPr>
          <a:endParaRPr lang="es-ES" sz="1000" kern="1200" dirty="0"/>
        </a:p>
      </dsp:txBody>
      <dsp:txXfrm>
        <a:off x="3491291" y="378098"/>
        <a:ext cx="2833535" cy="2140491"/>
      </dsp:txXfrm>
    </dsp:sp>
    <dsp:sp modelId="{8F55D987-5B1F-4B85-A333-DE875B79E433}">
      <dsp:nvSpPr>
        <dsp:cNvPr id="0" name=""/>
        <dsp:cNvSpPr/>
      </dsp:nvSpPr>
      <dsp:spPr>
        <a:xfrm>
          <a:off x="3439933" y="2518589"/>
          <a:ext cx="2936251" cy="942495"/>
        </a:xfrm>
        <a:prstGeom prst="rect">
          <a:avLst/>
        </a:prstGeom>
        <a:solidFill>
          <a:schemeClr val="accent2">
            <a:hueOff val="-419062"/>
            <a:satOff val="-4829"/>
            <a:lumOff val="1079"/>
            <a:alphaOff val="0"/>
          </a:schemeClr>
        </a:solidFill>
        <a:ln w="15875" cap="flat" cmpd="sng" algn="ctr">
          <a:solidFill>
            <a:schemeClr val="accent2">
              <a:hueOff val="-419062"/>
              <a:satOff val="-4829"/>
              <a:lumOff val="1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ES" sz="2200" kern="1200" dirty="0"/>
            <a:t>REGISTROS ESPECÍFICOS</a:t>
          </a:r>
        </a:p>
      </dsp:txBody>
      <dsp:txXfrm>
        <a:off x="3439933" y="2518589"/>
        <a:ext cx="2067782" cy="942495"/>
      </dsp:txXfrm>
    </dsp:sp>
    <dsp:sp modelId="{4504C977-5B0B-4AFD-AC18-82543C68289B}">
      <dsp:nvSpPr>
        <dsp:cNvPr id="0" name=""/>
        <dsp:cNvSpPr/>
      </dsp:nvSpPr>
      <dsp:spPr>
        <a:xfrm>
          <a:off x="5590778" y="2668296"/>
          <a:ext cx="1027687" cy="1027687"/>
        </a:xfrm>
        <a:prstGeom prst="ellipse">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sp>
    <dsp:sp modelId="{3AE1DA3D-E0E1-458B-8680-493CA94C8936}">
      <dsp:nvSpPr>
        <dsp:cNvPr id="0" name=""/>
        <dsp:cNvSpPr/>
      </dsp:nvSpPr>
      <dsp:spPr>
        <a:xfrm>
          <a:off x="6873069" y="326740"/>
          <a:ext cx="2936251" cy="219184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just" defTabSz="444500">
            <a:lnSpc>
              <a:spcPct val="90000"/>
            </a:lnSpc>
            <a:spcBef>
              <a:spcPct val="0"/>
            </a:spcBef>
            <a:spcAft>
              <a:spcPct val="15000"/>
            </a:spcAft>
            <a:buChar char="•"/>
          </a:pPr>
          <a:r>
            <a:rPr lang="es-ES" sz="1000" kern="1200" dirty="0"/>
            <a:t>Son todos aquellos documentos que sirven como sustento legal, técnico, científico y/o administrativo de las acciones realizadas al usuario en los procesos de atención, tales como: autorizaciones para intervenciones quirúrgicas (consentimiento informado), autorización para necropsia, declaración de retiro voluntario y demás documentos que las instituciones prestadoras consideren pertinentes.</a:t>
          </a:r>
        </a:p>
      </dsp:txBody>
      <dsp:txXfrm>
        <a:off x="6924427" y="378098"/>
        <a:ext cx="2833535" cy="2140491"/>
      </dsp:txXfrm>
    </dsp:sp>
    <dsp:sp modelId="{21FE8B08-5F46-4F84-B0F8-2BFFDDA18456}">
      <dsp:nvSpPr>
        <dsp:cNvPr id="0" name=""/>
        <dsp:cNvSpPr/>
      </dsp:nvSpPr>
      <dsp:spPr>
        <a:xfrm>
          <a:off x="6873069" y="2518589"/>
          <a:ext cx="2936251" cy="942495"/>
        </a:xfrm>
        <a:prstGeom prst="rect">
          <a:avLst/>
        </a:prstGeom>
        <a:solidFill>
          <a:schemeClr val="accent2">
            <a:hueOff val="-838123"/>
            <a:satOff val="-9658"/>
            <a:lumOff val="2159"/>
            <a:alphaOff val="0"/>
          </a:schemeClr>
        </a:solidFill>
        <a:ln w="15875"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s-ES" sz="2200" kern="1200" dirty="0"/>
            <a:t>ANEXOS</a:t>
          </a:r>
        </a:p>
      </dsp:txBody>
      <dsp:txXfrm>
        <a:off x="6873069" y="2518589"/>
        <a:ext cx="2067782" cy="942495"/>
      </dsp:txXfrm>
    </dsp:sp>
    <dsp:sp modelId="{C6309A94-620F-4A3A-A94F-1F20101228A5}">
      <dsp:nvSpPr>
        <dsp:cNvPr id="0" name=""/>
        <dsp:cNvSpPr/>
      </dsp:nvSpPr>
      <dsp:spPr>
        <a:xfrm>
          <a:off x="9023913" y="2668296"/>
          <a:ext cx="1027687" cy="1027687"/>
        </a:xfrm>
        <a:prstGeom prst="ellipse">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95A81-3600-4A92-AD35-F9A58552778E}">
      <dsp:nvSpPr>
        <dsp:cNvPr id="0" name=""/>
        <dsp:cNvSpPr/>
      </dsp:nvSpPr>
      <dsp:spPr>
        <a:xfrm rot="5400000">
          <a:off x="6795353" y="-2753645"/>
          <a:ext cx="1134238" cy="692938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ES" sz="1700" kern="1200" dirty="0"/>
            <a:t>Todos los prestadores de servicios de salud, deben tener un archivo único de historias clínicas en las etapas de archivo de gestión, central e histórico, el cual será organizado y prestará los servicios pertinentes guardando los principios generales establecidos </a:t>
          </a:r>
        </a:p>
      </dsp:txBody>
      <dsp:txXfrm rot="-5400000">
        <a:off x="3897780" y="199297"/>
        <a:ext cx="6874017" cy="1023500"/>
      </dsp:txXfrm>
    </dsp:sp>
    <dsp:sp modelId="{E91EB702-C1D8-4FAC-95BE-4AF129FEEB72}">
      <dsp:nvSpPr>
        <dsp:cNvPr id="0" name=""/>
        <dsp:cNvSpPr/>
      </dsp:nvSpPr>
      <dsp:spPr>
        <a:xfrm>
          <a:off x="0" y="2148"/>
          <a:ext cx="3897779" cy="141779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kern="1200" dirty="0"/>
            <a:t>Obligatoriedad</a:t>
          </a:r>
        </a:p>
      </dsp:txBody>
      <dsp:txXfrm>
        <a:off x="69211" y="71359"/>
        <a:ext cx="3759357" cy="1279376"/>
      </dsp:txXfrm>
    </dsp:sp>
    <dsp:sp modelId="{DF0782A1-6473-4495-8A36-380B51023198}">
      <dsp:nvSpPr>
        <dsp:cNvPr id="0" name=""/>
        <dsp:cNvSpPr/>
      </dsp:nvSpPr>
      <dsp:spPr>
        <a:xfrm rot="5400000">
          <a:off x="6795353" y="-1264957"/>
          <a:ext cx="1134238" cy="6929386"/>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ES" sz="1700" kern="1200" dirty="0"/>
            <a:t>estará a cargo del prestador de servicios de salud que la generó en el curso de la atención, cumpliendo los procedimientos de archivo señalados. El prestador podrá entregar copia de la historia clínica al usuario o a su representante legal cuando éste lo solicite.</a:t>
          </a:r>
        </a:p>
      </dsp:txBody>
      <dsp:txXfrm rot="-5400000">
        <a:off x="3897780" y="1687985"/>
        <a:ext cx="6874017" cy="1023500"/>
      </dsp:txXfrm>
    </dsp:sp>
    <dsp:sp modelId="{3BB28462-8FCD-46A7-9EAE-7D45D4A97379}">
      <dsp:nvSpPr>
        <dsp:cNvPr id="0" name=""/>
        <dsp:cNvSpPr/>
      </dsp:nvSpPr>
      <dsp:spPr>
        <a:xfrm>
          <a:off x="0" y="1490836"/>
          <a:ext cx="3897779" cy="141779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kern="1200" dirty="0"/>
            <a:t>Custodia </a:t>
          </a:r>
        </a:p>
      </dsp:txBody>
      <dsp:txXfrm>
        <a:off x="69211" y="1560047"/>
        <a:ext cx="3759357" cy="1279376"/>
      </dsp:txXfrm>
    </dsp:sp>
    <dsp:sp modelId="{A207FB0A-7D77-4880-A3D2-95BD246EF5BE}">
      <dsp:nvSpPr>
        <dsp:cNvPr id="0" name=""/>
        <dsp:cNvSpPr/>
      </dsp:nvSpPr>
      <dsp:spPr>
        <a:xfrm rot="5400000">
          <a:off x="6795353" y="223730"/>
          <a:ext cx="1134238" cy="6929386"/>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ES" sz="1700" kern="1200" dirty="0"/>
            <a:t>traslado entre prestadores de servicios de salud de la historia clínica de un usuario, debe dejarse constancia en las actas de entrega o de devolución, suscritas por los funcionarios responsables de las entidades encargadas de su custodia</a:t>
          </a:r>
        </a:p>
      </dsp:txBody>
      <dsp:txXfrm rot="-5400000">
        <a:off x="3897780" y="3176673"/>
        <a:ext cx="6874017" cy="1023500"/>
      </dsp:txXfrm>
    </dsp:sp>
    <dsp:sp modelId="{C8B43C5A-C1C4-49A0-A56A-1CAD5BE33306}">
      <dsp:nvSpPr>
        <dsp:cNvPr id="0" name=""/>
        <dsp:cNvSpPr/>
      </dsp:nvSpPr>
      <dsp:spPr>
        <a:xfrm>
          <a:off x="0" y="2979524"/>
          <a:ext cx="3897779" cy="141779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s-ES" sz="4100" kern="1200" dirty="0"/>
            <a:t>Traslado</a:t>
          </a:r>
        </a:p>
      </dsp:txBody>
      <dsp:txXfrm>
        <a:off x="69211" y="3048735"/>
        <a:ext cx="3759357" cy="12793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B43D5-7899-4F8D-AE96-D8D43811CEE8}">
      <dsp:nvSpPr>
        <dsp:cNvPr id="0" name=""/>
        <dsp:cNvSpPr/>
      </dsp:nvSpPr>
      <dsp:spPr>
        <a:xfrm>
          <a:off x="6361334" y="3871320"/>
          <a:ext cx="768765" cy="91440"/>
        </a:xfrm>
        <a:custGeom>
          <a:avLst/>
          <a:gdLst/>
          <a:ahLst/>
          <a:cxnLst/>
          <a:rect l="0" t="0" r="0" b="0"/>
          <a:pathLst>
            <a:path>
              <a:moveTo>
                <a:pt x="0" y="45720"/>
              </a:moveTo>
              <a:lnTo>
                <a:pt x="768765"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726497" y="3897821"/>
        <a:ext cx="38438" cy="38438"/>
      </dsp:txXfrm>
    </dsp:sp>
    <dsp:sp modelId="{0A038247-9771-4CF2-84F5-15F9E956D321}">
      <dsp:nvSpPr>
        <dsp:cNvPr id="0" name=""/>
        <dsp:cNvSpPr/>
      </dsp:nvSpPr>
      <dsp:spPr>
        <a:xfrm>
          <a:off x="1748741" y="3083943"/>
          <a:ext cx="768765" cy="833096"/>
        </a:xfrm>
        <a:custGeom>
          <a:avLst/>
          <a:gdLst/>
          <a:ahLst/>
          <a:cxnLst/>
          <a:rect l="0" t="0" r="0" b="0"/>
          <a:pathLst>
            <a:path>
              <a:moveTo>
                <a:pt x="0" y="0"/>
              </a:moveTo>
              <a:lnTo>
                <a:pt x="384382" y="0"/>
              </a:lnTo>
              <a:lnTo>
                <a:pt x="384382" y="833096"/>
              </a:lnTo>
              <a:lnTo>
                <a:pt x="768765" y="83309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4784" y="3472151"/>
        <a:ext cx="56680" cy="56680"/>
      </dsp:txXfrm>
    </dsp:sp>
    <dsp:sp modelId="{FE039D9D-D398-42F5-86AB-3315842E33B1}">
      <dsp:nvSpPr>
        <dsp:cNvPr id="0" name=""/>
        <dsp:cNvSpPr/>
      </dsp:nvSpPr>
      <dsp:spPr>
        <a:xfrm>
          <a:off x="1748741" y="2230736"/>
          <a:ext cx="768765" cy="853206"/>
        </a:xfrm>
        <a:custGeom>
          <a:avLst/>
          <a:gdLst/>
          <a:ahLst/>
          <a:cxnLst/>
          <a:rect l="0" t="0" r="0" b="0"/>
          <a:pathLst>
            <a:path>
              <a:moveTo>
                <a:pt x="0" y="853206"/>
              </a:moveTo>
              <a:lnTo>
                <a:pt x="384382" y="853206"/>
              </a:lnTo>
              <a:lnTo>
                <a:pt x="384382" y="0"/>
              </a:lnTo>
              <a:lnTo>
                <a:pt x="76876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104412" y="2628628"/>
        <a:ext cx="57423" cy="57423"/>
      </dsp:txXfrm>
    </dsp:sp>
    <dsp:sp modelId="{280EC48D-DF43-43A0-A619-BA0F7CC7E9A4}">
      <dsp:nvSpPr>
        <dsp:cNvPr id="0" name=""/>
        <dsp:cNvSpPr/>
      </dsp:nvSpPr>
      <dsp:spPr>
        <a:xfrm rot="16200000">
          <a:off x="-1921151" y="2497994"/>
          <a:ext cx="6167886" cy="117189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 sz="4000" kern="1200" dirty="0"/>
            <a:t>Liquidación de la historia clínica</a:t>
          </a:r>
        </a:p>
      </dsp:txBody>
      <dsp:txXfrm>
        <a:off x="-1921151" y="2497994"/>
        <a:ext cx="6167886" cy="1171898"/>
      </dsp:txXfrm>
    </dsp:sp>
    <dsp:sp modelId="{601FB695-0E32-4A7E-A153-CBA592441E3E}">
      <dsp:nvSpPr>
        <dsp:cNvPr id="0" name=""/>
        <dsp:cNvSpPr/>
      </dsp:nvSpPr>
      <dsp:spPr>
        <a:xfrm>
          <a:off x="2517507" y="1544127"/>
          <a:ext cx="3843827" cy="13732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La IPS publicará como mínimo dos (2) avisos en un diario de amplia circulación nacional con un intervalo de ocho (8) días, en el cual se indicará el plazo y las condiciones para  que los usuarios retiren sus historias clínicas, plazo que podrá extenderse hasta por  dos  (2) meses, contado, a partir de la publicación del último aviso.</a:t>
          </a:r>
        </a:p>
      </dsp:txBody>
      <dsp:txXfrm>
        <a:off x="2517507" y="1544127"/>
        <a:ext cx="3843827" cy="1373218"/>
      </dsp:txXfrm>
    </dsp:sp>
    <dsp:sp modelId="{89C6A70A-4EB4-4309-9756-1E70FACA84C8}">
      <dsp:nvSpPr>
        <dsp:cNvPr id="0" name=""/>
        <dsp:cNvSpPr/>
      </dsp:nvSpPr>
      <dsp:spPr>
        <a:xfrm>
          <a:off x="2517507" y="3210321"/>
          <a:ext cx="3843827" cy="141343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Ante la </a:t>
          </a:r>
          <a:r>
            <a:rPr lang="es-ES" sz="1100" b="1" kern="1200" dirty="0"/>
            <a:t>imposibilidad de su entrega al usuario </a:t>
          </a:r>
          <a:r>
            <a:rPr lang="es-ES" sz="1100" kern="1200" dirty="0"/>
            <a:t>o a su representante legal, el liquidador de la empresa levantará un acta con los datos de quienes no recogieron dichos documentos, y  </a:t>
          </a:r>
          <a:r>
            <a:rPr lang="es-ES" sz="1100" b="1" kern="1200" dirty="0"/>
            <a:t>procederá a destruir las historias clínicas no reclamadas en las cuales la última </a:t>
          </a:r>
          <a:r>
            <a:rPr lang="es-ES" sz="1100" kern="1200" dirty="0"/>
            <a:t>atención</a:t>
          </a:r>
          <a:r>
            <a:rPr lang="es-ES" sz="1100" b="1" kern="1200" dirty="0"/>
            <a:t> o tratamiento se hubiere practicado en un término igual o superior a los diez (10) años anteriores</a:t>
          </a:r>
          <a:r>
            <a:rPr lang="es-ES" sz="1100" kern="1200" dirty="0"/>
            <a:t>, contados en la fecha en la que se cumpla el plazo previsto en el inciso anterior.</a:t>
          </a:r>
          <a:r>
            <a:rPr lang="es-CO" sz="1100" kern="1200" dirty="0"/>
            <a:t> </a:t>
          </a:r>
          <a:r>
            <a:rPr lang="es-ES" sz="1100" kern="1200" dirty="0"/>
            <a:t> </a:t>
          </a:r>
        </a:p>
      </dsp:txBody>
      <dsp:txXfrm>
        <a:off x="2517507" y="3210321"/>
        <a:ext cx="3843827" cy="1413438"/>
      </dsp:txXfrm>
    </dsp:sp>
    <dsp:sp modelId="{5364ED06-F4AD-4409-BA93-16EE28905D1B}">
      <dsp:nvSpPr>
        <dsp:cNvPr id="0" name=""/>
        <dsp:cNvSpPr/>
      </dsp:nvSpPr>
      <dsp:spPr>
        <a:xfrm>
          <a:off x="7130099" y="3331091"/>
          <a:ext cx="3843827" cy="117189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 HC no reclamadas, cuya última atención se hubiere practicado en un plazo  inferior a los diez (10) serán remitidas a la última EPS  en la cual se encuentre afiliado el usuario.</a:t>
          </a:r>
          <a:endParaRPr lang="es-ES" sz="1100" kern="1200" dirty="0"/>
        </a:p>
      </dsp:txBody>
      <dsp:txXfrm>
        <a:off x="7130099" y="3331091"/>
        <a:ext cx="3843827" cy="11718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2670F-6E22-4596-95A6-3BEBE9EA88F9}">
      <dsp:nvSpPr>
        <dsp:cNvPr id="0" name=""/>
        <dsp:cNvSpPr/>
      </dsp:nvSpPr>
      <dsp:spPr>
        <a:xfrm>
          <a:off x="820644" y="554"/>
          <a:ext cx="2444895" cy="14669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El usuario</a:t>
          </a:r>
        </a:p>
      </dsp:txBody>
      <dsp:txXfrm>
        <a:off x="820644" y="554"/>
        <a:ext cx="2444895" cy="1466937"/>
      </dsp:txXfrm>
    </dsp:sp>
    <dsp:sp modelId="{C5108AF3-506C-4F1A-9897-6F41DD432615}">
      <dsp:nvSpPr>
        <dsp:cNvPr id="0" name=""/>
        <dsp:cNvSpPr/>
      </dsp:nvSpPr>
      <dsp:spPr>
        <a:xfrm>
          <a:off x="3510029" y="554"/>
          <a:ext cx="2444895" cy="1466937"/>
        </a:xfrm>
        <a:prstGeom prst="rect">
          <a:avLst/>
        </a:prstGeom>
        <a:solidFill>
          <a:schemeClr val="accent2">
            <a:hueOff val="-419062"/>
            <a:satOff val="-4829"/>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El Equipo de Salud</a:t>
          </a:r>
        </a:p>
      </dsp:txBody>
      <dsp:txXfrm>
        <a:off x="3510029" y="554"/>
        <a:ext cx="2444895" cy="1466937"/>
      </dsp:txXfrm>
    </dsp:sp>
    <dsp:sp modelId="{B2DD2DE2-F370-4A2C-9118-4438CFC9DD8E}">
      <dsp:nvSpPr>
        <dsp:cNvPr id="0" name=""/>
        <dsp:cNvSpPr/>
      </dsp:nvSpPr>
      <dsp:spPr>
        <a:xfrm>
          <a:off x="2165337" y="1711981"/>
          <a:ext cx="2444895" cy="1466937"/>
        </a:xfrm>
        <a:prstGeom prst="rect">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Las autoridades judiciales y de Salud en los casos previstos en la Ley</a:t>
          </a:r>
        </a:p>
      </dsp:txBody>
      <dsp:txXfrm>
        <a:off x="2165337" y="1711981"/>
        <a:ext cx="2444895" cy="1466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3D27F-643D-4105-9300-5EE0CBCBB29A}">
      <dsp:nvSpPr>
        <dsp:cNvPr id="0" name=""/>
        <dsp:cNvSpPr/>
      </dsp:nvSpPr>
      <dsp:spPr>
        <a:xfrm>
          <a:off x="3934616" y="2991529"/>
          <a:ext cx="719843" cy="1008404"/>
        </a:xfrm>
        <a:custGeom>
          <a:avLst/>
          <a:gdLst/>
          <a:ahLst/>
          <a:cxnLst/>
          <a:rect l="0" t="0" r="0" b="0"/>
          <a:pathLst>
            <a:path>
              <a:moveTo>
                <a:pt x="0" y="0"/>
              </a:moveTo>
              <a:lnTo>
                <a:pt x="359921" y="0"/>
              </a:lnTo>
              <a:lnTo>
                <a:pt x="359921" y="1008404"/>
              </a:lnTo>
              <a:lnTo>
                <a:pt x="719843" y="100840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263564" y="3464756"/>
        <a:ext cx="61948" cy="61948"/>
      </dsp:txXfrm>
    </dsp:sp>
    <dsp:sp modelId="{71D38C02-D483-47A9-BC2B-1F8316D0E5E9}">
      <dsp:nvSpPr>
        <dsp:cNvPr id="0" name=""/>
        <dsp:cNvSpPr/>
      </dsp:nvSpPr>
      <dsp:spPr>
        <a:xfrm>
          <a:off x="3934616" y="2139341"/>
          <a:ext cx="719843" cy="852187"/>
        </a:xfrm>
        <a:custGeom>
          <a:avLst/>
          <a:gdLst/>
          <a:ahLst/>
          <a:cxnLst/>
          <a:rect l="0" t="0" r="0" b="0"/>
          <a:pathLst>
            <a:path>
              <a:moveTo>
                <a:pt x="0" y="852187"/>
              </a:moveTo>
              <a:lnTo>
                <a:pt x="359921" y="852187"/>
              </a:lnTo>
              <a:lnTo>
                <a:pt x="359921" y="0"/>
              </a:lnTo>
              <a:lnTo>
                <a:pt x="719843"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266650" y="2537546"/>
        <a:ext cx="55776" cy="55776"/>
      </dsp:txXfrm>
    </dsp:sp>
    <dsp:sp modelId="{B5A38001-CD85-4828-9627-5F70F1579D92}">
      <dsp:nvSpPr>
        <dsp:cNvPr id="0" name=""/>
        <dsp:cNvSpPr/>
      </dsp:nvSpPr>
      <dsp:spPr>
        <a:xfrm rot="16200000">
          <a:off x="1239264" y="1484771"/>
          <a:ext cx="2377188" cy="30135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s-ES" sz="3800" kern="1200" dirty="0"/>
            <a:t>Procedimiento de Eliminación de la HC</a:t>
          </a:r>
        </a:p>
      </dsp:txBody>
      <dsp:txXfrm>
        <a:off x="1239264" y="1484771"/>
        <a:ext cx="2377188" cy="3013515"/>
      </dsp:txXfrm>
    </dsp:sp>
    <dsp:sp modelId="{1FD0935D-94DC-410E-A4E7-E400F18F0F1C}">
      <dsp:nvSpPr>
        <dsp:cNvPr id="0" name=""/>
        <dsp:cNvSpPr/>
      </dsp:nvSpPr>
      <dsp:spPr>
        <a:xfrm>
          <a:off x="4654460" y="1273034"/>
          <a:ext cx="4411915" cy="17326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La IPS Identificarán cada una de las historias clínicas que se vayan a eliminar, de lo cual levantarán un acta denominada "acta de eliminación", indicando la fecha y el número de expedientes a eliminar, que será firmada por el representante legal de la entidad, por el responsable del archivo de historias clínicas y por el revisor fiscal cuando normativamente deba tenerlo. </a:t>
          </a:r>
          <a:endParaRPr lang="es-ES" sz="1400" kern="1200" dirty="0">
            <a:solidFill>
              <a:schemeClr val="tx1"/>
            </a:solidFill>
          </a:endParaRPr>
        </a:p>
      </dsp:txBody>
      <dsp:txXfrm>
        <a:off x="4654460" y="1273034"/>
        <a:ext cx="4411915" cy="1732613"/>
      </dsp:txXfrm>
    </dsp:sp>
    <dsp:sp modelId="{825E79EA-7901-4702-A7A7-FA93DE16EA95}">
      <dsp:nvSpPr>
        <dsp:cNvPr id="0" name=""/>
        <dsp:cNvSpPr/>
      </dsp:nvSpPr>
      <dsp:spPr>
        <a:xfrm>
          <a:off x="4654460" y="3289843"/>
          <a:ext cx="4321794" cy="142018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tx1"/>
              </a:solidFill>
            </a:rPr>
            <a:t>La eliminación de historias clínicas deberá estar respaldada en las tablas de retención o las tablas de valoración documental. Este último instrumento archivístico emitidos por el Comité de Historias Clínicas.</a:t>
          </a:r>
          <a:endParaRPr lang="es-ES" sz="1400" kern="1200" dirty="0">
            <a:solidFill>
              <a:schemeClr val="tx1"/>
            </a:solidFill>
          </a:endParaRPr>
        </a:p>
      </dsp:txBody>
      <dsp:txXfrm>
        <a:off x="4654460" y="3289843"/>
        <a:ext cx="4321794" cy="1420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7B62F-375A-4785-91D3-DD0C03036A8C}">
      <dsp:nvSpPr>
        <dsp:cNvPr id="0" name=""/>
        <dsp:cNvSpPr/>
      </dsp:nvSpPr>
      <dsp:spPr>
        <a:xfrm>
          <a:off x="0" y="199026"/>
          <a:ext cx="3145945" cy="188756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a:t>Promover</a:t>
          </a:r>
          <a:r>
            <a:rPr lang="es-CO" sz="1900" kern="1200" dirty="0"/>
            <a:t> en la Institución la </a:t>
          </a:r>
          <a:r>
            <a:rPr lang="es-CO" sz="1900" b="1" kern="1200" dirty="0"/>
            <a:t>adopción de las normas nacionales </a:t>
          </a:r>
          <a:r>
            <a:rPr lang="es-CO" sz="1900" kern="1200" dirty="0"/>
            <a:t>sobre historia clínica y velar porque estas se cumplan.</a:t>
          </a:r>
          <a:endParaRPr lang="es-ES" sz="1900" kern="1200" dirty="0"/>
        </a:p>
      </dsp:txBody>
      <dsp:txXfrm>
        <a:off x="0" y="199026"/>
        <a:ext cx="3145945" cy="1887567"/>
      </dsp:txXfrm>
    </dsp:sp>
    <dsp:sp modelId="{9D1F93F5-3F50-4882-B5AE-21AF739F5C9A}">
      <dsp:nvSpPr>
        <dsp:cNvPr id="0" name=""/>
        <dsp:cNvSpPr/>
      </dsp:nvSpPr>
      <dsp:spPr>
        <a:xfrm>
          <a:off x="3571907" y="147099"/>
          <a:ext cx="3145945" cy="188756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Se encarga de velar por el </a:t>
          </a:r>
          <a:r>
            <a:rPr lang="es-CO" sz="1900" b="1" kern="1200" dirty="0"/>
            <a:t>cumplimiento de las normas </a:t>
          </a:r>
          <a:r>
            <a:rPr lang="es-CO" sz="1900" kern="1200" dirty="0"/>
            <a:t>establecidas para el </a:t>
          </a:r>
          <a:r>
            <a:rPr lang="es-CO" sz="1900" b="1" kern="1200" dirty="0"/>
            <a:t>correcto diligenciamiento y adecuado manejo de la historia clínica</a:t>
          </a:r>
          <a:r>
            <a:rPr lang="es-CO" sz="1900" kern="1200" dirty="0"/>
            <a:t>.</a:t>
          </a:r>
          <a:endParaRPr lang="es-ES" sz="1900" kern="1200" dirty="0"/>
        </a:p>
      </dsp:txBody>
      <dsp:txXfrm>
        <a:off x="3571907" y="147099"/>
        <a:ext cx="3145945" cy="1887567"/>
      </dsp:txXfrm>
    </dsp:sp>
    <dsp:sp modelId="{75BDF88D-3A9E-4C8E-AD49-2943D562E7D1}">
      <dsp:nvSpPr>
        <dsp:cNvPr id="0" name=""/>
        <dsp:cNvSpPr/>
      </dsp:nvSpPr>
      <dsp:spPr>
        <a:xfrm>
          <a:off x="6921081" y="199026"/>
          <a:ext cx="3145945" cy="188756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a:t>Elaborar, sugerir y vigilar el cumplimiento del manual de normas y procedimientos</a:t>
          </a:r>
          <a:r>
            <a:rPr lang="es-CO" sz="1900" kern="1200" dirty="0"/>
            <a:t> de los registros clínicos del Prestador, incluida la historia clínica.</a:t>
          </a:r>
          <a:endParaRPr lang="es-ES" sz="1900" kern="1200" dirty="0"/>
        </a:p>
      </dsp:txBody>
      <dsp:txXfrm>
        <a:off x="6921081" y="199026"/>
        <a:ext cx="3145945" cy="1887567"/>
      </dsp:txXfrm>
    </dsp:sp>
    <dsp:sp modelId="{F21288D8-2F26-4F26-B524-25B55AA55AD5}">
      <dsp:nvSpPr>
        <dsp:cNvPr id="0" name=""/>
        <dsp:cNvSpPr/>
      </dsp:nvSpPr>
      <dsp:spPr>
        <a:xfrm>
          <a:off x="0" y="2401188"/>
          <a:ext cx="3145945" cy="188756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Elevar a la Dirección y al Comité Técnico-Científico, recomendaciones sobre los formatos de los registros específicos y anexos que debe contener la historia clínica. </a:t>
          </a:r>
          <a:endParaRPr lang="es-ES" sz="1900" kern="1200" dirty="0"/>
        </a:p>
      </dsp:txBody>
      <dsp:txXfrm>
        <a:off x="0" y="2401188"/>
        <a:ext cx="3145945" cy="1887567"/>
      </dsp:txXfrm>
    </dsp:sp>
    <dsp:sp modelId="{BAF6A41B-F235-4C45-AD81-FBD343D5BD82}">
      <dsp:nvSpPr>
        <dsp:cNvPr id="0" name=""/>
        <dsp:cNvSpPr/>
      </dsp:nvSpPr>
      <dsp:spPr>
        <a:xfrm>
          <a:off x="3460540" y="2401188"/>
          <a:ext cx="3145945" cy="188756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t>El comité debe estar integrado </a:t>
          </a:r>
          <a:r>
            <a:rPr lang="es-CO" sz="1900" b="1" kern="1200" dirty="0"/>
            <a:t>por personal del equipo de salud. </a:t>
          </a:r>
          <a:r>
            <a:rPr lang="es-CO" sz="1900" kern="1200" dirty="0"/>
            <a:t>De las reuniones, se levantarán actas con copia a la dirección de la Institución.</a:t>
          </a:r>
          <a:endParaRPr lang="es-ES" sz="1900" kern="1200" dirty="0"/>
        </a:p>
      </dsp:txBody>
      <dsp:txXfrm>
        <a:off x="3460540" y="2401188"/>
        <a:ext cx="3145945" cy="1887567"/>
      </dsp:txXfrm>
    </dsp:sp>
    <dsp:sp modelId="{3D14D37F-D480-48FC-8AE3-96F02BF8AE7C}">
      <dsp:nvSpPr>
        <dsp:cNvPr id="0" name=""/>
        <dsp:cNvSpPr/>
      </dsp:nvSpPr>
      <dsp:spPr>
        <a:xfrm>
          <a:off x="6921081" y="2401188"/>
          <a:ext cx="3145945" cy="188756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b="1" kern="1200" dirty="0"/>
            <a:t>Vigilar que se provean los recursos necesarios para la administración y funcionamiento del archivo de Historias Clínicas.</a:t>
          </a:r>
          <a:endParaRPr lang="es-ES" sz="1900" b="1" kern="1200" dirty="0"/>
        </a:p>
      </dsp:txBody>
      <dsp:txXfrm>
        <a:off x="6921081" y="2401188"/>
        <a:ext cx="3145945" cy="18875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553B-0548-43BA-B54D-1448DCED9CA1}" type="datetimeFigureOut">
              <a:rPr lang="es-CO" smtClean="0"/>
              <a:t>5/01/2021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79D96-B931-43C3-A2E6-8963BD80EF5A}" type="slidenum">
              <a:rPr lang="es-CO" smtClean="0"/>
              <a:t>‹Nº›</a:t>
            </a:fld>
            <a:endParaRPr lang="es-CO"/>
          </a:p>
        </p:txBody>
      </p:sp>
    </p:spTree>
    <p:extLst>
      <p:ext uri="{BB962C8B-B14F-4D97-AF65-F5344CB8AC3E}">
        <p14:creationId xmlns:p14="http://schemas.microsoft.com/office/powerpoint/2010/main" val="103267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dirty="0"/>
              <a:t>De esta manera se les ahorra a las personas desplazamientos de un lugar a otro en el momento de realizar una atención de salud o un trámite institucional. Se busca un intercambio de datos simple, eficiente y de acuerdo a las necesidades de los diferentes actores; por medio de la aplicación de las políticas, recomendaciones y estándares consignados en el Marco de Interoperabilidad para la Transformación digital del país. </a:t>
            </a:r>
            <a:br>
              <a:rPr lang="es-CO" dirty="0"/>
            </a:br>
            <a:r>
              <a:rPr lang="es-ES" dirty="0"/>
              <a:t>para dar cuenta de la situación de salud de la persona y del proceso de atención en salud, contribuyendo a la continuidad y a la seguridad de la atención.</a:t>
            </a:r>
            <a:br>
              <a:rPr lang="es-ES" dirty="0"/>
            </a:br>
            <a:r>
              <a:rPr lang="es-ES" i="1" dirty="0"/>
              <a:t>“Los Prestadores de Servicios de Salud pueden utilizar medios físicos o técnicos como computadoras y medios magneto-ópticos, cuando así lo consideren conveniente, atendiendo lo establecido en la circular 2 de 1997 expedida por el Archivo General de la Nación, o las normas que la modifiquen o adicionen.</a:t>
            </a:r>
            <a:endParaRPr lang="es-CO" dirty="0"/>
          </a:p>
          <a:p>
            <a:pPr algn="just"/>
            <a:r>
              <a:rPr lang="es-ES" b="1" i="1" u="sng" dirty="0"/>
              <a:t>Los programas automatizados que se diseñen y utilicen para el manejo de las Historias Clínicas, así como sus equipos y soportes documentales, deben estar provistos de mecanismos de seguridad, que imposibiliten la incorporación de modificaciones a la Historia Clínica una vez se registren y guarden los datos.</a:t>
            </a:r>
            <a:endParaRPr lang="es-CO" b="1" u="sng" dirty="0"/>
          </a:p>
          <a:p>
            <a:pPr algn="just"/>
            <a:r>
              <a:rPr lang="es-ES" b="1" i="1" dirty="0"/>
              <a:t>En todo caso debe protegerse la reserva de la historia clínica mediante mecanismos que impidan el acceso de personal no autorizado para conocerla y adoptar las medidas tendientes a evitar la destrucción de los registros en forma accidental o provocada.</a:t>
            </a:r>
            <a:endParaRPr lang="es-CO" b="1" dirty="0"/>
          </a:p>
          <a:p>
            <a:pPr algn="just"/>
            <a:r>
              <a:rPr lang="es-ES" i="1" dirty="0"/>
              <a:t> Los prestadores de servicios de salud deben permitir la identificación del personal responsable de los datos consignados, mediante códigos, indicadores u otros medios que reemplacen la firma y sello de las historias en medios físicos, de forma que se establezca con exactitud quien realizó los registros, la hora y fecha del registro.”</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CO" dirty="0"/>
          </a:p>
          <a:p>
            <a:endParaRPr lang="es-CO" dirty="0"/>
          </a:p>
        </p:txBody>
      </p:sp>
      <p:sp>
        <p:nvSpPr>
          <p:cNvPr id="4" name="Marcador de número de diapositiva 3"/>
          <p:cNvSpPr>
            <a:spLocks noGrp="1"/>
          </p:cNvSpPr>
          <p:nvPr>
            <p:ph type="sldNum" sz="quarter" idx="10"/>
          </p:nvPr>
        </p:nvSpPr>
        <p:spPr/>
        <p:txBody>
          <a:bodyPr/>
          <a:lstStyle/>
          <a:p>
            <a:fld id="{2FC79D96-B931-43C3-A2E6-8963BD80EF5A}" type="slidenum">
              <a:rPr lang="es-CO" smtClean="0"/>
              <a:t>17</a:t>
            </a:fld>
            <a:endParaRPr lang="es-CO"/>
          </a:p>
        </p:txBody>
      </p:sp>
    </p:spTree>
    <p:extLst>
      <p:ext uri="{BB962C8B-B14F-4D97-AF65-F5344CB8AC3E}">
        <p14:creationId xmlns:p14="http://schemas.microsoft.com/office/powerpoint/2010/main" val="151129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87634A6-D02B-428D-A8B3-BDF60A12B24C}" type="datetimeFigureOut">
              <a:rPr lang="es-CO" smtClean="0"/>
              <a:t>5/01/2021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CDE833-E3C8-4AFE-98E7-231482EDF1F3}"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21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7634A6-D02B-428D-A8B3-BDF60A12B24C}" type="datetimeFigureOut">
              <a:rPr lang="es-CO" smtClean="0"/>
              <a:t>5/01/2021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CDE833-E3C8-4AFE-98E7-231482EDF1F3}" type="slidenum">
              <a:rPr lang="es-CO" smtClean="0"/>
              <a:t>‹Nº›</a:t>
            </a:fld>
            <a:endParaRPr lang="es-CO"/>
          </a:p>
        </p:txBody>
      </p:sp>
    </p:spTree>
    <p:extLst>
      <p:ext uri="{BB962C8B-B14F-4D97-AF65-F5344CB8AC3E}">
        <p14:creationId xmlns:p14="http://schemas.microsoft.com/office/powerpoint/2010/main" val="353444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7634A6-D02B-428D-A8B3-BDF60A12B24C}" type="datetimeFigureOut">
              <a:rPr lang="es-CO" smtClean="0"/>
              <a:t>5/01/2021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CDE833-E3C8-4AFE-98E7-231482EDF1F3}" type="slidenum">
              <a:rPr lang="es-CO" smtClean="0"/>
              <a:t>‹Nº›</a:t>
            </a:fld>
            <a:endParaRPr lang="es-CO"/>
          </a:p>
        </p:txBody>
      </p:sp>
    </p:spTree>
    <p:extLst>
      <p:ext uri="{BB962C8B-B14F-4D97-AF65-F5344CB8AC3E}">
        <p14:creationId xmlns:p14="http://schemas.microsoft.com/office/powerpoint/2010/main" val="210932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87634A6-D02B-428D-A8B3-BDF60A12B24C}" type="datetimeFigureOut">
              <a:rPr lang="es-CO" smtClean="0"/>
              <a:t>5/01/2021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CDE833-E3C8-4AFE-98E7-231482EDF1F3}" type="slidenum">
              <a:rPr lang="es-CO" smtClean="0"/>
              <a:t>‹Nº›</a:t>
            </a:fld>
            <a:endParaRPr lang="es-CO"/>
          </a:p>
        </p:txBody>
      </p:sp>
    </p:spTree>
    <p:extLst>
      <p:ext uri="{BB962C8B-B14F-4D97-AF65-F5344CB8AC3E}">
        <p14:creationId xmlns:p14="http://schemas.microsoft.com/office/powerpoint/2010/main" val="147936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87634A6-D02B-428D-A8B3-BDF60A12B24C}" type="datetimeFigureOut">
              <a:rPr lang="es-CO" smtClean="0"/>
              <a:t>5/01/2021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5CDE833-E3C8-4AFE-98E7-231482EDF1F3}" type="slidenum">
              <a:rPr lang="es-CO" smtClean="0"/>
              <a:t>‹Nº›</a:t>
            </a:fld>
            <a:endParaRPr lang="es-CO"/>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25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87634A6-D02B-428D-A8B3-BDF60A12B24C}" type="datetimeFigureOut">
              <a:rPr lang="es-CO" smtClean="0"/>
              <a:t>5/01/2021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CDE833-E3C8-4AFE-98E7-231482EDF1F3}" type="slidenum">
              <a:rPr lang="es-CO" smtClean="0"/>
              <a:t>‹Nº›</a:t>
            </a:fld>
            <a:endParaRPr lang="es-CO"/>
          </a:p>
        </p:txBody>
      </p:sp>
    </p:spTree>
    <p:extLst>
      <p:ext uri="{BB962C8B-B14F-4D97-AF65-F5344CB8AC3E}">
        <p14:creationId xmlns:p14="http://schemas.microsoft.com/office/powerpoint/2010/main" val="138258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87634A6-D02B-428D-A8B3-BDF60A12B24C}" type="datetimeFigureOut">
              <a:rPr lang="es-CO" smtClean="0"/>
              <a:t>5/01/2021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5CDE833-E3C8-4AFE-98E7-231482EDF1F3}" type="slidenum">
              <a:rPr lang="es-CO" smtClean="0"/>
              <a:t>‹Nº›</a:t>
            </a:fld>
            <a:endParaRPr lang="es-CO"/>
          </a:p>
        </p:txBody>
      </p:sp>
    </p:spTree>
    <p:extLst>
      <p:ext uri="{BB962C8B-B14F-4D97-AF65-F5344CB8AC3E}">
        <p14:creationId xmlns:p14="http://schemas.microsoft.com/office/powerpoint/2010/main" val="336463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87634A6-D02B-428D-A8B3-BDF60A12B24C}" type="datetimeFigureOut">
              <a:rPr lang="es-CO" smtClean="0"/>
              <a:t>5/01/2021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5CDE833-E3C8-4AFE-98E7-231482EDF1F3}" type="slidenum">
              <a:rPr lang="es-CO" smtClean="0"/>
              <a:t>‹Nº›</a:t>
            </a:fld>
            <a:endParaRPr lang="es-CO"/>
          </a:p>
        </p:txBody>
      </p:sp>
    </p:spTree>
    <p:extLst>
      <p:ext uri="{BB962C8B-B14F-4D97-AF65-F5344CB8AC3E}">
        <p14:creationId xmlns:p14="http://schemas.microsoft.com/office/powerpoint/2010/main" val="376628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7634A6-D02B-428D-A8B3-BDF60A12B24C}" type="datetimeFigureOut">
              <a:rPr lang="es-CO" smtClean="0"/>
              <a:t>5/01/2021</a:t>
            </a:fld>
            <a:endParaRPr lang="es-CO"/>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O"/>
          </a:p>
        </p:txBody>
      </p:sp>
      <p:sp>
        <p:nvSpPr>
          <p:cNvPr id="9" name="Slide Number Placeholder 8"/>
          <p:cNvSpPr>
            <a:spLocks noGrp="1"/>
          </p:cNvSpPr>
          <p:nvPr>
            <p:ph type="sldNum" sz="quarter" idx="12"/>
          </p:nvPr>
        </p:nvSpPr>
        <p:spPr/>
        <p:txBody>
          <a:bodyPr/>
          <a:lstStyle/>
          <a:p>
            <a:fld id="{45CDE833-E3C8-4AFE-98E7-231482EDF1F3}" type="slidenum">
              <a:rPr lang="es-CO" smtClean="0"/>
              <a:t>‹Nº›</a:t>
            </a:fld>
            <a:endParaRPr lang="es-CO"/>
          </a:p>
        </p:txBody>
      </p:sp>
    </p:spTree>
    <p:extLst>
      <p:ext uri="{BB962C8B-B14F-4D97-AF65-F5344CB8AC3E}">
        <p14:creationId xmlns:p14="http://schemas.microsoft.com/office/powerpoint/2010/main" val="248716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7634A6-D02B-428D-A8B3-BDF60A12B24C}" type="datetimeFigureOut">
              <a:rPr lang="es-CO" smtClean="0"/>
              <a:t>5/01/2021</a:t>
            </a:fld>
            <a:endParaRPr lang="es-CO"/>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O"/>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CDE833-E3C8-4AFE-98E7-231482EDF1F3}" type="slidenum">
              <a:rPr lang="es-CO" smtClean="0"/>
              <a:t>‹Nº›</a:t>
            </a:fld>
            <a:endParaRPr lang="es-CO"/>
          </a:p>
        </p:txBody>
      </p:sp>
    </p:spTree>
    <p:extLst>
      <p:ext uri="{BB962C8B-B14F-4D97-AF65-F5344CB8AC3E}">
        <p14:creationId xmlns:p14="http://schemas.microsoft.com/office/powerpoint/2010/main" val="156588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87634A6-D02B-428D-A8B3-BDF60A12B24C}" type="datetimeFigureOut">
              <a:rPr lang="es-CO" smtClean="0"/>
              <a:t>5/01/2021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5CDE833-E3C8-4AFE-98E7-231482EDF1F3}" type="slidenum">
              <a:rPr lang="es-CO" smtClean="0"/>
              <a:t>‹Nº›</a:t>
            </a:fld>
            <a:endParaRPr lang="es-CO"/>
          </a:p>
        </p:txBody>
      </p:sp>
    </p:spTree>
    <p:extLst>
      <p:ext uri="{BB962C8B-B14F-4D97-AF65-F5344CB8AC3E}">
        <p14:creationId xmlns:p14="http://schemas.microsoft.com/office/powerpoint/2010/main" val="115116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7634A6-D02B-428D-A8B3-BDF60A12B24C}" type="datetimeFigureOut">
              <a:rPr lang="es-CO" smtClean="0"/>
              <a:t>5/01/2021</a:t>
            </a:fld>
            <a:endParaRPr lang="es-CO"/>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O"/>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CDE833-E3C8-4AFE-98E7-231482EDF1F3}" type="slidenum">
              <a:rPr lang="es-CO" smtClean="0"/>
              <a:t>‹Nº›</a:t>
            </a:fld>
            <a:endParaRPr lang="es-CO"/>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1629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nsultorsalud.com/producto/suscripcion-or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jpe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ocs.google.com/forms/d/e/1FAIpQLScfeQqxZM2Bx97npxlVEHZM59yFdpL8L1CwW_SYbn4nvSoI7g/viewform?usp=sf_link"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a:t>HISTORIA CLÍNICA</a:t>
            </a:r>
          </a:p>
        </p:txBody>
      </p:sp>
      <p:sp>
        <p:nvSpPr>
          <p:cNvPr id="3" name="Subtítulo 2"/>
          <p:cNvSpPr>
            <a:spLocks noGrp="1"/>
          </p:cNvSpPr>
          <p:nvPr>
            <p:ph type="subTitle" idx="1"/>
          </p:nvPr>
        </p:nvSpPr>
        <p:spPr/>
        <p:txBody>
          <a:bodyPr/>
          <a:lstStyle/>
          <a:p>
            <a:r>
              <a:rPr lang="es-CO" dirty="0"/>
              <a:t>Aspectos médico legales</a:t>
            </a:r>
          </a:p>
        </p:txBody>
      </p:sp>
      <p:pic>
        <p:nvPicPr>
          <p:cNvPr id="4" name="Imagen 3" descr="LOGO 1">
            <a:extLst>
              <a:ext uri="{FF2B5EF4-FFF2-40B4-BE49-F238E27FC236}">
                <a16:creationId xmlns:a16="http://schemas.microsoft.com/office/drawing/2014/main" id="{89BBFD35-9D68-4666-9D7C-14951CC885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33099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Componentes de la Historia Clínica</a:t>
            </a:r>
          </a:p>
        </p:txBody>
      </p:sp>
      <p:pic>
        <p:nvPicPr>
          <p:cNvPr id="5" name="Imagen 4"/>
          <p:cNvPicPr>
            <a:picLocks noChangeAspect="1"/>
          </p:cNvPicPr>
          <p:nvPr/>
        </p:nvPicPr>
        <p:blipFill rotWithShape="1">
          <a:blip r:embed="rId2"/>
          <a:srcRect l="3443" t="31132" r="23998" b="13538"/>
          <a:stretch/>
        </p:blipFill>
        <p:spPr>
          <a:xfrm>
            <a:off x="1097280" y="1846053"/>
            <a:ext cx="9887597" cy="4241066"/>
          </a:xfrm>
          <a:prstGeom prst="rect">
            <a:avLst/>
          </a:prstGeom>
        </p:spPr>
      </p:pic>
      <p:pic>
        <p:nvPicPr>
          <p:cNvPr id="4" name="Imagen 3" descr="LOGO 1">
            <a:extLst>
              <a:ext uri="{FF2B5EF4-FFF2-40B4-BE49-F238E27FC236}">
                <a16:creationId xmlns:a16="http://schemas.microsoft.com/office/drawing/2014/main" id="{2D009EEE-973A-47D4-8D09-C0EAA07924E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77091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731314"/>
          </a:xfrm>
        </p:spPr>
        <p:txBody>
          <a:bodyPr/>
          <a:lstStyle/>
          <a:p>
            <a:r>
              <a:rPr lang="es-CO" dirty="0"/>
              <a:t>Obligatoriedad – Custodia - Traslado</a:t>
            </a:r>
          </a:p>
        </p:txBody>
      </p:sp>
      <p:graphicFrame>
        <p:nvGraphicFramePr>
          <p:cNvPr id="4" name="Diagrama 3"/>
          <p:cNvGraphicFramePr/>
          <p:nvPr>
            <p:extLst>
              <p:ext uri="{D42A27DB-BD31-4B8C-83A1-F6EECF244321}">
                <p14:modId xmlns:p14="http://schemas.microsoft.com/office/powerpoint/2010/main" val="1754855584"/>
              </p:ext>
            </p:extLst>
          </p:nvPr>
        </p:nvGraphicFramePr>
        <p:xfrm>
          <a:off x="645966" y="1759789"/>
          <a:ext cx="10827166" cy="439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364035C2-3516-4D70-BB0A-13D6B12EED1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33767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half" idx="4294967295"/>
            <p:extLst>
              <p:ext uri="{D42A27DB-BD31-4B8C-83A1-F6EECF244321}">
                <p14:modId xmlns:p14="http://schemas.microsoft.com/office/powerpoint/2010/main" val="2629861038"/>
              </p:ext>
            </p:extLst>
          </p:nvPr>
        </p:nvGraphicFramePr>
        <p:xfrm>
          <a:off x="327804" y="103517"/>
          <a:ext cx="11550770" cy="61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LOGO 1">
            <a:extLst>
              <a:ext uri="{FF2B5EF4-FFF2-40B4-BE49-F238E27FC236}">
                <a16:creationId xmlns:a16="http://schemas.microsoft.com/office/drawing/2014/main" id="{202A3011-40C1-46F3-8592-104BF3929C2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40923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Acceso a la Historia Clínica</a:t>
            </a:r>
          </a:p>
        </p:txBody>
      </p:sp>
      <p:graphicFrame>
        <p:nvGraphicFramePr>
          <p:cNvPr id="5" name="Diagrama 4"/>
          <p:cNvGraphicFramePr/>
          <p:nvPr>
            <p:extLst>
              <p:ext uri="{D42A27DB-BD31-4B8C-83A1-F6EECF244321}">
                <p14:modId xmlns:p14="http://schemas.microsoft.com/office/powerpoint/2010/main" val="1276083633"/>
              </p:ext>
            </p:extLst>
          </p:nvPr>
        </p:nvGraphicFramePr>
        <p:xfrm>
          <a:off x="2618596" y="2294626"/>
          <a:ext cx="6775570" cy="3179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LOGO 1">
            <a:extLst>
              <a:ext uri="{FF2B5EF4-FFF2-40B4-BE49-F238E27FC236}">
                <a16:creationId xmlns:a16="http://schemas.microsoft.com/office/drawing/2014/main" id="{0D4D91B1-0A80-4C11-8984-EB8DF698876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408075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227482"/>
            <a:ext cx="10058400" cy="986710"/>
          </a:xfrm>
        </p:spPr>
        <p:txBody>
          <a:bodyPr>
            <a:noAutofit/>
          </a:bodyPr>
          <a:lstStyle/>
          <a:p>
            <a:pPr algn="ctr"/>
            <a:r>
              <a:rPr lang="es-CO" sz="3200" dirty="0"/>
              <a:t>Proceso de gestión documental de la historia clínica </a:t>
            </a:r>
            <a:br>
              <a:rPr lang="es-CO" sz="3200" dirty="0"/>
            </a:br>
            <a:r>
              <a:rPr lang="es-CO" sz="3200" dirty="0"/>
              <a:t>(modificación Resolución número 839 de 2017)</a:t>
            </a:r>
            <a:br>
              <a:rPr lang="es-CO" sz="3200" dirty="0"/>
            </a:br>
            <a:br>
              <a:rPr lang="es-CO" sz="3200" dirty="0"/>
            </a:br>
            <a:endParaRPr lang="es-CO" sz="3200" dirty="0"/>
          </a:p>
        </p:txBody>
      </p:sp>
      <p:sp>
        <p:nvSpPr>
          <p:cNvPr id="5" name="Marcador de texto 4"/>
          <p:cNvSpPr>
            <a:spLocks noGrp="1"/>
          </p:cNvSpPr>
          <p:nvPr>
            <p:ph type="body" idx="1"/>
          </p:nvPr>
        </p:nvSpPr>
        <p:spPr>
          <a:xfrm>
            <a:off x="1097280" y="1846051"/>
            <a:ext cx="4937760" cy="736282"/>
          </a:xfrm>
          <a:solidFill>
            <a:schemeClr val="accent2">
              <a:lumMod val="20000"/>
              <a:lumOff val="80000"/>
            </a:schemeClr>
          </a:solidFill>
        </p:spPr>
        <p:txBody>
          <a:bodyPr/>
          <a:lstStyle/>
          <a:p>
            <a:r>
              <a:rPr lang="es-CO" dirty="0"/>
              <a:t>Art 3.  retención y tiempo de conservación</a:t>
            </a:r>
          </a:p>
        </p:txBody>
      </p:sp>
      <p:sp>
        <p:nvSpPr>
          <p:cNvPr id="6" name="Marcador de contenido 5"/>
          <p:cNvSpPr>
            <a:spLocks noGrp="1"/>
          </p:cNvSpPr>
          <p:nvPr>
            <p:ph sz="half" idx="2"/>
          </p:nvPr>
        </p:nvSpPr>
        <p:spPr>
          <a:ln>
            <a:solidFill>
              <a:schemeClr val="accent1"/>
            </a:solidFill>
          </a:ln>
        </p:spPr>
        <p:txBody>
          <a:bodyPr/>
          <a:lstStyle/>
          <a:p>
            <a:r>
              <a:rPr lang="es-CO" dirty="0"/>
              <a:t>15 años a partir de la última atención</a:t>
            </a:r>
          </a:p>
          <a:p>
            <a:r>
              <a:rPr lang="es-CO" dirty="0"/>
              <a:t>5 Primeros años: archivo de gestión</a:t>
            </a:r>
          </a:p>
          <a:p>
            <a:r>
              <a:rPr lang="es-CO" dirty="0"/>
              <a:t>10  años siguientes: archivo central</a:t>
            </a:r>
          </a:p>
          <a:p>
            <a:endParaRPr lang="es-CO" dirty="0"/>
          </a:p>
          <a:p>
            <a:pPr algn="just"/>
            <a:r>
              <a:rPr lang="es-CO" dirty="0"/>
              <a:t>En casos de personas víctimas de violaciones de derechos humanos o infracciones graves al Derecho Internacional Humanitario, los términos de retención y conservación documental se duplicarán</a:t>
            </a:r>
          </a:p>
        </p:txBody>
      </p:sp>
      <p:sp>
        <p:nvSpPr>
          <p:cNvPr id="7" name="Marcador de texto 6"/>
          <p:cNvSpPr>
            <a:spLocks noGrp="1"/>
          </p:cNvSpPr>
          <p:nvPr>
            <p:ph type="body" sz="quarter" idx="3"/>
          </p:nvPr>
        </p:nvSpPr>
        <p:spPr>
          <a:solidFill>
            <a:schemeClr val="accent2">
              <a:lumMod val="20000"/>
              <a:lumOff val="80000"/>
            </a:schemeClr>
          </a:solidFill>
        </p:spPr>
        <p:txBody>
          <a:bodyPr/>
          <a:lstStyle/>
          <a:p>
            <a:r>
              <a:rPr lang="es-CO" dirty="0"/>
              <a:t>Art 4. Disposición final</a:t>
            </a:r>
          </a:p>
        </p:txBody>
      </p:sp>
      <p:sp>
        <p:nvSpPr>
          <p:cNvPr id="8" name="Marcador de contenido 7"/>
          <p:cNvSpPr>
            <a:spLocks noGrp="1"/>
          </p:cNvSpPr>
          <p:nvPr>
            <p:ph sz="quarter" idx="4"/>
          </p:nvPr>
        </p:nvSpPr>
        <p:spPr>
          <a:ln>
            <a:solidFill>
              <a:schemeClr val="accent1"/>
            </a:solidFill>
          </a:ln>
        </p:spPr>
        <p:txBody>
          <a:bodyPr/>
          <a:lstStyle/>
          <a:p>
            <a:pPr algn="just"/>
            <a:r>
              <a:rPr lang="es-CO" dirty="0"/>
              <a:t>Que se haya cumplido el tiempo de gestión y retención documental</a:t>
            </a:r>
          </a:p>
          <a:p>
            <a:pPr algn="just"/>
            <a:r>
              <a:rPr lang="es-CO" dirty="0"/>
              <a:t>Que se haya adelantado el procedimiento de publicación, mínimo 2 avisos en un diario de amplia circulación Nacional.</a:t>
            </a:r>
          </a:p>
          <a:p>
            <a:r>
              <a:rPr lang="es-CO" dirty="0"/>
              <a:t>Que se haya adelantado la valoración correspondiente</a:t>
            </a:r>
          </a:p>
        </p:txBody>
      </p:sp>
      <p:pic>
        <p:nvPicPr>
          <p:cNvPr id="9" name="Imagen 8" descr="LOGO 1">
            <a:extLst>
              <a:ext uri="{FF2B5EF4-FFF2-40B4-BE49-F238E27FC236}">
                <a16:creationId xmlns:a16="http://schemas.microsoft.com/office/drawing/2014/main" id="{87E2A206-8CC6-4477-BCAB-0F807871B3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822376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597928577"/>
              </p:ext>
            </p:extLst>
          </p:nvPr>
        </p:nvGraphicFramePr>
        <p:xfrm>
          <a:off x="198408" y="155276"/>
          <a:ext cx="9961592" cy="598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LOGO 1">
            <a:extLst>
              <a:ext uri="{FF2B5EF4-FFF2-40B4-BE49-F238E27FC236}">
                <a16:creationId xmlns:a16="http://schemas.microsoft.com/office/drawing/2014/main" id="{300DE85A-6410-4285-ABB7-24E663E386A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426781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2390" y="54458"/>
            <a:ext cx="10058400" cy="972085"/>
          </a:xfrm>
        </p:spPr>
        <p:txBody>
          <a:bodyPr>
            <a:normAutofit/>
          </a:bodyPr>
          <a:lstStyle/>
          <a:p>
            <a:pPr algn="ctr"/>
            <a:r>
              <a:rPr lang="es-CO" sz="3600" dirty="0"/>
              <a:t>Capitulo IV - COMITÉ DE HISTORIAS CLÍNICAS</a:t>
            </a:r>
          </a:p>
        </p:txBody>
      </p:sp>
      <p:graphicFrame>
        <p:nvGraphicFramePr>
          <p:cNvPr id="4" name="Diagrama 3"/>
          <p:cNvGraphicFramePr/>
          <p:nvPr>
            <p:extLst>
              <p:ext uri="{D42A27DB-BD31-4B8C-83A1-F6EECF244321}">
                <p14:modId xmlns:p14="http://schemas.microsoft.com/office/powerpoint/2010/main" val="2046361089"/>
              </p:ext>
            </p:extLst>
          </p:nvPr>
        </p:nvGraphicFramePr>
        <p:xfrm>
          <a:off x="1104181" y="1733909"/>
          <a:ext cx="10067027" cy="448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7E10FCB3-8CD8-4D46-BC12-F8B99B019D0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014889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938348"/>
          </a:xfrm>
        </p:spPr>
        <p:txBody>
          <a:bodyPr/>
          <a:lstStyle/>
          <a:p>
            <a:r>
              <a:rPr lang="es-CO" dirty="0"/>
              <a:t>Ley 2015 del 30 de enero de 2020</a:t>
            </a:r>
          </a:p>
        </p:txBody>
      </p:sp>
      <p:sp>
        <p:nvSpPr>
          <p:cNvPr id="5" name="Marcador de contenido 4"/>
          <p:cNvSpPr>
            <a:spLocks noGrp="1"/>
          </p:cNvSpPr>
          <p:nvPr>
            <p:ph idx="1"/>
          </p:nvPr>
        </p:nvSpPr>
        <p:spPr/>
        <p:txBody>
          <a:bodyPr>
            <a:normAutofit/>
          </a:bodyPr>
          <a:lstStyle/>
          <a:p>
            <a:pPr>
              <a:buFont typeface="Wingdings" panose="05000000000000000000" pitchFamily="2" charset="2"/>
              <a:buChar char="v"/>
            </a:pPr>
            <a:endParaRPr lang="es-CO" dirty="0"/>
          </a:p>
          <a:p>
            <a:pPr>
              <a:buFont typeface="Wingdings" panose="05000000000000000000" pitchFamily="2" charset="2"/>
              <a:buChar char="v"/>
            </a:pPr>
            <a:endParaRPr lang="es-CO" dirty="0"/>
          </a:p>
        </p:txBody>
      </p:sp>
      <p:graphicFrame>
        <p:nvGraphicFramePr>
          <p:cNvPr id="3" name="Diagrama 2"/>
          <p:cNvGraphicFramePr/>
          <p:nvPr>
            <p:extLst>
              <p:ext uri="{D42A27DB-BD31-4B8C-83A1-F6EECF244321}">
                <p14:modId xmlns:p14="http://schemas.microsoft.com/office/powerpoint/2010/main" val="334009884"/>
              </p:ext>
            </p:extLst>
          </p:nvPr>
        </p:nvGraphicFramePr>
        <p:xfrm>
          <a:off x="1715776" y="1320800"/>
          <a:ext cx="8989170" cy="5030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LOGO 1">
            <a:extLst>
              <a:ext uri="{FF2B5EF4-FFF2-40B4-BE49-F238E27FC236}">
                <a16:creationId xmlns:a16="http://schemas.microsoft.com/office/drawing/2014/main" id="{0BB70BDB-9674-43F6-86EF-5E693D6EDD0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394266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pPr algn="ctr"/>
            <a:r>
              <a:rPr lang="es-CO" dirty="0"/>
              <a:t>Consentimiento Informado</a:t>
            </a:r>
          </a:p>
        </p:txBody>
      </p:sp>
      <p:pic>
        <p:nvPicPr>
          <p:cNvPr id="3" name="Imagen 2" descr="LOGO 1">
            <a:extLst>
              <a:ext uri="{FF2B5EF4-FFF2-40B4-BE49-F238E27FC236}">
                <a16:creationId xmlns:a16="http://schemas.microsoft.com/office/drawing/2014/main" id="{F6DDA937-D066-4A6C-8AB8-92EA29EE55A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309279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Consentimiento Informado</a:t>
            </a:r>
          </a:p>
        </p:txBody>
      </p:sp>
      <p:graphicFrame>
        <p:nvGraphicFramePr>
          <p:cNvPr id="5" name="Diagrama 4"/>
          <p:cNvGraphicFramePr/>
          <p:nvPr>
            <p:extLst>
              <p:ext uri="{D42A27DB-BD31-4B8C-83A1-F6EECF244321}">
                <p14:modId xmlns:p14="http://schemas.microsoft.com/office/powerpoint/2010/main" val="3742088826"/>
              </p:ext>
            </p:extLst>
          </p:nvPr>
        </p:nvGraphicFramePr>
        <p:xfrm>
          <a:off x="148834" y="1011981"/>
          <a:ext cx="11955292" cy="54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LOGO 1">
            <a:extLst>
              <a:ext uri="{FF2B5EF4-FFF2-40B4-BE49-F238E27FC236}">
                <a16:creationId xmlns:a16="http://schemas.microsoft.com/office/drawing/2014/main" id="{348C8EE3-A9BC-4C05-94D4-280BC63E6A2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36096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CONTENIDO</a:t>
            </a:r>
          </a:p>
        </p:txBody>
      </p:sp>
      <p:sp>
        <p:nvSpPr>
          <p:cNvPr id="3" name="Marcador de contenido 2"/>
          <p:cNvSpPr>
            <a:spLocks noGrp="1"/>
          </p:cNvSpPr>
          <p:nvPr>
            <p:ph idx="1"/>
          </p:nvPr>
        </p:nvSpPr>
        <p:spPr/>
        <p:txBody>
          <a:bodyPr>
            <a:normAutofit fontScale="85000" lnSpcReduction="20000"/>
          </a:bodyPr>
          <a:lstStyle/>
          <a:p>
            <a:r>
              <a:rPr lang="es-CO" dirty="0"/>
              <a:t>1. Normatividad de la historia clínica</a:t>
            </a:r>
          </a:p>
          <a:p>
            <a:r>
              <a:rPr lang="es-CO" dirty="0"/>
              <a:t>2. Definiciones</a:t>
            </a:r>
          </a:p>
          <a:p>
            <a:r>
              <a:rPr lang="es-CO" dirty="0"/>
              <a:t>3. Características de la Historia Clínica</a:t>
            </a:r>
          </a:p>
          <a:p>
            <a:r>
              <a:rPr lang="es-CO" dirty="0"/>
              <a:t>4. Componentes de la Historia clínica</a:t>
            </a:r>
          </a:p>
          <a:p>
            <a:r>
              <a:rPr lang="es-CO" dirty="0"/>
              <a:t>5. Obligatoriedad, custodia y traslado</a:t>
            </a:r>
          </a:p>
          <a:p>
            <a:r>
              <a:rPr lang="es-CO" dirty="0"/>
              <a:t>6. Liquidación</a:t>
            </a:r>
          </a:p>
          <a:p>
            <a:r>
              <a:rPr lang="es-CO" dirty="0"/>
              <a:t>7. Acceso a las Historia clínica</a:t>
            </a:r>
          </a:p>
          <a:p>
            <a:r>
              <a:rPr lang="es-CO" dirty="0"/>
              <a:t>8. Disposición final de la Historia clínica</a:t>
            </a:r>
          </a:p>
          <a:p>
            <a:r>
              <a:rPr lang="es-CO" dirty="0"/>
              <a:t>9. Procedimiento de eliminación de la Historia clínica</a:t>
            </a:r>
          </a:p>
          <a:p>
            <a:r>
              <a:rPr lang="es-CO" dirty="0"/>
              <a:t>10. Comité de historias clínicas</a:t>
            </a:r>
          </a:p>
          <a:p>
            <a:r>
              <a:rPr lang="es-CO" dirty="0"/>
              <a:t>11. Consentimiento informado</a:t>
            </a:r>
          </a:p>
          <a:p>
            <a:endParaRPr lang="es-CO" dirty="0"/>
          </a:p>
        </p:txBody>
      </p:sp>
      <p:pic>
        <p:nvPicPr>
          <p:cNvPr id="4" name="Imagen 3"/>
          <p:cNvPicPr>
            <a:picLocks noChangeAspect="1"/>
          </p:cNvPicPr>
          <p:nvPr/>
        </p:nvPicPr>
        <p:blipFill>
          <a:blip r:embed="rId2"/>
          <a:stretch>
            <a:fillRect/>
          </a:stretch>
        </p:blipFill>
        <p:spPr>
          <a:xfrm>
            <a:off x="6288324" y="1845734"/>
            <a:ext cx="5068800" cy="3528523"/>
          </a:xfrm>
          <a:prstGeom prst="rect">
            <a:avLst/>
          </a:prstGeom>
        </p:spPr>
      </p:pic>
      <p:pic>
        <p:nvPicPr>
          <p:cNvPr id="5" name="Imagen 4" descr="LOGO 1">
            <a:extLst>
              <a:ext uri="{FF2B5EF4-FFF2-40B4-BE49-F238E27FC236}">
                <a16:creationId xmlns:a16="http://schemas.microsoft.com/office/drawing/2014/main" id="{91EFA6EB-494D-4BE8-9DCC-8FAB538387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401528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400" dirty="0"/>
              <a:t>Las dos características del consentimiento informado</a:t>
            </a:r>
          </a:p>
        </p:txBody>
      </p:sp>
      <p:sp>
        <p:nvSpPr>
          <p:cNvPr id="3" name="Marcador de contenido 2"/>
          <p:cNvSpPr>
            <a:spLocks noGrp="1"/>
          </p:cNvSpPr>
          <p:nvPr>
            <p:ph idx="1"/>
          </p:nvPr>
        </p:nvSpPr>
        <p:spPr>
          <a:xfrm>
            <a:off x="1097280" y="2431914"/>
            <a:ext cx="10058400" cy="2230949"/>
          </a:xfrm>
          <a:ln w="38100"/>
        </p:spPr>
        <p:style>
          <a:lnRef idx="2">
            <a:schemeClr val="accent2"/>
          </a:lnRef>
          <a:fillRef idx="1">
            <a:schemeClr val="lt1"/>
          </a:fillRef>
          <a:effectRef idx="0">
            <a:schemeClr val="accent2"/>
          </a:effectRef>
          <a:fontRef idx="minor">
            <a:schemeClr val="dk1"/>
          </a:fontRef>
        </p:style>
        <p:txBody>
          <a:bodyPr/>
          <a:lstStyle/>
          <a:p>
            <a:pPr algn="just" fontAlgn="base"/>
            <a:r>
              <a:rPr lang="es-CO" dirty="0"/>
              <a:t>El consentimiento informado debe satisfacer, cuando menos, dos características: </a:t>
            </a:r>
            <a:r>
              <a:rPr lang="es-CO" b="1" dirty="0"/>
              <a:t>(i) </a:t>
            </a:r>
            <a:r>
              <a:rPr lang="es-CO" dirty="0"/>
              <a:t>debe ser </a:t>
            </a:r>
            <a:r>
              <a:rPr lang="es-CO" b="1" dirty="0"/>
              <a:t>libre</a:t>
            </a:r>
            <a:r>
              <a:rPr lang="es-CO" dirty="0"/>
              <a:t>, en la medida que el sujeto debe decidir sobre la intervención sanitaria sin coacciones ni engaños; además, </a:t>
            </a:r>
            <a:r>
              <a:rPr lang="es-CO" b="1" dirty="0"/>
              <a:t>(ii) </a:t>
            </a:r>
            <a:r>
              <a:rPr lang="es-CO" dirty="0"/>
              <a:t>debe ser </a:t>
            </a:r>
            <a:r>
              <a:rPr lang="es-CO" b="1" dirty="0"/>
              <a:t>informado</a:t>
            </a:r>
            <a:r>
              <a:rPr lang="es-CO" dirty="0"/>
              <a:t>, pues debe fundarse en un </a:t>
            </a:r>
            <a:r>
              <a:rPr lang="es-CO" b="1" dirty="0"/>
              <a:t>conocimiento adecuado y suficiente </a:t>
            </a:r>
            <a:r>
              <a:rPr lang="es-CO" dirty="0"/>
              <a:t>para que el paciente pueda comprender las implicaciones de la intervención terapéutica.</a:t>
            </a:r>
          </a:p>
          <a:p>
            <a:br>
              <a:rPr lang="es-CO" dirty="0">
                <a:hlinkClick r:id="rId2"/>
              </a:rPr>
            </a:br>
            <a:endParaRPr lang="es-CO" dirty="0"/>
          </a:p>
        </p:txBody>
      </p:sp>
      <p:pic>
        <p:nvPicPr>
          <p:cNvPr id="4" name="Imagen 3" descr="LOGO 1">
            <a:extLst>
              <a:ext uri="{FF2B5EF4-FFF2-40B4-BE49-F238E27FC236}">
                <a16:creationId xmlns:a16="http://schemas.microsoft.com/office/drawing/2014/main" id="{516BFF5D-BFC6-4360-8381-A9ACEA12CE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375247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Elementos del consentimiento informado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8520812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lamada rectangular redondeada 4"/>
          <p:cNvSpPr/>
          <p:nvPr/>
        </p:nvSpPr>
        <p:spPr>
          <a:xfrm>
            <a:off x="8195094" y="2139351"/>
            <a:ext cx="3528204" cy="957532"/>
          </a:xfrm>
          <a:prstGeom prst="wedgeRoundRectCallout">
            <a:avLst>
              <a:gd name="adj1" fmla="val -88398"/>
              <a:gd name="adj2" fmla="val -4470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000" dirty="0"/>
              <a:t>acto mediante el cual un individuo libre ejerce su autodeterminación al autorizar cualquier intervención médica para sí mismo, en forma de medidas preventivas, de tratamiento, de rehabilitación o de participación en una investigación.</a:t>
            </a:r>
            <a:endParaRPr lang="es-CO" sz="1000" dirty="0"/>
          </a:p>
        </p:txBody>
      </p:sp>
      <p:sp>
        <p:nvSpPr>
          <p:cNvPr id="6" name="Llamada rectangular redondeada 5"/>
          <p:cNvSpPr/>
          <p:nvPr/>
        </p:nvSpPr>
        <p:spPr>
          <a:xfrm>
            <a:off x="8233913" y="4606505"/>
            <a:ext cx="3450566" cy="854015"/>
          </a:xfrm>
          <a:prstGeom prst="wedgeRoundRectCallout">
            <a:avLst>
              <a:gd name="adj1" fmla="val -52833"/>
              <a:gd name="adj2" fmla="val -10921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000" dirty="0"/>
              <a:t>La información que debe darse a un paciente determinado ha de entenderse como un proceso evolutivo, no como un acto clínico aislado (6) dándole al enfermo la opción de escoger. Esto deberá adaptarse a la situación particular de cada paciente.</a:t>
            </a:r>
            <a:endParaRPr lang="es-CO" sz="1000" dirty="0"/>
          </a:p>
        </p:txBody>
      </p:sp>
      <p:sp>
        <p:nvSpPr>
          <p:cNvPr id="7" name="Llamada rectangular redondeada 6"/>
          <p:cNvSpPr/>
          <p:nvPr/>
        </p:nvSpPr>
        <p:spPr>
          <a:xfrm>
            <a:off x="465826" y="4960189"/>
            <a:ext cx="4416725" cy="1026543"/>
          </a:xfrm>
          <a:prstGeom prst="wedgeRoundRectCallout">
            <a:avLst>
              <a:gd name="adj1" fmla="val 63230"/>
              <a:gd name="adj2" fmla="val -2224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000" dirty="0"/>
              <a:t>se considera que existen dos aspectos que pueden alterar la calidad de la información. La primera de carácter objetivo y se origina en el médico, la segunda es de carácter subjetivo y se origina en el paciente como receptor de la información. La información debe ser provista usando un lenguaje inteligible para el paciente, esto es de acuerdo a su nivel cultural y sus posibilidades de comprensión</a:t>
            </a:r>
            <a:endParaRPr lang="es-CO" sz="1000" dirty="0"/>
          </a:p>
        </p:txBody>
      </p:sp>
      <p:sp>
        <p:nvSpPr>
          <p:cNvPr id="8" name="Llamada rectangular redondeada 7"/>
          <p:cNvSpPr/>
          <p:nvPr/>
        </p:nvSpPr>
        <p:spPr>
          <a:xfrm>
            <a:off x="112143" y="2061713"/>
            <a:ext cx="3864634" cy="1871932"/>
          </a:xfrm>
          <a:prstGeom prst="wedgeRoundRectCallout">
            <a:avLst>
              <a:gd name="adj1" fmla="val 61812"/>
              <a:gd name="adj2" fmla="val -342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sz="1000" dirty="0"/>
              <a:t>según la teoría del consentimiento informado solo los pacientes competentes tienen el derecho ético y legal de aceptar o rechazar un procedimiento propuesto o sea el de otorgar o no el consentimiento.</a:t>
            </a:r>
          </a:p>
          <a:p>
            <a:pPr algn="ctr"/>
            <a:endParaRPr lang="es-CO" sz="1000" dirty="0"/>
          </a:p>
          <a:p>
            <a:pPr algn="ctr"/>
            <a:r>
              <a:rPr lang="es-CO" sz="1000" dirty="0"/>
              <a:t>La competencia se define como “la capacidad del paciente para comprender la situación a la que se enfrenta, los valores que están en juego y los cursos de acción posibles con las consecuencias previsibles de cada uno de ellos, para a continuación tomar, expresar y defender una decisión que sea coherente con su propia escala de valores</a:t>
            </a:r>
          </a:p>
        </p:txBody>
      </p:sp>
      <p:pic>
        <p:nvPicPr>
          <p:cNvPr id="9" name="Imagen 8" descr="LOGO 1">
            <a:extLst>
              <a:ext uri="{FF2B5EF4-FFF2-40B4-BE49-F238E27FC236}">
                <a16:creationId xmlns:a16="http://schemas.microsoft.com/office/drawing/2014/main" id="{B28F0FEA-1890-4938-8F30-75DE74C4BB0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6571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6"/>
                                        </p:tgtEl>
                                        <p:attrNameLst>
                                          <p:attrName>ppt_w</p:attrName>
                                        </p:attrNameLst>
                                      </p:cBhvr>
                                      <p:tavLst>
                                        <p:tav tm="0">
                                          <p:val>
                                            <p:strVal val="ppt_w"/>
                                          </p:val>
                                        </p:tav>
                                        <p:tav tm="100000">
                                          <p:val>
                                            <p:fltVal val="0"/>
                                          </p:val>
                                        </p:tav>
                                      </p:tavLst>
                                    </p:anim>
                                    <p:anim calcmode="lin" valueType="num">
                                      <p:cBhvr>
                                        <p:cTn id="21" dur="500"/>
                                        <p:tgtEl>
                                          <p:spTgt spid="6"/>
                                        </p:tgtEl>
                                        <p:attrNameLst>
                                          <p:attrName>ppt_h</p:attrName>
                                        </p:attrNameLst>
                                      </p:cBhvr>
                                      <p:tavLst>
                                        <p:tav tm="0">
                                          <p:val>
                                            <p:strVal val="ppt_h"/>
                                          </p:val>
                                        </p:tav>
                                        <p:tav tm="100000">
                                          <p:val>
                                            <p:fltVal val="0"/>
                                          </p:val>
                                        </p:tav>
                                      </p:tavLst>
                                    </p:anim>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Acciones </a:t>
            </a:r>
            <a:r>
              <a:rPr lang="es-CO" dirty="0">
                <a:solidFill>
                  <a:srgbClr val="FF0000"/>
                </a:solidFill>
              </a:rPr>
              <a:t>inseguras</a:t>
            </a:r>
            <a:r>
              <a:rPr lang="es-CO" dirty="0"/>
              <a:t> más frecuentes en el consentimiento informado</a:t>
            </a:r>
          </a:p>
        </p:txBody>
      </p:sp>
      <p:sp>
        <p:nvSpPr>
          <p:cNvPr id="3" name="Marcador de contenido 2"/>
          <p:cNvSpPr>
            <a:spLocks noGrp="1"/>
          </p:cNvSpPr>
          <p:nvPr>
            <p:ph idx="1"/>
          </p:nvPr>
        </p:nvSpPr>
        <p:spPr/>
        <p:txBody>
          <a:bodyPr>
            <a:normAutofit fontScale="92500" lnSpcReduction="10000"/>
          </a:bodyPr>
          <a:lstStyle/>
          <a:p>
            <a:pPr>
              <a:buFont typeface="Wingdings" panose="05000000000000000000" pitchFamily="2" charset="2"/>
              <a:buChar char="v"/>
            </a:pPr>
            <a:r>
              <a:rPr lang="es-CO" dirty="0"/>
              <a:t>Profesional asistencial que usa un lenguaje inapropiado para dar la información al paciente.</a:t>
            </a:r>
          </a:p>
          <a:p>
            <a:pPr>
              <a:buFont typeface="Wingdings" panose="05000000000000000000" pitchFamily="2" charset="2"/>
              <a:buChar char="v"/>
            </a:pPr>
            <a:r>
              <a:rPr lang="es-CO" dirty="0"/>
              <a:t>Profesionales poco comprometidos con la cultura del consentimiento informado</a:t>
            </a:r>
          </a:p>
          <a:p>
            <a:pPr>
              <a:buFont typeface="Wingdings" panose="05000000000000000000" pitchFamily="2" charset="2"/>
              <a:buChar char="v"/>
            </a:pPr>
            <a:r>
              <a:rPr lang="es-CO" dirty="0"/>
              <a:t>Ausencia de registro en la historia clínica</a:t>
            </a:r>
          </a:p>
          <a:p>
            <a:pPr>
              <a:buFont typeface="Wingdings" panose="05000000000000000000" pitchFamily="2" charset="2"/>
              <a:buChar char="v"/>
            </a:pPr>
            <a:r>
              <a:rPr lang="es-CO" dirty="0"/>
              <a:t>Paciente   mal   informado   por   parte   del profesional quien da información incompleta o imprecisa.</a:t>
            </a:r>
          </a:p>
          <a:p>
            <a:pPr>
              <a:buFont typeface="Wingdings" panose="05000000000000000000" pitchFamily="2" charset="2"/>
              <a:buChar char="v"/>
            </a:pPr>
            <a:r>
              <a:rPr lang="es-CO" dirty="0"/>
              <a:t>Diligenciamiento  incorrecto  del  consentimiento informado</a:t>
            </a:r>
          </a:p>
          <a:p>
            <a:pPr>
              <a:buFont typeface="Wingdings" panose="05000000000000000000" pitchFamily="2" charset="2"/>
              <a:buChar char="v"/>
            </a:pPr>
            <a:r>
              <a:rPr lang="es-CO" dirty="0"/>
              <a:t>Paciente informado inadecuadamente por otro profesional diferente a quien va a realizar el procedimiento asistencial, por ejemplo enfermera de turno dando información acerca de un procedimiento quirúrgico.</a:t>
            </a:r>
          </a:p>
          <a:p>
            <a:pPr>
              <a:buFont typeface="Wingdings" panose="05000000000000000000" pitchFamily="2" charset="2"/>
              <a:buChar char="v"/>
            </a:pPr>
            <a:r>
              <a:rPr lang="es-CO" dirty="0"/>
              <a:t>Ausencia  de  firma  del  profesional  en  los formatos de consentimiento informado.</a:t>
            </a:r>
          </a:p>
          <a:p>
            <a:pPr>
              <a:buFont typeface="Wingdings" panose="05000000000000000000" pitchFamily="2" charset="2"/>
              <a:buChar char="v"/>
            </a:pPr>
            <a:r>
              <a:rPr lang="es-CO" dirty="0"/>
              <a:t>No  verificación  de  los  procedimientos  de consentimiento informado</a:t>
            </a:r>
          </a:p>
          <a:p>
            <a:endParaRPr lang="es-CO" dirty="0"/>
          </a:p>
        </p:txBody>
      </p:sp>
      <p:pic>
        <p:nvPicPr>
          <p:cNvPr id="4" name="Imagen 3" descr="LOGO 1">
            <a:extLst>
              <a:ext uri="{FF2B5EF4-FFF2-40B4-BE49-F238E27FC236}">
                <a16:creationId xmlns:a16="http://schemas.microsoft.com/office/drawing/2014/main" id="{67430B9F-CCBC-4E3C-ABF8-FB5AFB94B4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3273803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649221"/>
          </a:xfrm>
        </p:spPr>
        <p:txBody>
          <a:bodyPr>
            <a:normAutofit fontScale="90000"/>
          </a:bodyPr>
          <a:lstStyle/>
          <a:p>
            <a:r>
              <a:rPr lang="es-CO" dirty="0"/>
              <a:t>Recomendaciones y planes de acción</a:t>
            </a:r>
          </a:p>
        </p:txBody>
      </p:sp>
      <p:graphicFrame>
        <p:nvGraphicFramePr>
          <p:cNvPr id="4" name="Diagrama 3"/>
          <p:cNvGraphicFramePr/>
          <p:nvPr>
            <p:extLst>
              <p:ext uri="{D42A27DB-BD31-4B8C-83A1-F6EECF244321}">
                <p14:modId xmlns:p14="http://schemas.microsoft.com/office/powerpoint/2010/main" val="1343817748"/>
              </p:ext>
            </p:extLst>
          </p:nvPr>
        </p:nvGraphicFramePr>
        <p:xfrm>
          <a:off x="1854494" y="9358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1DA75623-4444-4B2D-8415-FEEE46D4E49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38958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5906" y="0"/>
            <a:ext cx="10058400" cy="845389"/>
          </a:xfrm>
        </p:spPr>
        <p:txBody>
          <a:bodyPr/>
          <a:lstStyle/>
          <a:p>
            <a:r>
              <a:rPr lang="es-CO" dirty="0"/>
              <a:t>Caso Clínico</a:t>
            </a:r>
          </a:p>
        </p:txBody>
      </p:sp>
      <p:pic>
        <p:nvPicPr>
          <p:cNvPr id="4" name="Imagen 3"/>
          <p:cNvPicPr>
            <a:picLocks noChangeAspect="1"/>
          </p:cNvPicPr>
          <p:nvPr/>
        </p:nvPicPr>
        <p:blipFill>
          <a:blip r:embed="rId2"/>
          <a:stretch>
            <a:fillRect/>
          </a:stretch>
        </p:blipFill>
        <p:spPr>
          <a:xfrm>
            <a:off x="2795506" y="646982"/>
            <a:ext cx="6361160" cy="5133166"/>
          </a:xfrm>
          <a:prstGeom prst="rect">
            <a:avLst/>
          </a:prstGeom>
        </p:spPr>
      </p:pic>
      <p:pic>
        <p:nvPicPr>
          <p:cNvPr id="5" name="Imagen 4"/>
          <p:cNvPicPr>
            <a:picLocks noChangeAspect="1"/>
          </p:cNvPicPr>
          <p:nvPr/>
        </p:nvPicPr>
        <p:blipFill>
          <a:blip r:embed="rId3"/>
          <a:stretch>
            <a:fillRect/>
          </a:stretch>
        </p:blipFill>
        <p:spPr>
          <a:xfrm>
            <a:off x="2932892" y="5921662"/>
            <a:ext cx="6223774" cy="885030"/>
          </a:xfrm>
          <a:prstGeom prst="rect">
            <a:avLst/>
          </a:prstGeom>
        </p:spPr>
      </p:pic>
      <p:pic>
        <p:nvPicPr>
          <p:cNvPr id="6" name="Imagen 5" descr="LOGO 1">
            <a:extLst>
              <a:ext uri="{FF2B5EF4-FFF2-40B4-BE49-F238E27FC236}">
                <a16:creationId xmlns:a16="http://schemas.microsoft.com/office/drawing/2014/main" id="{972F78AD-CEF3-4143-8D07-C213D3D063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4250848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Pregunta 1:</a:t>
            </a:r>
          </a:p>
        </p:txBody>
      </p:sp>
      <p:sp>
        <p:nvSpPr>
          <p:cNvPr id="3" name="Marcador de contenido 2"/>
          <p:cNvSpPr>
            <a:spLocks noGrp="1"/>
          </p:cNvSpPr>
          <p:nvPr>
            <p:ph idx="1"/>
          </p:nvPr>
        </p:nvSpPr>
        <p:spPr/>
        <p:txBody>
          <a:bodyPr/>
          <a:lstStyle/>
          <a:p>
            <a:r>
              <a:rPr lang="es-CO" dirty="0"/>
              <a:t>Identifique factor contributivo y clasifíquelo:</a:t>
            </a:r>
          </a:p>
          <a:p>
            <a:endParaRPr lang="es-CO" dirty="0"/>
          </a:p>
        </p:txBody>
      </p:sp>
      <p:pic>
        <p:nvPicPr>
          <p:cNvPr id="4" name="Imagen 3"/>
          <p:cNvPicPr>
            <a:picLocks noChangeAspect="1"/>
          </p:cNvPicPr>
          <p:nvPr/>
        </p:nvPicPr>
        <p:blipFill>
          <a:blip r:embed="rId2"/>
          <a:stretch>
            <a:fillRect/>
          </a:stretch>
        </p:blipFill>
        <p:spPr>
          <a:xfrm>
            <a:off x="2329812" y="2225296"/>
            <a:ext cx="7003969" cy="3936115"/>
          </a:xfrm>
          <a:prstGeom prst="rect">
            <a:avLst/>
          </a:prstGeom>
        </p:spPr>
      </p:pic>
      <p:pic>
        <p:nvPicPr>
          <p:cNvPr id="5" name="Imagen 4" descr="LOGO 1">
            <a:extLst>
              <a:ext uri="{FF2B5EF4-FFF2-40B4-BE49-F238E27FC236}">
                <a16:creationId xmlns:a16="http://schemas.microsoft.com/office/drawing/2014/main" id="{B563AB2F-84DF-4EA3-8952-625329D81F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286921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050491"/>
          </a:xfrm>
        </p:spPr>
        <p:txBody>
          <a:bodyPr/>
          <a:lstStyle/>
          <a:p>
            <a:r>
              <a:rPr lang="es-CO" dirty="0"/>
              <a:t>Ejemplo de plan de mejoramiento</a:t>
            </a:r>
          </a:p>
        </p:txBody>
      </p:sp>
      <p:pic>
        <p:nvPicPr>
          <p:cNvPr id="4" name="Marcador de contenido 3"/>
          <p:cNvPicPr>
            <a:picLocks noGrp="1" noChangeAspect="1"/>
          </p:cNvPicPr>
          <p:nvPr>
            <p:ph idx="1"/>
          </p:nvPr>
        </p:nvPicPr>
        <p:blipFill>
          <a:blip r:embed="rId2"/>
          <a:stretch>
            <a:fillRect/>
          </a:stretch>
        </p:blipFill>
        <p:spPr>
          <a:xfrm>
            <a:off x="2898705" y="1846263"/>
            <a:ext cx="6454916" cy="4022725"/>
          </a:xfrm>
          <a:prstGeom prst="rect">
            <a:avLst/>
          </a:prstGeom>
        </p:spPr>
      </p:pic>
      <p:pic>
        <p:nvPicPr>
          <p:cNvPr id="5" name="Imagen 4" descr="LOGO 1">
            <a:extLst>
              <a:ext uri="{FF2B5EF4-FFF2-40B4-BE49-F238E27FC236}">
                <a16:creationId xmlns:a16="http://schemas.microsoft.com/office/drawing/2014/main" id="{1217F416-3155-46C6-B2F2-21FB3A7835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299880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3261" y="0"/>
            <a:ext cx="10058400" cy="690113"/>
          </a:xfrm>
        </p:spPr>
        <p:txBody>
          <a:bodyPr>
            <a:normAutofit fontScale="90000"/>
          </a:bodyPr>
          <a:lstStyle/>
          <a:p>
            <a:r>
              <a:rPr lang="es-CO" dirty="0"/>
              <a:t>Análisis causal</a:t>
            </a:r>
          </a:p>
        </p:txBody>
      </p:sp>
      <p:pic>
        <p:nvPicPr>
          <p:cNvPr id="8" name="Imagen 7"/>
          <p:cNvPicPr>
            <a:picLocks noChangeAspect="1"/>
          </p:cNvPicPr>
          <p:nvPr/>
        </p:nvPicPr>
        <p:blipFill>
          <a:blip r:embed="rId2"/>
          <a:stretch>
            <a:fillRect/>
          </a:stretch>
        </p:blipFill>
        <p:spPr>
          <a:xfrm>
            <a:off x="7135778" y="510665"/>
            <a:ext cx="4976428" cy="5665848"/>
          </a:xfrm>
          <a:prstGeom prst="rect">
            <a:avLst/>
          </a:prstGeom>
        </p:spPr>
      </p:pic>
      <p:pic>
        <p:nvPicPr>
          <p:cNvPr id="9" name="Imagen 8"/>
          <p:cNvPicPr>
            <a:picLocks noChangeAspect="1"/>
          </p:cNvPicPr>
          <p:nvPr/>
        </p:nvPicPr>
        <p:blipFill>
          <a:blip r:embed="rId3"/>
          <a:stretch>
            <a:fillRect/>
          </a:stretch>
        </p:blipFill>
        <p:spPr>
          <a:xfrm>
            <a:off x="212959" y="600389"/>
            <a:ext cx="4994520" cy="5665848"/>
          </a:xfrm>
          <a:prstGeom prst="rect">
            <a:avLst/>
          </a:prstGeom>
        </p:spPr>
      </p:pic>
      <p:pic>
        <p:nvPicPr>
          <p:cNvPr id="5" name="Imagen 4" descr="LOGO 1">
            <a:extLst>
              <a:ext uri="{FF2B5EF4-FFF2-40B4-BE49-F238E27FC236}">
                <a16:creationId xmlns:a16="http://schemas.microsoft.com/office/drawing/2014/main" id="{16466D23-B33F-4A44-B089-1F49AD267A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409090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7447" y="332117"/>
            <a:ext cx="4936807" cy="5881686"/>
          </a:xfrm>
          <a:prstGeom prst="rect">
            <a:avLst/>
          </a:prstGeom>
        </p:spPr>
      </p:pic>
      <p:pic>
        <p:nvPicPr>
          <p:cNvPr id="3" name="Imagen 2"/>
          <p:cNvPicPr>
            <a:picLocks noChangeAspect="1"/>
          </p:cNvPicPr>
          <p:nvPr/>
        </p:nvPicPr>
        <p:blipFill>
          <a:blip r:embed="rId3"/>
          <a:stretch>
            <a:fillRect/>
          </a:stretch>
        </p:blipFill>
        <p:spPr>
          <a:xfrm>
            <a:off x="6431783" y="78984"/>
            <a:ext cx="5214596" cy="6134819"/>
          </a:xfrm>
          <a:prstGeom prst="rect">
            <a:avLst/>
          </a:prstGeom>
        </p:spPr>
      </p:pic>
      <p:pic>
        <p:nvPicPr>
          <p:cNvPr id="4" name="Imagen 3" descr="LOGO 1">
            <a:extLst>
              <a:ext uri="{FF2B5EF4-FFF2-40B4-BE49-F238E27FC236}">
                <a16:creationId xmlns:a16="http://schemas.microsoft.com/office/drawing/2014/main" id="{200CD3F3-E9D6-4244-A902-47B1786B20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279226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2863" y="138023"/>
            <a:ext cx="5122767" cy="6106154"/>
          </a:xfrm>
          <a:prstGeom prst="rect">
            <a:avLst/>
          </a:prstGeom>
        </p:spPr>
      </p:pic>
      <p:pic>
        <p:nvPicPr>
          <p:cNvPr id="3" name="Imagen 2" descr="LOGO 1">
            <a:extLst>
              <a:ext uri="{FF2B5EF4-FFF2-40B4-BE49-F238E27FC236}">
                <a16:creationId xmlns:a16="http://schemas.microsoft.com/office/drawing/2014/main" id="{E56F54C1-2135-452D-A288-931BEC9D65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22550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Marco normativo de la Historia Clínica</a:t>
            </a:r>
          </a:p>
        </p:txBody>
      </p:sp>
      <p:pic>
        <p:nvPicPr>
          <p:cNvPr id="7" name="Imagen 6"/>
          <p:cNvPicPr>
            <a:picLocks noChangeAspect="1"/>
          </p:cNvPicPr>
          <p:nvPr/>
        </p:nvPicPr>
        <p:blipFill rotWithShape="1">
          <a:blip r:embed="rId2"/>
          <a:srcRect l="3012" t="35214" r="21992" b="18464"/>
          <a:stretch/>
        </p:blipFill>
        <p:spPr>
          <a:xfrm>
            <a:off x="1312045" y="2162079"/>
            <a:ext cx="9721140" cy="3377500"/>
          </a:xfrm>
          <a:prstGeom prst="rect">
            <a:avLst/>
          </a:prstGeom>
        </p:spPr>
      </p:pic>
      <p:pic>
        <p:nvPicPr>
          <p:cNvPr id="4" name="Imagen 3" descr="LOGO 1">
            <a:extLst>
              <a:ext uri="{FF2B5EF4-FFF2-40B4-BE49-F238E27FC236}">
                <a16:creationId xmlns:a16="http://schemas.microsoft.com/office/drawing/2014/main" id="{25304842-6100-4FED-B068-24AFD34290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798818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67881" y="2967335"/>
            <a:ext cx="2656240" cy="923330"/>
          </a:xfrm>
          <a:prstGeom prst="rect">
            <a:avLst/>
          </a:prstGeom>
          <a:noFill/>
        </p:spPr>
        <p:txBody>
          <a:bodyPr wrap="none" lIns="91440" tIns="45720" rIns="91440" bIns="45720">
            <a:spAutoFit/>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GRACIAS</a:t>
            </a:r>
          </a:p>
        </p:txBody>
      </p:sp>
      <p:sp>
        <p:nvSpPr>
          <p:cNvPr id="2" name="Rectángulo 1"/>
          <p:cNvSpPr/>
          <p:nvPr/>
        </p:nvSpPr>
        <p:spPr>
          <a:xfrm>
            <a:off x="612475" y="4770256"/>
            <a:ext cx="11024559" cy="923330"/>
          </a:xfrm>
          <a:prstGeom prst="rect">
            <a:avLst/>
          </a:prstGeom>
        </p:spPr>
        <p:txBody>
          <a:bodyPr wrap="square">
            <a:spAutoFit/>
          </a:bodyPr>
          <a:lstStyle/>
          <a:p>
            <a:r>
              <a:rPr lang="es-CO" dirty="0">
                <a:hlinkClick r:id="rId2"/>
              </a:rPr>
              <a:t>https://docs.google.com/forms/d/e/1FAIpQLScfeQqxZM2Bx97npxlVEHZM59yFdpL8L1CwW_SYbn4nvSoI7g/viewform?usp=sf_link</a:t>
            </a:r>
            <a:endParaRPr lang="es-CO" dirty="0"/>
          </a:p>
          <a:p>
            <a:endParaRPr lang="es-CO" dirty="0"/>
          </a:p>
        </p:txBody>
      </p:sp>
      <p:pic>
        <p:nvPicPr>
          <p:cNvPr id="4" name="Imagen 3" descr="LOGO 1">
            <a:extLst>
              <a:ext uri="{FF2B5EF4-FFF2-40B4-BE49-F238E27FC236}">
                <a16:creationId xmlns:a16="http://schemas.microsoft.com/office/drawing/2014/main" id="{108C2D06-0211-4F39-B2DE-D97AF77C83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228112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786059"/>
          </a:xfrm>
        </p:spPr>
        <p:txBody>
          <a:bodyPr/>
          <a:lstStyle/>
          <a:p>
            <a:r>
              <a:rPr lang="es-CO" dirty="0"/>
              <a:t>Historia Clínica</a:t>
            </a:r>
          </a:p>
        </p:txBody>
      </p:sp>
      <p:graphicFrame>
        <p:nvGraphicFramePr>
          <p:cNvPr id="4" name="Diagrama 3"/>
          <p:cNvGraphicFramePr/>
          <p:nvPr>
            <p:extLst>
              <p:ext uri="{D42A27DB-BD31-4B8C-83A1-F6EECF244321}">
                <p14:modId xmlns:p14="http://schemas.microsoft.com/office/powerpoint/2010/main" val="3627985626"/>
              </p:ext>
            </p:extLst>
          </p:nvPr>
        </p:nvGraphicFramePr>
        <p:xfrm>
          <a:off x="2461377" y="1354015"/>
          <a:ext cx="7649777" cy="48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DA080480-60A1-4DE4-B111-83157E8D983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82904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0"/>
            <a:ext cx="10058400" cy="931985"/>
          </a:xfrm>
        </p:spPr>
        <p:txBody>
          <a:bodyPr/>
          <a:lstStyle/>
          <a:p>
            <a:pPr algn="ctr"/>
            <a:r>
              <a:rPr lang="es-CO" dirty="0"/>
              <a:t>QUÉ ES LA HISTORIA CLÍNICA?</a:t>
            </a:r>
          </a:p>
        </p:txBody>
      </p:sp>
      <p:sp>
        <p:nvSpPr>
          <p:cNvPr id="3" name="Marcador de contenido 2"/>
          <p:cNvSpPr>
            <a:spLocks noGrp="1"/>
          </p:cNvSpPr>
          <p:nvPr>
            <p:ph idx="1"/>
          </p:nvPr>
        </p:nvSpPr>
        <p:spPr>
          <a:xfrm>
            <a:off x="1158826" y="1168727"/>
            <a:ext cx="10058400" cy="4023360"/>
          </a:xfrm>
        </p:spPr>
        <p:txBody>
          <a:bodyPr/>
          <a:lstStyle/>
          <a:p>
            <a:pPr algn="just"/>
            <a:r>
              <a:rPr lang="es-CO" dirty="0"/>
              <a:t>La Historia Clínica es un documento </a:t>
            </a:r>
            <a:r>
              <a:rPr lang="es-CO" b="1" dirty="0"/>
              <a:t>privado</a:t>
            </a:r>
            <a:r>
              <a:rPr lang="es-CO" dirty="0"/>
              <a:t>, </a:t>
            </a:r>
            <a:r>
              <a:rPr lang="es-CO" b="1" dirty="0"/>
              <a:t>obligatorio</a:t>
            </a:r>
            <a:r>
              <a:rPr lang="es-CO" dirty="0"/>
              <a:t> y sometido a </a:t>
            </a:r>
            <a:r>
              <a:rPr lang="es-CO" b="1" dirty="0"/>
              <a:t>reserva</a:t>
            </a:r>
            <a:r>
              <a:rPr lang="es-CO" dirty="0"/>
              <a:t>, en el cual se registran cronológicamente las condiciones de salud del paciente, los actos médicos y los demás procedimientos ejecutados por el equipo de salud que interviene en su atención.</a:t>
            </a:r>
          </a:p>
          <a:p>
            <a:r>
              <a:rPr lang="es-ES" b="1" dirty="0"/>
              <a:t>AMBITO DE APLICACIÓN.</a:t>
            </a:r>
            <a:endParaRPr lang="es-CO" b="1" dirty="0"/>
          </a:p>
          <a:p>
            <a:pPr algn="just"/>
            <a:r>
              <a:rPr lang="es-ES" dirty="0"/>
              <a:t>Las disposiciones de la presente resolución serán de obligatorio cumplimiento para todos los prestadores de servicios de salud y demás personas naturales o jurídicas que se relacionen con la atención en salud.</a:t>
            </a:r>
            <a:endParaRPr lang="es-CO" dirty="0"/>
          </a:p>
          <a:p>
            <a:pPr algn="just"/>
            <a:r>
              <a:rPr lang="es-CO" dirty="0"/>
              <a:t> </a:t>
            </a:r>
          </a:p>
        </p:txBody>
      </p:sp>
      <p:pic>
        <p:nvPicPr>
          <p:cNvPr id="4" name="Imagen 3"/>
          <p:cNvPicPr>
            <a:picLocks noChangeAspect="1"/>
          </p:cNvPicPr>
          <p:nvPr/>
        </p:nvPicPr>
        <p:blipFill>
          <a:blip r:embed="rId2"/>
          <a:stretch>
            <a:fillRect/>
          </a:stretch>
        </p:blipFill>
        <p:spPr>
          <a:xfrm>
            <a:off x="4140347" y="3644644"/>
            <a:ext cx="4777153" cy="2500043"/>
          </a:xfrm>
          <a:prstGeom prst="rect">
            <a:avLst/>
          </a:prstGeom>
        </p:spPr>
      </p:pic>
      <p:pic>
        <p:nvPicPr>
          <p:cNvPr id="5" name="Imagen 4" descr="LOGO 1">
            <a:extLst>
              <a:ext uri="{FF2B5EF4-FFF2-40B4-BE49-F238E27FC236}">
                <a16:creationId xmlns:a16="http://schemas.microsoft.com/office/drawing/2014/main" id="{0274E10F-4E44-4904-B2C2-DD77BC1B32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67068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750889"/>
          </a:xfrm>
        </p:spPr>
        <p:txBody>
          <a:bodyPr/>
          <a:lstStyle/>
          <a:p>
            <a:r>
              <a:rPr lang="es-CO" dirty="0"/>
              <a:t>Definiciones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31084070"/>
              </p:ext>
            </p:extLst>
          </p:nvPr>
        </p:nvGraphicFramePr>
        <p:xfrm>
          <a:off x="815608" y="1239594"/>
          <a:ext cx="10561637" cy="4783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F5D8CDE2-7480-458B-8836-C33772ED61A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426866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Características de la historia clínica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32010120"/>
              </p:ext>
            </p:extLst>
          </p:nvPr>
        </p:nvGraphicFramePr>
        <p:xfrm>
          <a:off x="370936" y="1846263"/>
          <a:ext cx="10784427" cy="4442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lamada rectangular 4"/>
          <p:cNvSpPr/>
          <p:nvPr/>
        </p:nvSpPr>
        <p:spPr>
          <a:xfrm>
            <a:off x="7858664" y="1846263"/>
            <a:ext cx="4063042" cy="1224741"/>
          </a:xfrm>
          <a:prstGeom prst="wedgeRectCallout">
            <a:avLst>
              <a:gd name="adj1" fmla="val -86444"/>
              <a:gd name="adj2" fmla="val -7516"/>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000" dirty="0"/>
              <a:t>Debe reunir la información de los aspectos científicos, técnicos y administrativos relativos a la atención en salud en las fases de fomento, promoción de la salud, prevención específica, diagnóstico, tratamiento y rehabilitación de la enfermedad, abordándolo como un todo en sus aspectos biológico, psicológico y social, e interrelacionado con sus dimensiones personal, familiar y comunitaria.</a:t>
            </a:r>
            <a:endParaRPr lang="es-CO" sz="1000" dirty="0"/>
          </a:p>
        </p:txBody>
      </p:sp>
      <p:sp>
        <p:nvSpPr>
          <p:cNvPr id="6" name="Llamada rectangular 5"/>
          <p:cNvSpPr/>
          <p:nvPr/>
        </p:nvSpPr>
        <p:spPr>
          <a:xfrm>
            <a:off x="8824823" y="3870595"/>
            <a:ext cx="2958860" cy="1115473"/>
          </a:xfrm>
          <a:prstGeom prst="wedgeRectCallout">
            <a:avLst>
              <a:gd name="adj1" fmla="val -76906"/>
              <a:gd name="adj2" fmla="val -48225"/>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000" dirty="0"/>
              <a:t>secuencia cronológica en que ocurrió la atención. Desde el punto de vista archivístico la historia clínica es un expediente que de manera cronológica debe acumular documentos relativos a la prestación de servicios de salud brindados al usuario.</a:t>
            </a:r>
            <a:endParaRPr lang="es-CO" sz="1000" dirty="0"/>
          </a:p>
        </p:txBody>
      </p:sp>
      <p:sp>
        <p:nvSpPr>
          <p:cNvPr id="7" name="Llamada rectangular 6"/>
          <p:cNvSpPr/>
          <p:nvPr/>
        </p:nvSpPr>
        <p:spPr>
          <a:xfrm>
            <a:off x="8510663" y="5108984"/>
            <a:ext cx="2958860" cy="1115473"/>
          </a:xfrm>
          <a:prstGeom prst="wedgeRectCallout">
            <a:avLst>
              <a:gd name="adj1" fmla="val -84778"/>
              <a:gd name="adj2" fmla="val -1187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1000" dirty="0" err="1"/>
              <a:t>Eevidenciar</a:t>
            </a:r>
            <a:r>
              <a:rPr lang="es-ES" sz="1000" dirty="0"/>
              <a:t> en forma lógica, clara y completa, el procedimiento que se realizó en la investigación de las condiciones de salud del paciente, diagnóstico y plan de manejo.</a:t>
            </a:r>
            <a:endParaRPr lang="es-CO" sz="1000" dirty="0"/>
          </a:p>
        </p:txBody>
      </p:sp>
      <p:sp>
        <p:nvSpPr>
          <p:cNvPr id="8" name="Llamada rectangular 7"/>
          <p:cNvSpPr/>
          <p:nvPr/>
        </p:nvSpPr>
        <p:spPr>
          <a:xfrm>
            <a:off x="370936" y="5108985"/>
            <a:ext cx="3131389" cy="541318"/>
          </a:xfrm>
          <a:prstGeom prst="wedgeRectCallout">
            <a:avLst>
              <a:gd name="adj1" fmla="val 64566"/>
              <a:gd name="adj2" fmla="val 3154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000" dirty="0"/>
          </a:p>
          <a:p>
            <a:pPr algn="ctr"/>
            <a:endParaRPr lang="es-ES" sz="1000" dirty="0"/>
          </a:p>
          <a:p>
            <a:pPr algn="ctr"/>
            <a:r>
              <a:rPr lang="es-ES" sz="1000" dirty="0"/>
              <a:t>Es la posibilidad de utilizar la historia clínica en el momento en que se necesita, con las limitaciones que impone la Ley.</a:t>
            </a:r>
            <a:endParaRPr lang="es-CO" sz="1000" dirty="0"/>
          </a:p>
          <a:p>
            <a:pPr algn="ctr"/>
            <a:endParaRPr lang="es-CO" dirty="0"/>
          </a:p>
        </p:txBody>
      </p:sp>
      <p:sp>
        <p:nvSpPr>
          <p:cNvPr id="9" name="Llamada rectangular 8"/>
          <p:cNvSpPr/>
          <p:nvPr/>
        </p:nvSpPr>
        <p:spPr>
          <a:xfrm>
            <a:off x="232913" y="2631057"/>
            <a:ext cx="2432649" cy="733245"/>
          </a:xfrm>
          <a:prstGeom prst="wedgeRectCallout">
            <a:avLst>
              <a:gd name="adj1" fmla="val 82359"/>
              <a:gd name="adj2" fmla="val 425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000" dirty="0"/>
          </a:p>
          <a:p>
            <a:pPr algn="ctr"/>
            <a:endParaRPr lang="es-ES" sz="1000" dirty="0"/>
          </a:p>
          <a:p>
            <a:pPr algn="ctr"/>
            <a:r>
              <a:rPr lang="es-ES" sz="1000" dirty="0"/>
              <a:t>Es el diligenciamiento de los registros de atención de la historia clínica, simultánea o inmediatamente después de que ocurre la prestación del servicio.</a:t>
            </a:r>
            <a:endParaRPr lang="es-CO" sz="1000" dirty="0"/>
          </a:p>
          <a:p>
            <a:pPr algn="ctr"/>
            <a:endParaRPr lang="es-CO" dirty="0"/>
          </a:p>
        </p:txBody>
      </p:sp>
      <p:pic>
        <p:nvPicPr>
          <p:cNvPr id="10" name="Imagen 9" descr="LOGO 1">
            <a:extLst>
              <a:ext uri="{FF2B5EF4-FFF2-40B4-BE49-F238E27FC236}">
                <a16:creationId xmlns:a16="http://schemas.microsoft.com/office/drawing/2014/main" id="{5A5E755F-57DB-4ADF-84F9-83CC734B0CE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2948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grpId="1" nodeType="click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8"/>
                                        </p:tgtEl>
                                        <p:attrNameLst>
                                          <p:attrName>ppt_x</p:attrName>
                                        </p:attrNameLst>
                                      </p:cBhvr>
                                      <p:tavLst>
                                        <p:tav tm="0">
                                          <p:val>
                                            <p:strVal val="ppt_x"/>
                                          </p:val>
                                        </p:tav>
                                        <p:tav tm="100000">
                                          <p:val>
                                            <p:strVal val="ppt_x"/>
                                          </p:val>
                                        </p:tav>
                                      </p:tavLst>
                                    </p:anim>
                                    <p:anim calcmode="lin" valueType="num">
                                      <p:cBhvr additive="base">
                                        <p:cTn id="47" dur="500"/>
                                        <p:tgtEl>
                                          <p:spTgt spid="8"/>
                                        </p:tgtEl>
                                        <p:attrNameLst>
                                          <p:attrName>ppt_y</p:attrName>
                                        </p:attrNameLst>
                                      </p:cBhvr>
                                      <p:tavLst>
                                        <p:tav tm="0">
                                          <p:val>
                                            <p:strVal val="ppt_y"/>
                                          </p:val>
                                        </p:tav>
                                        <p:tav tm="100000">
                                          <p:val>
                                            <p:strVal val="1+ppt_h/2"/>
                                          </p:val>
                                        </p:tav>
                                      </p:tavLst>
                                    </p:anim>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xit" presetSubtype="32" fill="hold" grpId="1" nodeType="clickEffect">
                                  <p:stCondLst>
                                    <p:cond delay="0"/>
                                  </p:stCondLst>
                                  <p:childTnLst>
                                    <p:animEffect transition="out" filter="circle(out)">
                                      <p:cBhvr>
                                        <p:cTn id="57" dur="2000"/>
                                        <p:tgtEl>
                                          <p:spTgt spid="9"/>
                                        </p:tgtEl>
                                      </p:cBhvr>
                                    </p:animEffect>
                                    <p:set>
                                      <p:cBhvr>
                                        <p:cTn id="5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Obligatoriedad de Registro</a:t>
            </a:r>
          </a:p>
        </p:txBody>
      </p:sp>
      <p:sp>
        <p:nvSpPr>
          <p:cNvPr id="7" name="Marcador de texto 6"/>
          <p:cNvSpPr>
            <a:spLocks noGrp="1"/>
          </p:cNvSpPr>
          <p:nvPr>
            <p:ph type="body" idx="1"/>
          </p:nvPr>
        </p:nvSpPr>
        <p:spPr/>
        <p:txBody>
          <a:bodyPr/>
          <a:lstStyle/>
          <a:p>
            <a:r>
              <a:rPr lang="es-CO" dirty="0"/>
              <a:t>Quienes deben diligenciar la </a:t>
            </a:r>
            <a:r>
              <a:rPr lang="es-CO" dirty="0" err="1"/>
              <a:t>hc</a:t>
            </a:r>
            <a:endParaRPr lang="es-CO" dirty="0"/>
          </a:p>
        </p:txBody>
      </p:sp>
      <p:sp>
        <p:nvSpPr>
          <p:cNvPr id="8" name="Marcador de contenido 7"/>
          <p:cNvSpPr>
            <a:spLocks noGrp="1"/>
          </p:cNvSpPr>
          <p:nvPr>
            <p:ph sz="half" idx="2"/>
          </p:nvPr>
        </p:nvSpPr>
        <p:spPr/>
        <p:txBody>
          <a:bodyPr>
            <a:normAutofit/>
          </a:bodyPr>
          <a:lstStyle/>
          <a:p>
            <a:pPr algn="just">
              <a:buFont typeface="Wingdings" panose="05000000000000000000" pitchFamily="2" charset="2"/>
              <a:buChar char="v"/>
            </a:pPr>
            <a:r>
              <a:rPr lang="es-ES" b="1" dirty="0"/>
              <a:t>Los profesionales</a:t>
            </a:r>
          </a:p>
          <a:p>
            <a:pPr algn="just">
              <a:buFont typeface="Wingdings" panose="05000000000000000000" pitchFamily="2" charset="2"/>
              <a:buChar char="v"/>
            </a:pPr>
            <a:r>
              <a:rPr lang="es-ES" b="1" dirty="0"/>
              <a:t>Técnicos</a:t>
            </a:r>
          </a:p>
          <a:p>
            <a:pPr algn="just">
              <a:buFont typeface="Wingdings" panose="05000000000000000000" pitchFamily="2" charset="2"/>
              <a:buChar char="v"/>
            </a:pPr>
            <a:r>
              <a:rPr lang="es-ES" b="1" dirty="0"/>
              <a:t>Auxiliares</a:t>
            </a:r>
          </a:p>
          <a:p>
            <a:pPr marL="0" indent="0" algn="just">
              <a:buNone/>
            </a:pPr>
            <a:r>
              <a:rPr lang="es-ES" dirty="0"/>
              <a:t>Tienen la obligación de registrar sus observaciones, conceptos, decisiones y resultados de las acciones en salud desarrolladas.</a:t>
            </a:r>
            <a:endParaRPr lang="es-CO" dirty="0"/>
          </a:p>
          <a:p>
            <a:endParaRPr lang="es-CO" dirty="0"/>
          </a:p>
        </p:txBody>
      </p:sp>
      <p:sp>
        <p:nvSpPr>
          <p:cNvPr id="9" name="Marcador de texto 8"/>
          <p:cNvSpPr>
            <a:spLocks noGrp="1"/>
          </p:cNvSpPr>
          <p:nvPr>
            <p:ph type="body" sz="quarter" idx="3"/>
          </p:nvPr>
        </p:nvSpPr>
        <p:spPr/>
        <p:txBody>
          <a:bodyPr/>
          <a:lstStyle/>
          <a:p>
            <a:r>
              <a:rPr lang="es-CO" dirty="0"/>
              <a:t>Forma correcta de diligenciar la </a:t>
            </a:r>
            <a:r>
              <a:rPr lang="es-CO" dirty="0" err="1"/>
              <a:t>hc</a:t>
            </a:r>
            <a:endParaRPr lang="es-CO" dirty="0"/>
          </a:p>
        </p:txBody>
      </p:sp>
      <p:sp>
        <p:nvSpPr>
          <p:cNvPr id="10" name="Marcador de contenido 9"/>
          <p:cNvSpPr>
            <a:spLocks noGrp="1"/>
          </p:cNvSpPr>
          <p:nvPr>
            <p:ph sz="quarter" idx="4"/>
          </p:nvPr>
        </p:nvSpPr>
        <p:spPr/>
        <p:txBody>
          <a:bodyPr>
            <a:normAutofit fontScale="85000" lnSpcReduction="20000"/>
          </a:bodyPr>
          <a:lstStyle/>
          <a:p>
            <a:pPr algn="just">
              <a:buFont typeface="Wingdings" panose="05000000000000000000" pitchFamily="2" charset="2"/>
              <a:buChar char="v"/>
            </a:pPr>
            <a:r>
              <a:rPr lang="es-ES" dirty="0"/>
              <a:t>forma clara</a:t>
            </a:r>
          </a:p>
          <a:p>
            <a:pPr algn="just">
              <a:buFont typeface="Wingdings" panose="05000000000000000000" pitchFamily="2" charset="2"/>
              <a:buChar char="v"/>
            </a:pPr>
            <a:r>
              <a:rPr lang="es-ES" dirty="0"/>
              <a:t>Legible</a:t>
            </a:r>
          </a:p>
          <a:p>
            <a:pPr algn="just">
              <a:buFont typeface="Wingdings" panose="05000000000000000000" pitchFamily="2" charset="2"/>
              <a:buChar char="v"/>
            </a:pPr>
            <a:r>
              <a:rPr lang="es-ES" dirty="0"/>
              <a:t>sin tachones ni enmendaduras</a:t>
            </a:r>
          </a:p>
          <a:p>
            <a:pPr algn="just">
              <a:buFont typeface="Wingdings" panose="05000000000000000000" pitchFamily="2" charset="2"/>
              <a:buChar char="v"/>
            </a:pPr>
            <a:r>
              <a:rPr lang="es-ES" dirty="0"/>
              <a:t>Sin  intercalaciones</a:t>
            </a:r>
          </a:p>
          <a:p>
            <a:pPr algn="just">
              <a:buFont typeface="Wingdings" panose="05000000000000000000" pitchFamily="2" charset="2"/>
              <a:buChar char="v"/>
            </a:pPr>
            <a:r>
              <a:rPr lang="es-ES" dirty="0"/>
              <a:t>sin dejar espacios en blanco </a:t>
            </a:r>
          </a:p>
          <a:p>
            <a:pPr algn="just">
              <a:buFont typeface="Wingdings" panose="05000000000000000000" pitchFamily="2" charset="2"/>
              <a:buChar char="v"/>
            </a:pPr>
            <a:r>
              <a:rPr lang="es-ES" dirty="0"/>
              <a:t>sin utilizar siglas. </a:t>
            </a:r>
          </a:p>
          <a:p>
            <a:pPr algn="just"/>
            <a:endParaRPr lang="es-ES" dirty="0"/>
          </a:p>
          <a:p>
            <a:pPr algn="just"/>
            <a:r>
              <a:rPr lang="es-ES" dirty="0"/>
              <a:t>Cada anotación debe llevar la fecha y hora en la que se realiza, con el nombre completo y firma del autor de la misma.</a:t>
            </a:r>
            <a:endParaRPr lang="es-CO" dirty="0"/>
          </a:p>
          <a:p>
            <a:endParaRPr lang="es-CO" dirty="0"/>
          </a:p>
          <a:p>
            <a:endParaRPr lang="es-CO" dirty="0"/>
          </a:p>
        </p:txBody>
      </p:sp>
      <p:pic>
        <p:nvPicPr>
          <p:cNvPr id="11" name="Imagen 10" descr="LOGO 1">
            <a:extLst>
              <a:ext uri="{FF2B5EF4-FFF2-40B4-BE49-F238E27FC236}">
                <a16:creationId xmlns:a16="http://schemas.microsoft.com/office/drawing/2014/main" id="{BBF44C89-A9D2-46A2-ABA0-A1357E4DF14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13822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Componentes de la Historia Clínica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4289905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E6739396-D1DC-4F83-B74B-BA2CC67C768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142980" y="6343650"/>
            <a:ext cx="1049020" cy="514350"/>
          </a:xfrm>
          <a:prstGeom prst="rect">
            <a:avLst/>
          </a:prstGeom>
          <a:noFill/>
          <a:ln>
            <a:noFill/>
          </a:ln>
        </p:spPr>
      </p:pic>
    </p:spTree>
    <p:extLst>
      <p:ext uri="{BB962C8B-B14F-4D97-AF65-F5344CB8AC3E}">
        <p14:creationId xmlns:p14="http://schemas.microsoft.com/office/powerpoint/2010/main" val="10057656"/>
      </p:ext>
    </p:extLst>
  </p:cSld>
  <p:clrMapOvr>
    <a:masterClrMapping/>
  </p:clrMapOvr>
</p:sld>
</file>

<file path=ppt/theme/theme1.xml><?xml version="1.0" encoding="utf-8"?>
<a:theme xmlns:a="http://schemas.openxmlformats.org/drawingml/2006/main" name="Retrospecció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530</TotalTime>
  <Words>2768</Words>
  <Application>Microsoft Office PowerPoint</Application>
  <PresentationFormat>Panorámica</PresentationFormat>
  <Paragraphs>170</Paragraphs>
  <Slides>30</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Calibri</vt:lpstr>
      <vt:lpstr>Calibri Light</vt:lpstr>
      <vt:lpstr>Wingdings</vt:lpstr>
      <vt:lpstr>Retrospección</vt:lpstr>
      <vt:lpstr>HISTORIA CLÍNICA</vt:lpstr>
      <vt:lpstr>CONTENIDO</vt:lpstr>
      <vt:lpstr>Marco normativo de la Historia Clínica</vt:lpstr>
      <vt:lpstr>Historia Clínica</vt:lpstr>
      <vt:lpstr>QUÉ ES LA HISTORIA CLÍNICA?</vt:lpstr>
      <vt:lpstr>Definiciones</vt:lpstr>
      <vt:lpstr>Características de la historia clínica</vt:lpstr>
      <vt:lpstr>Obligatoriedad de Registro</vt:lpstr>
      <vt:lpstr>Componentes de la Historia Clínica</vt:lpstr>
      <vt:lpstr>Componentes de la Historia Clínica</vt:lpstr>
      <vt:lpstr>Obligatoriedad – Custodia - Traslado</vt:lpstr>
      <vt:lpstr>Presentación de PowerPoint</vt:lpstr>
      <vt:lpstr>Acceso a la Historia Clínica</vt:lpstr>
      <vt:lpstr>Proceso de gestión documental de la historia clínica  (modificación Resolución número 839 de 2017)  </vt:lpstr>
      <vt:lpstr>Presentación de PowerPoint</vt:lpstr>
      <vt:lpstr>Capitulo IV - COMITÉ DE HISTORIAS CLÍNICAS</vt:lpstr>
      <vt:lpstr>Ley 2015 del 30 de enero de 2020</vt:lpstr>
      <vt:lpstr>Consentimiento Informado</vt:lpstr>
      <vt:lpstr>Consentimiento Informado</vt:lpstr>
      <vt:lpstr>Las dos características del consentimiento informado</vt:lpstr>
      <vt:lpstr>Elementos del consentimiento informado</vt:lpstr>
      <vt:lpstr>Acciones inseguras más frecuentes en el consentimiento informado</vt:lpstr>
      <vt:lpstr>Recomendaciones y planes de acción</vt:lpstr>
      <vt:lpstr>Caso Clínico</vt:lpstr>
      <vt:lpstr>Pregunta 1:</vt:lpstr>
      <vt:lpstr>Ejemplo de plan de mejoramiento</vt:lpstr>
      <vt:lpstr>Análisis causal</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CLÍNICA</dc:title>
  <dc:creator>Admin</dc:creator>
  <cp:lastModifiedBy>ADRIANA LINARES</cp:lastModifiedBy>
  <cp:revision>45</cp:revision>
  <dcterms:created xsi:type="dcterms:W3CDTF">2020-08-24T16:07:52Z</dcterms:created>
  <dcterms:modified xsi:type="dcterms:W3CDTF">2021-01-05T20:14:03Z</dcterms:modified>
</cp:coreProperties>
</file>