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40"/>
  </p:notesMasterIdLst>
  <p:sldIdLst>
    <p:sldId id="256" r:id="rId2"/>
    <p:sldId id="258" r:id="rId3"/>
    <p:sldId id="260" r:id="rId4"/>
    <p:sldId id="265" r:id="rId5"/>
    <p:sldId id="267" r:id="rId6"/>
    <p:sldId id="257" r:id="rId7"/>
    <p:sldId id="264" r:id="rId8"/>
    <p:sldId id="259" r:id="rId9"/>
    <p:sldId id="266" r:id="rId10"/>
    <p:sldId id="268" r:id="rId11"/>
    <p:sldId id="269" r:id="rId12"/>
    <p:sldId id="270" r:id="rId13"/>
    <p:sldId id="272" r:id="rId14"/>
    <p:sldId id="273" r:id="rId15"/>
    <p:sldId id="271" r:id="rId16"/>
    <p:sldId id="274" r:id="rId17"/>
    <p:sldId id="275" r:id="rId18"/>
    <p:sldId id="276" r:id="rId19"/>
    <p:sldId id="278" r:id="rId20"/>
    <p:sldId id="279" r:id="rId21"/>
    <p:sldId id="280" r:id="rId22"/>
    <p:sldId id="277" r:id="rId23"/>
    <p:sldId id="281" r:id="rId24"/>
    <p:sldId id="297"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3317323-B3D5-44F7-953F-05E0AC5A5C73}">
          <p14:sldIdLst>
            <p14:sldId id="256"/>
          </p14:sldIdLst>
        </p14:section>
        <p14:section name="Sección sin título" id="{56450F5F-40C7-4200-9AE7-4BBB50CB0E85}">
          <p14:sldIdLst>
            <p14:sldId id="258"/>
            <p14:sldId id="260"/>
            <p14:sldId id="265"/>
            <p14:sldId id="267"/>
            <p14:sldId id="257"/>
            <p14:sldId id="264"/>
            <p14:sldId id="259"/>
            <p14:sldId id="266"/>
            <p14:sldId id="268"/>
            <p14:sldId id="269"/>
            <p14:sldId id="270"/>
            <p14:sldId id="272"/>
            <p14:sldId id="273"/>
            <p14:sldId id="271"/>
            <p14:sldId id="274"/>
            <p14:sldId id="275"/>
            <p14:sldId id="276"/>
            <p14:sldId id="278"/>
            <p14:sldId id="279"/>
            <p14:sldId id="280"/>
            <p14:sldId id="277"/>
            <p14:sldId id="281"/>
            <p14:sldId id="297"/>
            <p14:sldId id="283"/>
            <p14:sldId id="284"/>
            <p14:sldId id="285"/>
            <p14:sldId id="286"/>
            <p14:sldId id="287"/>
            <p14:sldId id="288"/>
            <p14:sldId id="289"/>
            <p14:sldId id="290"/>
            <p14:sldId id="291"/>
            <p14:sldId id="292"/>
            <p14:sldId id="293"/>
            <p14:sldId id="294"/>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30"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g"/><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g"/><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70B95-C763-4746-BF19-2969D6632D3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ES"/>
        </a:p>
      </dgm:t>
    </dgm:pt>
    <dgm:pt modelId="{27F86BE5-A794-4ED2-9589-135983C9909A}">
      <dgm:prSet phldrT="[Texto]"/>
      <dgm:spPr/>
      <dgm:t>
        <a:bodyPr/>
        <a:lstStyle/>
        <a:p>
          <a:r>
            <a:rPr lang="es-ES" dirty="0"/>
            <a:t>Microorganismo</a:t>
          </a:r>
        </a:p>
      </dgm:t>
    </dgm:pt>
    <dgm:pt modelId="{EA09D59E-3AC0-482B-880B-F436858DC71B}" type="parTrans" cxnId="{5CDBD461-DD69-4CD7-8D88-FD7CD7119971}">
      <dgm:prSet/>
      <dgm:spPr/>
      <dgm:t>
        <a:bodyPr/>
        <a:lstStyle/>
        <a:p>
          <a:endParaRPr lang="es-ES"/>
        </a:p>
      </dgm:t>
    </dgm:pt>
    <dgm:pt modelId="{0AB65DE8-A9F0-4351-ABA7-C7B967F7B3F0}" type="sibTrans" cxnId="{5CDBD461-DD69-4CD7-8D88-FD7CD7119971}">
      <dgm:prSet/>
      <dgm:spPr/>
      <dgm:t>
        <a:bodyPr/>
        <a:lstStyle/>
        <a:p>
          <a:endParaRPr lang="es-ES"/>
        </a:p>
      </dgm:t>
    </dgm:pt>
    <dgm:pt modelId="{822262BB-326F-4AA7-A3D4-5ECAB8C133D4}">
      <dgm:prSet phldrT="[Texto]"/>
      <dgm:spPr/>
      <dgm:t>
        <a:bodyPr/>
        <a:lstStyle/>
        <a:p>
          <a:r>
            <a:rPr lang="es-ES" dirty="0"/>
            <a:t>Reservorio (Humanos, plantas, animales)</a:t>
          </a:r>
        </a:p>
      </dgm:t>
    </dgm:pt>
    <dgm:pt modelId="{66FBDBC2-F8A9-41F6-AC04-F98F4C00DFA5}" type="parTrans" cxnId="{7E83DB62-6DA7-42AE-8146-BAEC723D65C3}">
      <dgm:prSet/>
      <dgm:spPr/>
      <dgm:t>
        <a:bodyPr/>
        <a:lstStyle/>
        <a:p>
          <a:endParaRPr lang="es-ES"/>
        </a:p>
      </dgm:t>
    </dgm:pt>
    <dgm:pt modelId="{C88693EB-06F9-4EFC-8CC0-AD40F9CAEA7A}" type="sibTrans" cxnId="{7E83DB62-6DA7-42AE-8146-BAEC723D65C3}">
      <dgm:prSet/>
      <dgm:spPr/>
      <dgm:t>
        <a:bodyPr/>
        <a:lstStyle/>
        <a:p>
          <a:endParaRPr lang="es-ES"/>
        </a:p>
      </dgm:t>
    </dgm:pt>
    <dgm:pt modelId="{4EAC7109-97DE-496C-9595-FF56448F422D}">
      <dgm:prSet phldrT="[Texto]"/>
      <dgm:spPr/>
      <dgm:t>
        <a:bodyPr/>
        <a:lstStyle/>
        <a:p>
          <a:r>
            <a:rPr lang="es-ES" dirty="0"/>
            <a:t>Puerta de salida</a:t>
          </a:r>
        </a:p>
      </dgm:t>
    </dgm:pt>
    <dgm:pt modelId="{0EAFC906-C6A7-415F-9125-71C3F1B68D3B}" type="parTrans" cxnId="{61D834BD-2C17-46B7-8709-8616657C3059}">
      <dgm:prSet/>
      <dgm:spPr/>
      <dgm:t>
        <a:bodyPr/>
        <a:lstStyle/>
        <a:p>
          <a:endParaRPr lang="es-ES"/>
        </a:p>
      </dgm:t>
    </dgm:pt>
    <dgm:pt modelId="{94988B23-F6C8-4603-B0D4-47EBCF5F35BA}" type="sibTrans" cxnId="{61D834BD-2C17-46B7-8709-8616657C3059}">
      <dgm:prSet/>
      <dgm:spPr/>
      <dgm:t>
        <a:bodyPr/>
        <a:lstStyle/>
        <a:p>
          <a:endParaRPr lang="es-ES"/>
        </a:p>
      </dgm:t>
    </dgm:pt>
    <dgm:pt modelId="{5BFB73B4-4629-49C9-97BA-265B6678170B}">
      <dgm:prSet phldrT="[Texto]"/>
      <dgm:spPr/>
      <dgm:t>
        <a:bodyPr/>
        <a:lstStyle/>
        <a:p>
          <a:r>
            <a:rPr lang="es-ES" dirty="0"/>
            <a:t>Mecanismos de transmisión</a:t>
          </a:r>
        </a:p>
      </dgm:t>
    </dgm:pt>
    <dgm:pt modelId="{FCA0363A-F1F0-4BED-A68E-9ABD6F814A10}" type="parTrans" cxnId="{3509F2D4-4A90-490B-BD19-EC5CADBE3A70}">
      <dgm:prSet/>
      <dgm:spPr/>
      <dgm:t>
        <a:bodyPr/>
        <a:lstStyle/>
        <a:p>
          <a:endParaRPr lang="es-ES"/>
        </a:p>
      </dgm:t>
    </dgm:pt>
    <dgm:pt modelId="{C2A319A2-09F4-4395-A69B-E00FBD7FB780}" type="sibTrans" cxnId="{3509F2D4-4A90-490B-BD19-EC5CADBE3A70}">
      <dgm:prSet/>
      <dgm:spPr/>
      <dgm:t>
        <a:bodyPr/>
        <a:lstStyle/>
        <a:p>
          <a:endParaRPr lang="es-ES"/>
        </a:p>
      </dgm:t>
    </dgm:pt>
    <dgm:pt modelId="{E94E667D-8F49-4D92-97A7-4BAE39213071}">
      <dgm:prSet phldrT="[Texto]"/>
      <dgm:spPr/>
      <dgm:t>
        <a:bodyPr/>
        <a:lstStyle/>
        <a:p>
          <a:r>
            <a:rPr lang="es-ES" dirty="0" err="1"/>
            <a:t>Hupedes</a:t>
          </a:r>
          <a:r>
            <a:rPr lang="es-ES" dirty="0"/>
            <a:t> susceptibles</a:t>
          </a:r>
        </a:p>
      </dgm:t>
    </dgm:pt>
    <dgm:pt modelId="{17E0C2FA-F700-4BD2-AC70-2854950D0A7F}" type="parTrans" cxnId="{E308690E-3059-4834-9E19-2460262C84E3}">
      <dgm:prSet/>
      <dgm:spPr/>
      <dgm:t>
        <a:bodyPr/>
        <a:lstStyle/>
        <a:p>
          <a:endParaRPr lang="es-ES"/>
        </a:p>
      </dgm:t>
    </dgm:pt>
    <dgm:pt modelId="{64353204-9AB3-449B-9F53-6FA7D7A8287C}" type="sibTrans" cxnId="{E308690E-3059-4834-9E19-2460262C84E3}">
      <dgm:prSet/>
      <dgm:spPr/>
      <dgm:t>
        <a:bodyPr/>
        <a:lstStyle/>
        <a:p>
          <a:endParaRPr lang="es-ES"/>
        </a:p>
      </dgm:t>
    </dgm:pt>
    <dgm:pt modelId="{CA6CBF1B-CF5A-4F11-A05D-F9219AEA82EC}">
      <dgm:prSet phldrT="[Texto]"/>
      <dgm:spPr/>
      <dgm:t>
        <a:bodyPr/>
        <a:lstStyle/>
        <a:p>
          <a:r>
            <a:rPr lang="es-ES" dirty="0"/>
            <a:t>Puerta de entrada</a:t>
          </a:r>
        </a:p>
      </dgm:t>
    </dgm:pt>
    <dgm:pt modelId="{A75CCDA2-C8F9-4C3C-BB7E-110EDA32E7FB}" type="parTrans" cxnId="{6525215D-4B0B-4AD2-B359-8A5E3CC7C6E9}">
      <dgm:prSet/>
      <dgm:spPr/>
      <dgm:t>
        <a:bodyPr/>
        <a:lstStyle/>
        <a:p>
          <a:endParaRPr lang="es-ES"/>
        </a:p>
      </dgm:t>
    </dgm:pt>
    <dgm:pt modelId="{8F3FB75A-2F83-4994-A2AB-3FD1E8DCC9B6}" type="sibTrans" cxnId="{6525215D-4B0B-4AD2-B359-8A5E3CC7C6E9}">
      <dgm:prSet/>
      <dgm:spPr/>
      <dgm:t>
        <a:bodyPr/>
        <a:lstStyle/>
        <a:p>
          <a:endParaRPr lang="es-ES"/>
        </a:p>
      </dgm:t>
    </dgm:pt>
    <dgm:pt modelId="{BF5274E7-5336-4105-A3C9-767AEAD96C40}" type="pres">
      <dgm:prSet presAssocID="{B4770B95-C763-4746-BF19-2969D6632D3D}" presName="cycle" presStyleCnt="0">
        <dgm:presLayoutVars>
          <dgm:dir/>
          <dgm:resizeHandles val="exact"/>
        </dgm:presLayoutVars>
      </dgm:prSet>
      <dgm:spPr/>
    </dgm:pt>
    <dgm:pt modelId="{DD1D42C4-997B-492E-B783-9F137AE5366A}" type="pres">
      <dgm:prSet presAssocID="{27F86BE5-A794-4ED2-9589-135983C9909A}" presName="node" presStyleLbl="node1" presStyleIdx="0" presStyleCnt="6">
        <dgm:presLayoutVars>
          <dgm:bulletEnabled val="1"/>
        </dgm:presLayoutVars>
      </dgm:prSet>
      <dgm:spPr/>
    </dgm:pt>
    <dgm:pt modelId="{6E9857C0-0B53-40EA-9902-FC6B775759ED}" type="pres">
      <dgm:prSet presAssocID="{0AB65DE8-A9F0-4351-ABA7-C7B967F7B3F0}" presName="sibTrans" presStyleLbl="sibTrans2D1" presStyleIdx="0" presStyleCnt="6"/>
      <dgm:spPr/>
    </dgm:pt>
    <dgm:pt modelId="{6D00E4E5-6D73-4F82-A80D-D6CFED8FCD2B}" type="pres">
      <dgm:prSet presAssocID="{0AB65DE8-A9F0-4351-ABA7-C7B967F7B3F0}" presName="connectorText" presStyleLbl="sibTrans2D1" presStyleIdx="0" presStyleCnt="6"/>
      <dgm:spPr/>
    </dgm:pt>
    <dgm:pt modelId="{D8754ECB-5434-42C9-B4C4-E5F5D1E64D65}" type="pres">
      <dgm:prSet presAssocID="{822262BB-326F-4AA7-A3D4-5ECAB8C133D4}" presName="node" presStyleLbl="node1" presStyleIdx="1" presStyleCnt="6">
        <dgm:presLayoutVars>
          <dgm:bulletEnabled val="1"/>
        </dgm:presLayoutVars>
      </dgm:prSet>
      <dgm:spPr/>
    </dgm:pt>
    <dgm:pt modelId="{6F69B9AD-06C9-45FA-9656-21C291281207}" type="pres">
      <dgm:prSet presAssocID="{C88693EB-06F9-4EFC-8CC0-AD40F9CAEA7A}" presName="sibTrans" presStyleLbl="sibTrans2D1" presStyleIdx="1" presStyleCnt="6"/>
      <dgm:spPr/>
    </dgm:pt>
    <dgm:pt modelId="{F7DC654D-B7B1-46C4-9E60-FF3C3BD3FC6A}" type="pres">
      <dgm:prSet presAssocID="{C88693EB-06F9-4EFC-8CC0-AD40F9CAEA7A}" presName="connectorText" presStyleLbl="sibTrans2D1" presStyleIdx="1" presStyleCnt="6"/>
      <dgm:spPr/>
    </dgm:pt>
    <dgm:pt modelId="{97640AE3-DD72-4567-943B-C1C515D414D1}" type="pres">
      <dgm:prSet presAssocID="{4EAC7109-97DE-496C-9595-FF56448F422D}" presName="node" presStyleLbl="node1" presStyleIdx="2" presStyleCnt="6">
        <dgm:presLayoutVars>
          <dgm:bulletEnabled val="1"/>
        </dgm:presLayoutVars>
      </dgm:prSet>
      <dgm:spPr/>
    </dgm:pt>
    <dgm:pt modelId="{9D8018FB-3169-4359-B0CA-981A7FD38839}" type="pres">
      <dgm:prSet presAssocID="{94988B23-F6C8-4603-B0D4-47EBCF5F35BA}" presName="sibTrans" presStyleLbl="sibTrans2D1" presStyleIdx="2" presStyleCnt="6"/>
      <dgm:spPr/>
    </dgm:pt>
    <dgm:pt modelId="{6445E2B0-E9BD-4BAD-B887-6AD19A72F1AC}" type="pres">
      <dgm:prSet presAssocID="{94988B23-F6C8-4603-B0D4-47EBCF5F35BA}" presName="connectorText" presStyleLbl="sibTrans2D1" presStyleIdx="2" presStyleCnt="6"/>
      <dgm:spPr/>
    </dgm:pt>
    <dgm:pt modelId="{4B0340EE-C5AE-4A64-897C-42FC1D215B03}" type="pres">
      <dgm:prSet presAssocID="{5BFB73B4-4629-49C9-97BA-265B6678170B}" presName="node" presStyleLbl="node1" presStyleIdx="3" presStyleCnt="6">
        <dgm:presLayoutVars>
          <dgm:bulletEnabled val="1"/>
        </dgm:presLayoutVars>
      </dgm:prSet>
      <dgm:spPr/>
    </dgm:pt>
    <dgm:pt modelId="{BBFD3668-2BD2-4388-9DE3-8363EFB04DAA}" type="pres">
      <dgm:prSet presAssocID="{C2A319A2-09F4-4395-A69B-E00FBD7FB780}" presName="sibTrans" presStyleLbl="sibTrans2D1" presStyleIdx="3" presStyleCnt="6"/>
      <dgm:spPr/>
    </dgm:pt>
    <dgm:pt modelId="{10792748-F232-4C32-80B6-44AA0B78B800}" type="pres">
      <dgm:prSet presAssocID="{C2A319A2-09F4-4395-A69B-E00FBD7FB780}" presName="connectorText" presStyleLbl="sibTrans2D1" presStyleIdx="3" presStyleCnt="6"/>
      <dgm:spPr/>
    </dgm:pt>
    <dgm:pt modelId="{20D21E7B-E0EC-4DC3-BC13-54604B047E23}" type="pres">
      <dgm:prSet presAssocID="{CA6CBF1B-CF5A-4F11-A05D-F9219AEA82EC}" presName="node" presStyleLbl="node1" presStyleIdx="4" presStyleCnt="6">
        <dgm:presLayoutVars>
          <dgm:bulletEnabled val="1"/>
        </dgm:presLayoutVars>
      </dgm:prSet>
      <dgm:spPr/>
    </dgm:pt>
    <dgm:pt modelId="{377207B5-2703-43B2-B3BE-22607B6A649B}" type="pres">
      <dgm:prSet presAssocID="{8F3FB75A-2F83-4994-A2AB-3FD1E8DCC9B6}" presName="sibTrans" presStyleLbl="sibTrans2D1" presStyleIdx="4" presStyleCnt="6"/>
      <dgm:spPr/>
    </dgm:pt>
    <dgm:pt modelId="{9B52EEA2-CC72-4CA2-8C7F-C011AD4AD716}" type="pres">
      <dgm:prSet presAssocID="{8F3FB75A-2F83-4994-A2AB-3FD1E8DCC9B6}" presName="connectorText" presStyleLbl="sibTrans2D1" presStyleIdx="4" presStyleCnt="6"/>
      <dgm:spPr/>
    </dgm:pt>
    <dgm:pt modelId="{B40B5051-9671-40B8-B7E4-378ACE9AD332}" type="pres">
      <dgm:prSet presAssocID="{E94E667D-8F49-4D92-97A7-4BAE39213071}" presName="node" presStyleLbl="node1" presStyleIdx="5" presStyleCnt="6">
        <dgm:presLayoutVars>
          <dgm:bulletEnabled val="1"/>
        </dgm:presLayoutVars>
      </dgm:prSet>
      <dgm:spPr/>
    </dgm:pt>
    <dgm:pt modelId="{2B8D87AB-0FC5-4ABC-A9A7-E5AFEEE5FAA2}" type="pres">
      <dgm:prSet presAssocID="{64353204-9AB3-449B-9F53-6FA7D7A8287C}" presName="sibTrans" presStyleLbl="sibTrans2D1" presStyleIdx="5" presStyleCnt="6"/>
      <dgm:spPr/>
    </dgm:pt>
    <dgm:pt modelId="{93523CC3-C047-46A5-9698-4AB41051C15E}" type="pres">
      <dgm:prSet presAssocID="{64353204-9AB3-449B-9F53-6FA7D7A8287C}" presName="connectorText" presStyleLbl="sibTrans2D1" presStyleIdx="5" presStyleCnt="6"/>
      <dgm:spPr/>
    </dgm:pt>
  </dgm:ptLst>
  <dgm:cxnLst>
    <dgm:cxn modelId="{E308690E-3059-4834-9E19-2460262C84E3}" srcId="{B4770B95-C763-4746-BF19-2969D6632D3D}" destId="{E94E667D-8F49-4D92-97A7-4BAE39213071}" srcOrd="5" destOrd="0" parTransId="{17E0C2FA-F700-4BD2-AC70-2854950D0A7F}" sibTransId="{64353204-9AB3-449B-9F53-6FA7D7A8287C}"/>
    <dgm:cxn modelId="{D4B97F0F-0760-42B1-9C05-0F94F866D6CB}" type="presOf" srcId="{822262BB-326F-4AA7-A3D4-5ECAB8C133D4}" destId="{D8754ECB-5434-42C9-B4C4-E5F5D1E64D65}" srcOrd="0" destOrd="0" presId="urn:microsoft.com/office/officeart/2005/8/layout/cycle2"/>
    <dgm:cxn modelId="{960E7C10-7F3C-487D-937E-89950B48A707}" type="presOf" srcId="{CA6CBF1B-CF5A-4F11-A05D-F9219AEA82EC}" destId="{20D21E7B-E0EC-4DC3-BC13-54604B047E23}" srcOrd="0" destOrd="0" presId="urn:microsoft.com/office/officeart/2005/8/layout/cycle2"/>
    <dgm:cxn modelId="{19357C31-DE7F-4578-AB3C-766EE9ECC8C1}" type="presOf" srcId="{0AB65DE8-A9F0-4351-ABA7-C7B967F7B3F0}" destId="{6E9857C0-0B53-40EA-9902-FC6B775759ED}" srcOrd="0" destOrd="0" presId="urn:microsoft.com/office/officeart/2005/8/layout/cycle2"/>
    <dgm:cxn modelId="{CFA96B37-C735-4916-9505-843B733E62C8}" type="presOf" srcId="{8F3FB75A-2F83-4994-A2AB-3FD1E8DCC9B6}" destId="{9B52EEA2-CC72-4CA2-8C7F-C011AD4AD716}" srcOrd="1" destOrd="0" presId="urn:microsoft.com/office/officeart/2005/8/layout/cycle2"/>
    <dgm:cxn modelId="{8C804638-BEAC-48B2-9EDA-310066EF0E20}" type="presOf" srcId="{E94E667D-8F49-4D92-97A7-4BAE39213071}" destId="{B40B5051-9671-40B8-B7E4-378ACE9AD332}" srcOrd="0" destOrd="0" presId="urn:microsoft.com/office/officeart/2005/8/layout/cycle2"/>
    <dgm:cxn modelId="{2271543E-039B-4AA3-8915-AA973D198423}" type="presOf" srcId="{5BFB73B4-4629-49C9-97BA-265B6678170B}" destId="{4B0340EE-C5AE-4A64-897C-42FC1D215B03}" srcOrd="0" destOrd="0" presId="urn:microsoft.com/office/officeart/2005/8/layout/cycle2"/>
    <dgm:cxn modelId="{6525215D-4B0B-4AD2-B359-8A5E3CC7C6E9}" srcId="{B4770B95-C763-4746-BF19-2969D6632D3D}" destId="{CA6CBF1B-CF5A-4F11-A05D-F9219AEA82EC}" srcOrd="4" destOrd="0" parTransId="{A75CCDA2-C8F9-4C3C-BB7E-110EDA32E7FB}" sibTransId="{8F3FB75A-2F83-4994-A2AB-3FD1E8DCC9B6}"/>
    <dgm:cxn modelId="{5CDBD461-DD69-4CD7-8D88-FD7CD7119971}" srcId="{B4770B95-C763-4746-BF19-2969D6632D3D}" destId="{27F86BE5-A794-4ED2-9589-135983C9909A}" srcOrd="0" destOrd="0" parTransId="{EA09D59E-3AC0-482B-880B-F436858DC71B}" sibTransId="{0AB65DE8-A9F0-4351-ABA7-C7B967F7B3F0}"/>
    <dgm:cxn modelId="{7E83DB62-6DA7-42AE-8146-BAEC723D65C3}" srcId="{B4770B95-C763-4746-BF19-2969D6632D3D}" destId="{822262BB-326F-4AA7-A3D4-5ECAB8C133D4}" srcOrd="1" destOrd="0" parTransId="{66FBDBC2-F8A9-41F6-AC04-F98F4C00DFA5}" sibTransId="{C88693EB-06F9-4EFC-8CC0-AD40F9CAEA7A}"/>
    <dgm:cxn modelId="{6F8FF546-510B-4D4A-B997-22C61E9FAB44}" type="presOf" srcId="{64353204-9AB3-449B-9F53-6FA7D7A8287C}" destId="{93523CC3-C047-46A5-9698-4AB41051C15E}" srcOrd="1" destOrd="0" presId="urn:microsoft.com/office/officeart/2005/8/layout/cycle2"/>
    <dgm:cxn modelId="{A750ED4A-4D08-45E6-8F3F-486C4C016A79}" type="presOf" srcId="{0AB65DE8-A9F0-4351-ABA7-C7B967F7B3F0}" destId="{6D00E4E5-6D73-4F82-A80D-D6CFED8FCD2B}" srcOrd="1" destOrd="0" presId="urn:microsoft.com/office/officeart/2005/8/layout/cycle2"/>
    <dgm:cxn modelId="{B122C455-18F0-470F-A573-C9851AF5E8FB}" type="presOf" srcId="{94988B23-F6C8-4603-B0D4-47EBCF5F35BA}" destId="{9D8018FB-3169-4359-B0CA-981A7FD38839}" srcOrd="0" destOrd="0" presId="urn:microsoft.com/office/officeart/2005/8/layout/cycle2"/>
    <dgm:cxn modelId="{B8B28B57-1EE9-42E5-B395-2575164FF541}" type="presOf" srcId="{C2A319A2-09F4-4395-A69B-E00FBD7FB780}" destId="{BBFD3668-2BD2-4388-9DE3-8363EFB04DAA}" srcOrd="0" destOrd="0" presId="urn:microsoft.com/office/officeart/2005/8/layout/cycle2"/>
    <dgm:cxn modelId="{9DD24679-B903-4D05-B375-AD5B0FE4A0AF}" type="presOf" srcId="{8F3FB75A-2F83-4994-A2AB-3FD1E8DCC9B6}" destId="{377207B5-2703-43B2-B3BE-22607B6A649B}" srcOrd="0" destOrd="0" presId="urn:microsoft.com/office/officeart/2005/8/layout/cycle2"/>
    <dgm:cxn modelId="{326C1390-851A-4D1A-8238-67F9D62FF988}" type="presOf" srcId="{B4770B95-C763-4746-BF19-2969D6632D3D}" destId="{BF5274E7-5336-4105-A3C9-767AEAD96C40}" srcOrd="0" destOrd="0" presId="urn:microsoft.com/office/officeart/2005/8/layout/cycle2"/>
    <dgm:cxn modelId="{71EB499A-AF68-4D1E-AD50-BFF4432F960D}" type="presOf" srcId="{94988B23-F6C8-4603-B0D4-47EBCF5F35BA}" destId="{6445E2B0-E9BD-4BAD-B887-6AD19A72F1AC}" srcOrd="1" destOrd="0" presId="urn:microsoft.com/office/officeart/2005/8/layout/cycle2"/>
    <dgm:cxn modelId="{960A589A-0B8C-4115-BA31-23ABC9DAC044}" type="presOf" srcId="{27F86BE5-A794-4ED2-9589-135983C9909A}" destId="{DD1D42C4-997B-492E-B783-9F137AE5366A}" srcOrd="0" destOrd="0" presId="urn:microsoft.com/office/officeart/2005/8/layout/cycle2"/>
    <dgm:cxn modelId="{48E332BD-E262-4774-8033-B913FDB0F46C}" type="presOf" srcId="{C88693EB-06F9-4EFC-8CC0-AD40F9CAEA7A}" destId="{6F69B9AD-06C9-45FA-9656-21C291281207}" srcOrd="0" destOrd="0" presId="urn:microsoft.com/office/officeart/2005/8/layout/cycle2"/>
    <dgm:cxn modelId="{61D834BD-2C17-46B7-8709-8616657C3059}" srcId="{B4770B95-C763-4746-BF19-2969D6632D3D}" destId="{4EAC7109-97DE-496C-9595-FF56448F422D}" srcOrd="2" destOrd="0" parTransId="{0EAFC906-C6A7-415F-9125-71C3F1B68D3B}" sibTransId="{94988B23-F6C8-4603-B0D4-47EBCF5F35BA}"/>
    <dgm:cxn modelId="{FF192ACB-BFF7-4A06-8013-AF44C7C495D8}" type="presOf" srcId="{C88693EB-06F9-4EFC-8CC0-AD40F9CAEA7A}" destId="{F7DC654D-B7B1-46C4-9E60-FF3C3BD3FC6A}" srcOrd="1" destOrd="0" presId="urn:microsoft.com/office/officeart/2005/8/layout/cycle2"/>
    <dgm:cxn modelId="{0D0ECFCC-0ECC-41E7-88EE-1947EE567777}" type="presOf" srcId="{64353204-9AB3-449B-9F53-6FA7D7A8287C}" destId="{2B8D87AB-0FC5-4ABC-A9A7-E5AFEEE5FAA2}" srcOrd="0" destOrd="0" presId="urn:microsoft.com/office/officeart/2005/8/layout/cycle2"/>
    <dgm:cxn modelId="{3509F2D4-4A90-490B-BD19-EC5CADBE3A70}" srcId="{B4770B95-C763-4746-BF19-2969D6632D3D}" destId="{5BFB73B4-4629-49C9-97BA-265B6678170B}" srcOrd="3" destOrd="0" parTransId="{FCA0363A-F1F0-4BED-A68E-9ABD6F814A10}" sibTransId="{C2A319A2-09F4-4395-A69B-E00FBD7FB780}"/>
    <dgm:cxn modelId="{D6ACC0E9-5C9C-4475-BC77-B22F3CC3B1F1}" type="presOf" srcId="{4EAC7109-97DE-496C-9595-FF56448F422D}" destId="{97640AE3-DD72-4567-943B-C1C515D414D1}" srcOrd="0" destOrd="0" presId="urn:microsoft.com/office/officeart/2005/8/layout/cycle2"/>
    <dgm:cxn modelId="{30C3FDFD-92E5-4008-8BBE-5B86D41DC638}" type="presOf" srcId="{C2A319A2-09F4-4395-A69B-E00FBD7FB780}" destId="{10792748-F232-4C32-80B6-44AA0B78B800}" srcOrd="1" destOrd="0" presId="urn:microsoft.com/office/officeart/2005/8/layout/cycle2"/>
    <dgm:cxn modelId="{0F3332E1-5E84-4ECE-B2C5-E0E5F1F356E1}" type="presParOf" srcId="{BF5274E7-5336-4105-A3C9-767AEAD96C40}" destId="{DD1D42C4-997B-492E-B783-9F137AE5366A}" srcOrd="0" destOrd="0" presId="urn:microsoft.com/office/officeart/2005/8/layout/cycle2"/>
    <dgm:cxn modelId="{4A8A581E-DBB2-4572-876F-4A85432C017C}" type="presParOf" srcId="{BF5274E7-5336-4105-A3C9-767AEAD96C40}" destId="{6E9857C0-0B53-40EA-9902-FC6B775759ED}" srcOrd="1" destOrd="0" presId="urn:microsoft.com/office/officeart/2005/8/layout/cycle2"/>
    <dgm:cxn modelId="{16C7E38B-3B69-4B7F-902F-D82A7F736D6F}" type="presParOf" srcId="{6E9857C0-0B53-40EA-9902-FC6B775759ED}" destId="{6D00E4E5-6D73-4F82-A80D-D6CFED8FCD2B}" srcOrd="0" destOrd="0" presId="urn:microsoft.com/office/officeart/2005/8/layout/cycle2"/>
    <dgm:cxn modelId="{DE13E379-6D93-42EC-A12E-C6D180C2D9A2}" type="presParOf" srcId="{BF5274E7-5336-4105-A3C9-767AEAD96C40}" destId="{D8754ECB-5434-42C9-B4C4-E5F5D1E64D65}" srcOrd="2" destOrd="0" presId="urn:microsoft.com/office/officeart/2005/8/layout/cycle2"/>
    <dgm:cxn modelId="{D4C29B54-2BA7-4CFE-9E03-9AD8C697493C}" type="presParOf" srcId="{BF5274E7-5336-4105-A3C9-767AEAD96C40}" destId="{6F69B9AD-06C9-45FA-9656-21C291281207}" srcOrd="3" destOrd="0" presId="urn:microsoft.com/office/officeart/2005/8/layout/cycle2"/>
    <dgm:cxn modelId="{ECD1FD1F-1716-4A82-A03D-96005AEFCA95}" type="presParOf" srcId="{6F69B9AD-06C9-45FA-9656-21C291281207}" destId="{F7DC654D-B7B1-46C4-9E60-FF3C3BD3FC6A}" srcOrd="0" destOrd="0" presId="urn:microsoft.com/office/officeart/2005/8/layout/cycle2"/>
    <dgm:cxn modelId="{EA7D01AF-33AF-46AD-91BD-5411FE88CF47}" type="presParOf" srcId="{BF5274E7-5336-4105-A3C9-767AEAD96C40}" destId="{97640AE3-DD72-4567-943B-C1C515D414D1}" srcOrd="4" destOrd="0" presId="urn:microsoft.com/office/officeart/2005/8/layout/cycle2"/>
    <dgm:cxn modelId="{77209383-0423-40EB-8165-1AF6D646A616}" type="presParOf" srcId="{BF5274E7-5336-4105-A3C9-767AEAD96C40}" destId="{9D8018FB-3169-4359-B0CA-981A7FD38839}" srcOrd="5" destOrd="0" presId="urn:microsoft.com/office/officeart/2005/8/layout/cycle2"/>
    <dgm:cxn modelId="{C49B2FFC-9ED6-48FF-AF7C-E42075743F8A}" type="presParOf" srcId="{9D8018FB-3169-4359-B0CA-981A7FD38839}" destId="{6445E2B0-E9BD-4BAD-B887-6AD19A72F1AC}" srcOrd="0" destOrd="0" presId="urn:microsoft.com/office/officeart/2005/8/layout/cycle2"/>
    <dgm:cxn modelId="{D1BA9840-3643-4374-806E-351D497C1514}" type="presParOf" srcId="{BF5274E7-5336-4105-A3C9-767AEAD96C40}" destId="{4B0340EE-C5AE-4A64-897C-42FC1D215B03}" srcOrd="6" destOrd="0" presId="urn:microsoft.com/office/officeart/2005/8/layout/cycle2"/>
    <dgm:cxn modelId="{70CBAB1B-DA15-4D3C-80D8-DF77A7AAAC15}" type="presParOf" srcId="{BF5274E7-5336-4105-A3C9-767AEAD96C40}" destId="{BBFD3668-2BD2-4388-9DE3-8363EFB04DAA}" srcOrd="7" destOrd="0" presId="urn:microsoft.com/office/officeart/2005/8/layout/cycle2"/>
    <dgm:cxn modelId="{41A0EA40-BA39-49CD-9FB6-236B4D06CB98}" type="presParOf" srcId="{BBFD3668-2BD2-4388-9DE3-8363EFB04DAA}" destId="{10792748-F232-4C32-80B6-44AA0B78B800}" srcOrd="0" destOrd="0" presId="urn:microsoft.com/office/officeart/2005/8/layout/cycle2"/>
    <dgm:cxn modelId="{A0BC2416-2A85-4B10-A8B1-C9B29A6E3F0F}" type="presParOf" srcId="{BF5274E7-5336-4105-A3C9-767AEAD96C40}" destId="{20D21E7B-E0EC-4DC3-BC13-54604B047E23}" srcOrd="8" destOrd="0" presId="urn:microsoft.com/office/officeart/2005/8/layout/cycle2"/>
    <dgm:cxn modelId="{001683BF-1B46-4FEE-B15C-AFABE1799040}" type="presParOf" srcId="{BF5274E7-5336-4105-A3C9-767AEAD96C40}" destId="{377207B5-2703-43B2-B3BE-22607B6A649B}" srcOrd="9" destOrd="0" presId="urn:microsoft.com/office/officeart/2005/8/layout/cycle2"/>
    <dgm:cxn modelId="{B67B0E3B-780D-4998-A59B-CD56064B091F}" type="presParOf" srcId="{377207B5-2703-43B2-B3BE-22607B6A649B}" destId="{9B52EEA2-CC72-4CA2-8C7F-C011AD4AD716}" srcOrd="0" destOrd="0" presId="urn:microsoft.com/office/officeart/2005/8/layout/cycle2"/>
    <dgm:cxn modelId="{DE57DD3E-49A2-4D6B-B7F2-2992D412E4E9}" type="presParOf" srcId="{BF5274E7-5336-4105-A3C9-767AEAD96C40}" destId="{B40B5051-9671-40B8-B7E4-378ACE9AD332}" srcOrd="10" destOrd="0" presId="urn:microsoft.com/office/officeart/2005/8/layout/cycle2"/>
    <dgm:cxn modelId="{7D717AAB-FD5F-42D2-AB87-5C0BD1817762}" type="presParOf" srcId="{BF5274E7-5336-4105-A3C9-767AEAD96C40}" destId="{2B8D87AB-0FC5-4ABC-A9A7-E5AFEEE5FAA2}" srcOrd="11" destOrd="0" presId="urn:microsoft.com/office/officeart/2005/8/layout/cycle2"/>
    <dgm:cxn modelId="{108D1A97-2843-4AD1-9EF8-1B2F93051D90}" type="presParOf" srcId="{2B8D87AB-0FC5-4ABC-A9A7-E5AFEEE5FAA2}" destId="{93523CC3-C047-46A5-9698-4AB41051C15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8E5C2-BB7C-4AA1-853D-C5926B1C15E4}"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s-ES"/>
        </a:p>
      </dgm:t>
    </dgm:pt>
    <dgm:pt modelId="{161B364F-0DDF-48A3-B574-8BE242BBBD0B}">
      <dgm:prSet phldrT="[Texto]"/>
      <dgm:spPr/>
      <dgm:t>
        <a:bodyPr/>
        <a:lstStyle/>
        <a:p>
          <a:r>
            <a:rPr lang="es-ES" dirty="0"/>
            <a:t>Uso de dispositivos médicos</a:t>
          </a:r>
        </a:p>
      </dgm:t>
    </dgm:pt>
    <dgm:pt modelId="{F9B46399-0626-4A2A-8B09-B42E4CED8F5D}" type="parTrans" cxnId="{14F0F671-ADAF-42B2-A41D-E0BE6A414827}">
      <dgm:prSet/>
      <dgm:spPr/>
      <dgm:t>
        <a:bodyPr/>
        <a:lstStyle/>
        <a:p>
          <a:endParaRPr lang="es-ES"/>
        </a:p>
      </dgm:t>
    </dgm:pt>
    <dgm:pt modelId="{27FC1CC3-2FF2-4C0D-BAFB-EB6A24ED18FE}" type="sibTrans" cxnId="{14F0F671-ADAF-42B2-A41D-E0BE6A414827}">
      <dgm:prSet/>
      <dgm:spPr/>
      <dgm:t>
        <a:bodyPr/>
        <a:lstStyle/>
        <a:p>
          <a:endParaRPr lang="es-ES"/>
        </a:p>
      </dgm:t>
    </dgm:pt>
    <dgm:pt modelId="{16A3982D-336D-44DA-BB9E-8B9F150ECAB4}">
      <dgm:prSet phldrT="[Texto]"/>
      <dgm:spPr/>
      <dgm:t>
        <a:bodyPr/>
        <a:lstStyle/>
        <a:p>
          <a:r>
            <a:rPr lang="es-CO" dirty="0"/>
            <a:t>Transmisión entre pacientes y trabajadores de la salud</a:t>
          </a:r>
          <a:endParaRPr lang="es-ES" dirty="0"/>
        </a:p>
      </dgm:t>
    </dgm:pt>
    <dgm:pt modelId="{5C3F3CA2-79AC-40A6-8192-E6C090BE0574}" type="parTrans" cxnId="{66796D23-FE70-4A19-AFBA-DC52E4308B25}">
      <dgm:prSet/>
      <dgm:spPr/>
      <dgm:t>
        <a:bodyPr/>
        <a:lstStyle/>
        <a:p>
          <a:endParaRPr lang="es-ES"/>
        </a:p>
      </dgm:t>
    </dgm:pt>
    <dgm:pt modelId="{1972C983-F691-45E3-BB8F-919D8458DDCF}" type="sibTrans" cxnId="{66796D23-FE70-4A19-AFBA-DC52E4308B25}">
      <dgm:prSet/>
      <dgm:spPr/>
      <dgm:t>
        <a:bodyPr/>
        <a:lstStyle/>
        <a:p>
          <a:endParaRPr lang="es-ES"/>
        </a:p>
      </dgm:t>
    </dgm:pt>
    <dgm:pt modelId="{959E15F7-2378-4B20-8F9A-E191845A7322}">
      <dgm:prSet/>
      <dgm:spPr/>
      <dgm:t>
        <a:bodyPr/>
        <a:lstStyle/>
        <a:p>
          <a:r>
            <a:rPr lang="es-CO" dirty="0"/>
            <a:t>Complicaciones </a:t>
          </a:r>
          <a:r>
            <a:rPr lang="es-CO" dirty="0" err="1"/>
            <a:t>postquirúgicas</a:t>
          </a:r>
          <a:endParaRPr lang="es-ES" dirty="0"/>
        </a:p>
      </dgm:t>
    </dgm:pt>
    <dgm:pt modelId="{941020CF-0085-470A-BC5A-A7E1394FC8F8}" type="parTrans" cxnId="{76096856-6218-4AB6-A399-2D27D7EC7C55}">
      <dgm:prSet/>
      <dgm:spPr/>
      <dgm:t>
        <a:bodyPr/>
        <a:lstStyle/>
        <a:p>
          <a:endParaRPr lang="es-ES"/>
        </a:p>
      </dgm:t>
    </dgm:pt>
    <dgm:pt modelId="{172CE091-9E22-48D8-92D6-6CBCD0B66E74}" type="sibTrans" cxnId="{76096856-6218-4AB6-A399-2D27D7EC7C55}">
      <dgm:prSet/>
      <dgm:spPr/>
      <dgm:t>
        <a:bodyPr/>
        <a:lstStyle/>
        <a:p>
          <a:endParaRPr lang="es-ES"/>
        </a:p>
      </dgm:t>
    </dgm:pt>
    <dgm:pt modelId="{419603A5-A496-4594-9C7F-A548937015F8}">
      <dgm:prSet/>
      <dgm:spPr/>
      <dgm:t>
        <a:bodyPr/>
        <a:lstStyle/>
        <a:p>
          <a:r>
            <a:rPr lang="es-CO"/>
            <a:t>como resultado de un uso frecuente de antibióticos </a:t>
          </a:r>
          <a:endParaRPr lang="es-ES"/>
        </a:p>
      </dgm:t>
    </dgm:pt>
    <dgm:pt modelId="{2761DC5C-811D-4D20-98E4-D8E482E4845B}" type="parTrans" cxnId="{AF9BDA24-981F-4AF6-BA13-3083614110FE}">
      <dgm:prSet/>
      <dgm:spPr/>
      <dgm:t>
        <a:bodyPr/>
        <a:lstStyle/>
        <a:p>
          <a:endParaRPr lang="es-ES"/>
        </a:p>
      </dgm:t>
    </dgm:pt>
    <dgm:pt modelId="{58A8B411-EB98-4A94-A07B-AE4531B389A2}" type="sibTrans" cxnId="{AF9BDA24-981F-4AF6-BA13-3083614110FE}">
      <dgm:prSet/>
      <dgm:spPr/>
      <dgm:t>
        <a:bodyPr/>
        <a:lstStyle/>
        <a:p>
          <a:endParaRPr lang="es-ES"/>
        </a:p>
      </dgm:t>
    </dgm:pt>
    <dgm:pt modelId="{F04CA01C-AD17-40EC-BD4D-7A6D23EF83DD}" type="pres">
      <dgm:prSet presAssocID="{7EF8E5C2-BB7C-4AA1-853D-C5926B1C15E4}" presName="cycle" presStyleCnt="0">
        <dgm:presLayoutVars>
          <dgm:dir/>
          <dgm:resizeHandles val="exact"/>
        </dgm:presLayoutVars>
      </dgm:prSet>
      <dgm:spPr/>
    </dgm:pt>
    <dgm:pt modelId="{593BE470-4FD9-40BA-8240-C356308AC03F}" type="pres">
      <dgm:prSet presAssocID="{161B364F-0DDF-48A3-B574-8BE242BBBD0B}" presName="node" presStyleLbl="node1" presStyleIdx="0" presStyleCnt="4">
        <dgm:presLayoutVars>
          <dgm:bulletEnabled val="1"/>
        </dgm:presLayoutVars>
      </dgm:prSet>
      <dgm:spPr/>
    </dgm:pt>
    <dgm:pt modelId="{DE3F98B3-DD1F-466C-A050-CA934A968836}" type="pres">
      <dgm:prSet presAssocID="{161B364F-0DDF-48A3-B574-8BE242BBBD0B}" presName="spNode" presStyleCnt="0"/>
      <dgm:spPr/>
    </dgm:pt>
    <dgm:pt modelId="{6035CC33-DEED-41DD-BA49-61D8C0C86ABB}" type="pres">
      <dgm:prSet presAssocID="{27FC1CC3-2FF2-4C0D-BAFB-EB6A24ED18FE}" presName="sibTrans" presStyleLbl="sibTrans1D1" presStyleIdx="0" presStyleCnt="4"/>
      <dgm:spPr/>
    </dgm:pt>
    <dgm:pt modelId="{E5ECFB69-D645-423F-918B-FB78099E9BA4}" type="pres">
      <dgm:prSet presAssocID="{959E15F7-2378-4B20-8F9A-E191845A7322}" presName="node" presStyleLbl="node1" presStyleIdx="1" presStyleCnt="4">
        <dgm:presLayoutVars>
          <dgm:bulletEnabled val="1"/>
        </dgm:presLayoutVars>
      </dgm:prSet>
      <dgm:spPr/>
    </dgm:pt>
    <dgm:pt modelId="{AC9733B8-0B1D-47A8-B5DB-E32CABB20399}" type="pres">
      <dgm:prSet presAssocID="{959E15F7-2378-4B20-8F9A-E191845A7322}" presName="spNode" presStyleCnt="0"/>
      <dgm:spPr/>
    </dgm:pt>
    <dgm:pt modelId="{D140947E-FD58-4DAA-8E82-15761F379B51}" type="pres">
      <dgm:prSet presAssocID="{172CE091-9E22-48D8-92D6-6CBCD0B66E74}" presName="sibTrans" presStyleLbl="sibTrans1D1" presStyleIdx="1" presStyleCnt="4"/>
      <dgm:spPr/>
    </dgm:pt>
    <dgm:pt modelId="{5F2AFF64-A42D-46CC-8713-53413EE9DF95}" type="pres">
      <dgm:prSet presAssocID="{16A3982D-336D-44DA-BB9E-8B9F150ECAB4}" presName="node" presStyleLbl="node1" presStyleIdx="2" presStyleCnt="4">
        <dgm:presLayoutVars>
          <dgm:bulletEnabled val="1"/>
        </dgm:presLayoutVars>
      </dgm:prSet>
      <dgm:spPr/>
    </dgm:pt>
    <dgm:pt modelId="{EE52084A-7240-46E5-9386-B5897835F820}" type="pres">
      <dgm:prSet presAssocID="{16A3982D-336D-44DA-BB9E-8B9F150ECAB4}" presName="spNode" presStyleCnt="0"/>
      <dgm:spPr/>
    </dgm:pt>
    <dgm:pt modelId="{F660B14C-C4E9-401C-AB3E-55519B5B5857}" type="pres">
      <dgm:prSet presAssocID="{1972C983-F691-45E3-BB8F-919D8458DDCF}" presName="sibTrans" presStyleLbl="sibTrans1D1" presStyleIdx="2" presStyleCnt="4"/>
      <dgm:spPr/>
    </dgm:pt>
    <dgm:pt modelId="{9A190F13-E38E-424D-A73E-F056EA73E8A3}" type="pres">
      <dgm:prSet presAssocID="{419603A5-A496-4594-9C7F-A548937015F8}" presName="node" presStyleLbl="node1" presStyleIdx="3" presStyleCnt="4">
        <dgm:presLayoutVars>
          <dgm:bulletEnabled val="1"/>
        </dgm:presLayoutVars>
      </dgm:prSet>
      <dgm:spPr/>
    </dgm:pt>
    <dgm:pt modelId="{F0B6427C-997F-4362-B771-5CD7B1AC964F}" type="pres">
      <dgm:prSet presAssocID="{419603A5-A496-4594-9C7F-A548937015F8}" presName="spNode" presStyleCnt="0"/>
      <dgm:spPr/>
    </dgm:pt>
    <dgm:pt modelId="{CFC2AC3E-FEF2-498C-B394-34E326C06750}" type="pres">
      <dgm:prSet presAssocID="{58A8B411-EB98-4A94-A07B-AE4531B389A2}" presName="sibTrans" presStyleLbl="sibTrans1D1" presStyleIdx="3" presStyleCnt="4"/>
      <dgm:spPr/>
    </dgm:pt>
  </dgm:ptLst>
  <dgm:cxnLst>
    <dgm:cxn modelId="{F1263622-0C2F-431E-811C-ECD3B02CD617}" type="presOf" srcId="{1972C983-F691-45E3-BB8F-919D8458DDCF}" destId="{F660B14C-C4E9-401C-AB3E-55519B5B5857}" srcOrd="0" destOrd="0" presId="urn:microsoft.com/office/officeart/2005/8/layout/cycle5"/>
    <dgm:cxn modelId="{66796D23-FE70-4A19-AFBA-DC52E4308B25}" srcId="{7EF8E5C2-BB7C-4AA1-853D-C5926B1C15E4}" destId="{16A3982D-336D-44DA-BB9E-8B9F150ECAB4}" srcOrd="2" destOrd="0" parTransId="{5C3F3CA2-79AC-40A6-8192-E6C090BE0574}" sibTransId="{1972C983-F691-45E3-BB8F-919D8458DDCF}"/>
    <dgm:cxn modelId="{AF9BDA24-981F-4AF6-BA13-3083614110FE}" srcId="{7EF8E5C2-BB7C-4AA1-853D-C5926B1C15E4}" destId="{419603A5-A496-4594-9C7F-A548937015F8}" srcOrd="3" destOrd="0" parTransId="{2761DC5C-811D-4D20-98E4-D8E482E4845B}" sibTransId="{58A8B411-EB98-4A94-A07B-AE4531B389A2}"/>
    <dgm:cxn modelId="{681D9927-D559-41CD-ADD6-3B8F76603274}" type="presOf" srcId="{161B364F-0DDF-48A3-B574-8BE242BBBD0B}" destId="{593BE470-4FD9-40BA-8240-C356308AC03F}" srcOrd="0" destOrd="0" presId="urn:microsoft.com/office/officeart/2005/8/layout/cycle5"/>
    <dgm:cxn modelId="{F4770969-E754-4169-9F5B-2F6AD8A6ED73}" type="presOf" srcId="{16A3982D-336D-44DA-BB9E-8B9F150ECAB4}" destId="{5F2AFF64-A42D-46CC-8713-53413EE9DF95}" srcOrd="0" destOrd="0" presId="urn:microsoft.com/office/officeart/2005/8/layout/cycle5"/>
    <dgm:cxn modelId="{83FB424B-273B-4401-84A1-8BF226DE22BD}" type="presOf" srcId="{58A8B411-EB98-4A94-A07B-AE4531B389A2}" destId="{CFC2AC3E-FEF2-498C-B394-34E326C06750}" srcOrd="0" destOrd="0" presId="urn:microsoft.com/office/officeart/2005/8/layout/cycle5"/>
    <dgm:cxn modelId="{14F0F671-ADAF-42B2-A41D-E0BE6A414827}" srcId="{7EF8E5C2-BB7C-4AA1-853D-C5926B1C15E4}" destId="{161B364F-0DDF-48A3-B574-8BE242BBBD0B}" srcOrd="0" destOrd="0" parTransId="{F9B46399-0626-4A2A-8B09-B42E4CED8F5D}" sibTransId="{27FC1CC3-2FF2-4C0D-BAFB-EB6A24ED18FE}"/>
    <dgm:cxn modelId="{76096856-6218-4AB6-A399-2D27D7EC7C55}" srcId="{7EF8E5C2-BB7C-4AA1-853D-C5926B1C15E4}" destId="{959E15F7-2378-4B20-8F9A-E191845A7322}" srcOrd="1" destOrd="0" parTransId="{941020CF-0085-470A-BC5A-A7E1394FC8F8}" sibTransId="{172CE091-9E22-48D8-92D6-6CBCD0B66E74}"/>
    <dgm:cxn modelId="{F083D68C-9FD1-429A-B3F7-995B9D6F2AC0}" type="presOf" srcId="{27FC1CC3-2FF2-4C0D-BAFB-EB6A24ED18FE}" destId="{6035CC33-DEED-41DD-BA49-61D8C0C86ABB}" srcOrd="0" destOrd="0" presId="urn:microsoft.com/office/officeart/2005/8/layout/cycle5"/>
    <dgm:cxn modelId="{D02BFB9E-2007-4D64-A549-8C185436B1B8}" type="presOf" srcId="{172CE091-9E22-48D8-92D6-6CBCD0B66E74}" destId="{D140947E-FD58-4DAA-8E82-15761F379B51}" srcOrd="0" destOrd="0" presId="urn:microsoft.com/office/officeart/2005/8/layout/cycle5"/>
    <dgm:cxn modelId="{6F9CDEA5-755D-42B1-ADA6-3FE0F22EBD9F}" type="presOf" srcId="{419603A5-A496-4594-9C7F-A548937015F8}" destId="{9A190F13-E38E-424D-A73E-F056EA73E8A3}" srcOrd="0" destOrd="0" presId="urn:microsoft.com/office/officeart/2005/8/layout/cycle5"/>
    <dgm:cxn modelId="{F6C052A8-58E9-4C0B-8FE8-0CECD69E2C7B}" type="presOf" srcId="{7EF8E5C2-BB7C-4AA1-853D-C5926B1C15E4}" destId="{F04CA01C-AD17-40EC-BD4D-7A6D23EF83DD}" srcOrd="0" destOrd="0" presId="urn:microsoft.com/office/officeart/2005/8/layout/cycle5"/>
    <dgm:cxn modelId="{DAAFE6C8-F0BA-4566-B2F0-1D39E7B60185}" type="presOf" srcId="{959E15F7-2378-4B20-8F9A-E191845A7322}" destId="{E5ECFB69-D645-423F-918B-FB78099E9BA4}" srcOrd="0" destOrd="0" presId="urn:microsoft.com/office/officeart/2005/8/layout/cycle5"/>
    <dgm:cxn modelId="{98F1EA3E-582F-42DE-8209-DD9BA0C72897}" type="presParOf" srcId="{F04CA01C-AD17-40EC-BD4D-7A6D23EF83DD}" destId="{593BE470-4FD9-40BA-8240-C356308AC03F}" srcOrd="0" destOrd="0" presId="urn:microsoft.com/office/officeart/2005/8/layout/cycle5"/>
    <dgm:cxn modelId="{ECC26929-7AE7-4D9E-8479-ACDA0C9FB4C6}" type="presParOf" srcId="{F04CA01C-AD17-40EC-BD4D-7A6D23EF83DD}" destId="{DE3F98B3-DD1F-466C-A050-CA934A968836}" srcOrd="1" destOrd="0" presId="urn:microsoft.com/office/officeart/2005/8/layout/cycle5"/>
    <dgm:cxn modelId="{216EFCEF-2E5E-445E-A77A-FD62B9F038CA}" type="presParOf" srcId="{F04CA01C-AD17-40EC-BD4D-7A6D23EF83DD}" destId="{6035CC33-DEED-41DD-BA49-61D8C0C86ABB}" srcOrd="2" destOrd="0" presId="urn:microsoft.com/office/officeart/2005/8/layout/cycle5"/>
    <dgm:cxn modelId="{467F6553-0D6C-489C-91AE-9A6DE43783C4}" type="presParOf" srcId="{F04CA01C-AD17-40EC-BD4D-7A6D23EF83DD}" destId="{E5ECFB69-D645-423F-918B-FB78099E9BA4}" srcOrd="3" destOrd="0" presId="urn:microsoft.com/office/officeart/2005/8/layout/cycle5"/>
    <dgm:cxn modelId="{5443A564-F721-4898-95EB-5DF83F9E3BBD}" type="presParOf" srcId="{F04CA01C-AD17-40EC-BD4D-7A6D23EF83DD}" destId="{AC9733B8-0B1D-47A8-B5DB-E32CABB20399}" srcOrd="4" destOrd="0" presId="urn:microsoft.com/office/officeart/2005/8/layout/cycle5"/>
    <dgm:cxn modelId="{363EA198-2FD9-4E1D-8F66-72B7F92FBD31}" type="presParOf" srcId="{F04CA01C-AD17-40EC-BD4D-7A6D23EF83DD}" destId="{D140947E-FD58-4DAA-8E82-15761F379B51}" srcOrd="5" destOrd="0" presId="urn:microsoft.com/office/officeart/2005/8/layout/cycle5"/>
    <dgm:cxn modelId="{50136C40-AEA6-46BA-8A5A-A93BFFC1A442}" type="presParOf" srcId="{F04CA01C-AD17-40EC-BD4D-7A6D23EF83DD}" destId="{5F2AFF64-A42D-46CC-8713-53413EE9DF95}" srcOrd="6" destOrd="0" presId="urn:microsoft.com/office/officeart/2005/8/layout/cycle5"/>
    <dgm:cxn modelId="{19AD19C2-2CBF-4593-A110-461AC4B3C2A9}" type="presParOf" srcId="{F04CA01C-AD17-40EC-BD4D-7A6D23EF83DD}" destId="{EE52084A-7240-46E5-9386-B5897835F820}" srcOrd="7" destOrd="0" presId="urn:microsoft.com/office/officeart/2005/8/layout/cycle5"/>
    <dgm:cxn modelId="{13F53AA6-C4C9-4E04-BD7D-A88ABBF27E08}" type="presParOf" srcId="{F04CA01C-AD17-40EC-BD4D-7A6D23EF83DD}" destId="{F660B14C-C4E9-401C-AB3E-55519B5B5857}" srcOrd="8" destOrd="0" presId="urn:microsoft.com/office/officeart/2005/8/layout/cycle5"/>
    <dgm:cxn modelId="{A1F60DFC-B0E2-460B-9A44-E615039EB108}" type="presParOf" srcId="{F04CA01C-AD17-40EC-BD4D-7A6D23EF83DD}" destId="{9A190F13-E38E-424D-A73E-F056EA73E8A3}" srcOrd="9" destOrd="0" presId="urn:microsoft.com/office/officeart/2005/8/layout/cycle5"/>
    <dgm:cxn modelId="{A866BD6C-BF8C-4C05-BFD4-D5F61BC0A23D}" type="presParOf" srcId="{F04CA01C-AD17-40EC-BD4D-7A6D23EF83DD}" destId="{F0B6427C-997F-4362-B771-5CD7B1AC964F}" srcOrd="10" destOrd="0" presId="urn:microsoft.com/office/officeart/2005/8/layout/cycle5"/>
    <dgm:cxn modelId="{FBBB1465-4861-4146-94FC-6CB029990671}" type="presParOf" srcId="{F04CA01C-AD17-40EC-BD4D-7A6D23EF83DD}" destId="{CFC2AC3E-FEF2-498C-B394-34E326C06750}"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5B8618-7007-4034-BF6F-51FBDAFA413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94F3430B-2888-44A5-9833-EF59D7692659}">
      <dgm:prSet phldrT="[Texto]"/>
      <dgm:spPr/>
      <dgm:t>
        <a:bodyPr/>
        <a:lstStyle/>
        <a:p>
          <a:r>
            <a:rPr lang="es-ES" dirty="0"/>
            <a:t>Higiene de manos</a:t>
          </a:r>
        </a:p>
      </dgm:t>
    </dgm:pt>
    <dgm:pt modelId="{C7A6049D-627B-438B-B522-1ECA63273C02}" type="parTrans" cxnId="{2C5E22B7-39D4-4D9E-9AA9-DCA66523CC2A}">
      <dgm:prSet/>
      <dgm:spPr/>
      <dgm:t>
        <a:bodyPr/>
        <a:lstStyle/>
        <a:p>
          <a:endParaRPr lang="es-ES"/>
        </a:p>
      </dgm:t>
    </dgm:pt>
    <dgm:pt modelId="{B292E480-56D6-420C-AC76-18E473F7CD69}" type="sibTrans" cxnId="{2C5E22B7-39D4-4D9E-9AA9-DCA66523CC2A}">
      <dgm:prSet/>
      <dgm:spPr/>
      <dgm:t>
        <a:bodyPr/>
        <a:lstStyle/>
        <a:p>
          <a:endParaRPr lang="es-ES"/>
        </a:p>
      </dgm:t>
    </dgm:pt>
    <dgm:pt modelId="{88B24D14-A9A4-47A8-B2A8-F4338217CAB8}">
      <dgm:prSet phldrT="[Texto]"/>
      <dgm:spPr/>
      <dgm:t>
        <a:bodyPr/>
        <a:lstStyle/>
        <a:p>
          <a:r>
            <a:rPr lang="es-ES" dirty="0"/>
            <a:t>Uso de guantes</a:t>
          </a:r>
        </a:p>
      </dgm:t>
    </dgm:pt>
    <dgm:pt modelId="{166D8C2F-8EEE-403E-8169-696DEB6D8EE3}" type="parTrans" cxnId="{1A3CD770-34E2-4575-9C57-16074624B376}">
      <dgm:prSet/>
      <dgm:spPr/>
      <dgm:t>
        <a:bodyPr/>
        <a:lstStyle/>
        <a:p>
          <a:endParaRPr lang="es-ES"/>
        </a:p>
      </dgm:t>
    </dgm:pt>
    <dgm:pt modelId="{07448DF7-D31C-4227-A8AA-6BCBF3811AA3}" type="sibTrans" cxnId="{1A3CD770-34E2-4575-9C57-16074624B376}">
      <dgm:prSet/>
      <dgm:spPr/>
      <dgm:t>
        <a:bodyPr/>
        <a:lstStyle/>
        <a:p>
          <a:endParaRPr lang="es-ES"/>
        </a:p>
      </dgm:t>
    </dgm:pt>
    <dgm:pt modelId="{3C136949-46D5-4150-8C74-49AAF221E87F}">
      <dgm:prSet phldrT="[Texto]"/>
      <dgm:spPr/>
      <dgm:t>
        <a:bodyPr/>
        <a:lstStyle/>
        <a:p>
          <a:r>
            <a:rPr lang="es-ES" dirty="0"/>
            <a:t>Uso de elementos de protección personal (EPP)</a:t>
          </a:r>
        </a:p>
      </dgm:t>
    </dgm:pt>
    <dgm:pt modelId="{C87B8022-1ACC-4E27-A195-1A26F62DC489}" type="parTrans" cxnId="{6DDAE0C0-5E9F-4739-B6FA-0BBB42BB8E88}">
      <dgm:prSet/>
      <dgm:spPr/>
      <dgm:t>
        <a:bodyPr/>
        <a:lstStyle/>
        <a:p>
          <a:endParaRPr lang="es-ES"/>
        </a:p>
      </dgm:t>
    </dgm:pt>
    <dgm:pt modelId="{6EE200E8-4833-49CE-967F-794C3C3977BC}" type="sibTrans" cxnId="{6DDAE0C0-5E9F-4739-B6FA-0BBB42BB8E88}">
      <dgm:prSet/>
      <dgm:spPr/>
      <dgm:t>
        <a:bodyPr/>
        <a:lstStyle/>
        <a:p>
          <a:endParaRPr lang="es-ES"/>
        </a:p>
      </dgm:t>
    </dgm:pt>
    <dgm:pt modelId="{C6E0D1A5-7401-4DF2-91D3-627F980AA40D}">
      <dgm:prSet phldrT="[Texto]"/>
      <dgm:spPr/>
      <dgm:t>
        <a:bodyPr/>
        <a:lstStyle/>
        <a:p>
          <a:r>
            <a:rPr lang="es-ES" dirty="0"/>
            <a:t>Prevención de exposiciones por accidentes con instrumentos corto punzantes</a:t>
          </a:r>
        </a:p>
      </dgm:t>
    </dgm:pt>
    <dgm:pt modelId="{491DE13A-2BF2-4825-B500-2D5AAD29C94B}" type="parTrans" cxnId="{0D5F30A7-8B96-4ECE-B521-F55237A39A34}">
      <dgm:prSet/>
      <dgm:spPr/>
      <dgm:t>
        <a:bodyPr/>
        <a:lstStyle/>
        <a:p>
          <a:endParaRPr lang="es-ES"/>
        </a:p>
      </dgm:t>
    </dgm:pt>
    <dgm:pt modelId="{770447B4-F240-4D0E-8C19-BE25B8DC2C10}" type="sibTrans" cxnId="{0D5F30A7-8B96-4ECE-B521-F55237A39A34}">
      <dgm:prSet/>
      <dgm:spPr/>
      <dgm:t>
        <a:bodyPr/>
        <a:lstStyle/>
        <a:p>
          <a:endParaRPr lang="es-ES"/>
        </a:p>
      </dgm:t>
    </dgm:pt>
    <dgm:pt modelId="{43EA8AEB-4D37-4AF5-9F2A-CCB141E619D0}">
      <dgm:prSet phldrT="[Texto]"/>
      <dgm:spPr/>
      <dgm:t>
        <a:bodyPr/>
        <a:lstStyle/>
        <a:p>
          <a:r>
            <a:rPr lang="es-ES" dirty="0"/>
            <a:t>Higiene respiratoria y etiqueta de tos.</a:t>
          </a:r>
        </a:p>
      </dgm:t>
    </dgm:pt>
    <dgm:pt modelId="{AEDB40A3-01B6-4BE8-AC3E-5011B34E7D9B}" type="parTrans" cxnId="{BDE684AE-695E-47D9-849D-C5AC29E6E93B}">
      <dgm:prSet/>
      <dgm:spPr/>
      <dgm:t>
        <a:bodyPr/>
        <a:lstStyle/>
        <a:p>
          <a:endParaRPr lang="es-ES"/>
        </a:p>
      </dgm:t>
    </dgm:pt>
    <dgm:pt modelId="{6A7C1589-2DAE-46DF-BBC3-198E911BFFD4}" type="sibTrans" cxnId="{BDE684AE-695E-47D9-849D-C5AC29E6E93B}">
      <dgm:prSet/>
      <dgm:spPr/>
      <dgm:t>
        <a:bodyPr/>
        <a:lstStyle/>
        <a:p>
          <a:endParaRPr lang="es-ES"/>
        </a:p>
      </dgm:t>
    </dgm:pt>
    <dgm:pt modelId="{EE037B8C-CB18-4B80-BFEB-1ED7F21593EF}">
      <dgm:prSet phldrT="[Texto]"/>
      <dgm:spPr/>
      <dgm:t>
        <a:bodyPr/>
        <a:lstStyle/>
        <a:p>
          <a:r>
            <a:rPr lang="es-ES" dirty="0"/>
            <a:t>Limpieza y desinfección de dispositivos y equipos biomédicos.</a:t>
          </a:r>
        </a:p>
      </dgm:t>
    </dgm:pt>
    <dgm:pt modelId="{243FBC85-8BAF-4016-991B-86EE4404C53A}" type="parTrans" cxnId="{FA7A46AA-E4B2-46FE-A717-FF0C34E7F506}">
      <dgm:prSet/>
      <dgm:spPr/>
      <dgm:t>
        <a:bodyPr/>
        <a:lstStyle/>
        <a:p>
          <a:endParaRPr lang="es-ES"/>
        </a:p>
      </dgm:t>
    </dgm:pt>
    <dgm:pt modelId="{764DF0B6-DBEC-4A8E-A7CD-84656C14B46F}" type="sibTrans" cxnId="{FA7A46AA-E4B2-46FE-A717-FF0C34E7F506}">
      <dgm:prSet/>
      <dgm:spPr/>
      <dgm:t>
        <a:bodyPr/>
        <a:lstStyle/>
        <a:p>
          <a:endParaRPr lang="es-ES"/>
        </a:p>
      </dgm:t>
    </dgm:pt>
    <dgm:pt modelId="{CECA563F-4F50-4F16-9CF9-B9511BC74789}">
      <dgm:prSet phldrT="[Texto]"/>
      <dgm:spPr/>
      <dgm:t>
        <a:bodyPr/>
        <a:lstStyle/>
        <a:p>
          <a:r>
            <a:rPr lang="es-ES" dirty="0"/>
            <a:t>Cuidados para el manejo del ambiente y de la ropa, los desechos, soluciones y equipos.</a:t>
          </a:r>
        </a:p>
      </dgm:t>
    </dgm:pt>
    <dgm:pt modelId="{FFA75FEE-4F5E-4B5F-BAC2-925B4583EA95}" type="parTrans" cxnId="{83577E7E-2B9A-4A0C-926B-E0BB3A538B85}">
      <dgm:prSet/>
      <dgm:spPr/>
      <dgm:t>
        <a:bodyPr/>
        <a:lstStyle/>
        <a:p>
          <a:endParaRPr lang="es-ES"/>
        </a:p>
      </dgm:t>
    </dgm:pt>
    <dgm:pt modelId="{C3D9A18E-A7D8-4EF1-A479-80C18A656D04}" type="sibTrans" cxnId="{83577E7E-2B9A-4A0C-926B-E0BB3A538B85}">
      <dgm:prSet/>
      <dgm:spPr/>
      <dgm:t>
        <a:bodyPr/>
        <a:lstStyle/>
        <a:p>
          <a:endParaRPr lang="es-ES"/>
        </a:p>
      </dgm:t>
    </dgm:pt>
    <dgm:pt modelId="{D2C845CC-5541-4098-9C34-CDEFF4BF3203}" type="pres">
      <dgm:prSet presAssocID="{665B8618-7007-4034-BF6F-51FBDAFA4135}" presName="diagram" presStyleCnt="0">
        <dgm:presLayoutVars>
          <dgm:dir/>
          <dgm:resizeHandles val="exact"/>
        </dgm:presLayoutVars>
      </dgm:prSet>
      <dgm:spPr/>
    </dgm:pt>
    <dgm:pt modelId="{1511FD8C-DCFD-4C31-9B41-B5F839079B8D}" type="pres">
      <dgm:prSet presAssocID="{94F3430B-2888-44A5-9833-EF59D7692659}" presName="node" presStyleLbl="node1" presStyleIdx="0" presStyleCnt="7">
        <dgm:presLayoutVars>
          <dgm:bulletEnabled val="1"/>
        </dgm:presLayoutVars>
      </dgm:prSet>
      <dgm:spPr/>
    </dgm:pt>
    <dgm:pt modelId="{31A58106-95D8-409E-B3EA-0EC376BD5F1A}" type="pres">
      <dgm:prSet presAssocID="{B292E480-56D6-420C-AC76-18E473F7CD69}" presName="sibTrans" presStyleCnt="0"/>
      <dgm:spPr/>
    </dgm:pt>
    <dgm:pt modelId="{5500D76F-292F-4A92-9789-ED6613D0DA60}" type="pres">
      <dgm:prSet presAssocID="{88B24D14-A9A4-47A8-B2A8-F4338217CAB8}" presName="node" presStyleLbl="node1" presStyleIdx="1" presStyleCnt="7">
        <dgm:presLayoutVars>
          <dgm:bulletEnabled val="1"/>
        </dgm:presLayoutVars>
      </dgm:prSet>
      <dgm:spPr/>
    </dgm:pt>
    <dgm:pt modelId="{5320B040-177A-4C8F-8AC4-2A63390A8F8C}" type="pres">
      <dgm:prSet presAssocID="{07448DF7-D31C-4227-A8AA-6BCBF3811AA3}" presName="sibTrans" presStyleCnt="0"/>
      <dgm:spPr/>
    </dgm:pt>
    <dgm:pt modelId="{47B948F9-6C66-4D6F-981F-823A7C1C6880}" type="pres">
      <dgm:prSet presAssocID="{3C136949-46D5-4150-8C74-49AAF221E87F}" presName="node" presStyleLbl="node1" presStyleIdx="2" presStyleCnt="7">
        <dgm:presLayoutVars>
          <dgm:bulletEnabled val="1"/>
        </dgm:presLayoutVars>
      </dgm:prSet>
      <dgm:spPr/>
    </dgm:pt>
    <dgm:pt modelId="{92082CCB-D7D0-4333-BF7E-E21275EF486A}" type="pres">
      <dgm:prSet presAssocID="{6EE200E8-4833-49CE-967F-794C3C3977BC}" presName="sibTrans" presStyleCnt="0"/>
      <dgm:spPr/>
    </dgm:pt>
    <dgm:pt modelId="{C2FBCB71-BF7D-4170-BFA7-943F8C3F5A80}" type="pres">
      <dgm:prSet presAssocID="{C6E0D1A5-7401-4DF2-91D3-627F980AA40D}" presName="node" presStyleLbl="node1" presStyleIdx="3" presStyleCnt="7">
        <dgm:presLayoutVars>
          <dgm:bulletEnabled val="1"/>
        </dgm:presLayoutVars>
      </dgm:prSet>
      <dgm:spPr/>
    </dgm:pt>
    <dgm:pt modelId="{252BC394-11C9-4765-8932-3AC72C53E395}" type="pres">
      <dgm:prSet presAssocID="{770447B4-F240-4D0E-8C19-BE25B8DC2C10}" presName="sibTrans" presStyleCnt="0"/>
      <dgm:spPr/>
    </dgm:pt>
    <dgm:pt modelId="{568494E5-A30E-450F-BCD8-547E187C3572}" type="pres">
      <dgm:prSet presAssocID="{43EA8AEB-4D37-4AF5-9F2A-CCB141E619D0}" presName="node" presStyleLbl="node1" presStyleIdx="4" presStyleCnt="7">
        <dgm:presLayoutVars>
          <dgm:bulletEnabled val="1"/>
        </dgm:presLayoutVars>
      </dgm:prSet>
      <dgm:spPr/>
    </dgm:pt>
    <dgm:pt modelId="{F018C6E5-6402-4BA7-851F-974511F51DF0}" type="pres">
      <dgm:prSet presAssocID="{6A7C1589-2DAE-46DF-BBC3-198E911BFFD4}" presName="sibTrans" presStyleCnt="0"/>
      <dgm:spPr/>
    </dgm:pt>
    <dgm:pt modelId="{C6F3E962-4FC5-4820-8AC8-4273C48DDD36}" type="pres">
      <dgm:prSet presAssocID="{EE037B8C-CB18-4B80-BFEB-1ED7F21593EF}" presName="node" presStyleLbl="node1" presStyleIdx="5" presStyleCnt="7">
        <dgm:presLayoutVars>
          <dgm:bulletEnabled val="1"/>
        </dgm:presLayoutVars>
      </dgm:prSet>
      <dgm:spPr/>
    </dgm:pt>
    <dgm:pt modelId="{40114D57-C362-4A04-9560-333A96744B64}" type="pres">
      <dgm:prSet presAssocID="{764DF0B6-DBEC-4A8E-A7CD-84656C14B46F}" presName="sibTrans" presStyleCnt="0"/>
      <dgm:spPr/>
    </dgm:pt>
    <dgm:pt modelId="{6C5889AA-4E77-47DB-B2FD-F4E54C2A77AE}" type="pres">
      <dgm:prSet presAssocID="{CECA563F-4F50-4F16-9CF9-B9511BC74789}" presName="node" presStyleLbl="node1" presStyleIdx="6" presStyleCnt="7">
        <dgm:presLayoutVars>
          <dgm:bulletEnabled val="1"/>
        </dgm:presLayoutVars>
      </dgm:prSet>
      <dgm:spPr/>
    </dgm:pt>
  </dgm:ptLst>
  <dgm:cxnLst>
    <dgm:cxn modelId="{42110316-407F-4579-B665-46CD37B9034C}" type="presOf" srcId="{665B8618-7007-4034-BF6F-51FBDAFA4135}" destId="{D2C845CC-5541-4098-9C34-CDEFF4BF3203}" srcOrd="0" destOrd="0" presId="urn:microsoft.com/office/officeart/2005/8/layout/default"/>
    <dgm:cxn modelId="{39E3F135-1885-4017-8ADF-5E713A9FF8A3}" type="presOf" srcId="{43EA8AEB-4D37-4AF5-9F2A-CCB141E619D0}" destId="{568494E5-A30E-450F-BCD8-547E187C3572}" srcOrd="0" destOrd="0" presId="urn:microsoft.com/office/officeart/2005/8/layout/default"/>
    <dgm:cxn modelId="{690FA55D-7E04-441A-AE76-BA40F940F092}" type="presOf" srcId="{3C136949-46D5-4150-8C74-49AAF221E87F}" destId="{47B948F9-6C66-4D6F-981F-823A7C1C6880}" srcOrd="0" destOrd="0" presId="urn:microsoft.com/office/officeart/2005/8/layout/default"/>
    <dgm:cxn modelId="{285BDE4A-2176-4B3F-8A7F-198EC0840835}" type="presOf" srcId="{88B24D14-A9A4-47A8-B2A8-F4338217CAB8}" destId="{5500D76F-292F-4A92-9789-ED6613D0DA60}" srcOrd="0" destOrd="0" presId="urn:microsoft.com/office/officeart/2005/8/layout/default"/>
    <dgm:cxn modelId="{42CEFF4C-4091-4CEF-B96B-033DF33F15EA}" type="presOf" srcId="{CECA563F-4F50-4F16-9CF9-B9511BC74789}" destId="{6C5889AA-4E77-47DB-B2FD-F4E54C2A77AE}" srcOrd="0" destOrd="0" presId="urn:microsoft.com/office/officeart/2005/8/layout/default"/>
    <dgm:cxn modelId="{1A3CD770-34E2-4575-9C57-16074624B376}" srcId="{665B8618-7007-4034-BF6F-51FBDAFA4135}" destId="{88B24D14-A9A4-47A8-B2A8-F4338217CAB8}" srcOrd="1" destOrd="0" parTransId="{166D8C2F-8EEE-403E-8169-696DEB6D8EE3}" sibTransId="{07448DF7-D31C-4227-A8AA-6BCBF3811AA3}"/>
    <dgm:cxn modelId="{83577E7E-2B9A-4A0C-926B-E0BB3A538B85}" srcId="{665B8618-7007-4034-BF6F-51FBDAFA4135}" destId="{CECA563F-4F50-4F16-9CF9-B9511BC74789}" srcOrd="6" destOrd="0" parTransId="{FFA75FEE-4F5E-4B5F-BAC2-925B4583EA95}" sibTransId="{C3D9A18E-A7D8-4EF1-A479-80C18A656D04}"/>
    <dgm:cxn modelId="{60D51D9E-2CB0-41AF-BA20-444EB54AA543}" type="presOf" srcId="{EE037B8C-CB18-4B80-BFEB-1ED7F21593EF}" destId="{C6F3E962-4FC5-4820-8AC8-4273C48DDD36}" srcOrd="0" destOrd="0" presId="urn:microsoft.com/office/officeart/2005/8/layout/default"/>
    <dgm:cxn modelId="{0D5F30A7-8B96-4ECE-B521-F55237A39A34}" srcId="{665B8618-7007-4034-BF6F-51FBDAFA4135}" destId="{C6E0D1A5-7401-4DF2-91D3-627F980AA40D}" srcOrd="3" destOrd="0" parTransId="{491DE13A-2BF2-4825-B500-2D5AAD29C94B}" sibTransId="{770447B4-F240-4D0E-8C19-BE25B8DC2C10}"/>
    <dgm:cxn modelId="{FA7A46AA-E4B2-46FE-A717-FF0C34E7F506}" srcId="{665B8618-7007-4034-BF6F-51FBDAFA4135}" destId="{EE037B8C-CB18-4B80-BFEB-1ED7F21593EF}" srcOrd="5" destOrd="0" parTransId="{243FBC85-8BAF-4016-991B-86EE4404C53A}" sibTransId="{764DF0B6-DBEC-4A8E-A7CD-84656C14B46F}"/>
    <dgm:cxn modelId="{BDE684AE-695E-47D9-849D-C5AC29E6E93B}" srcId="{665B8618-7007-4034-BF6F-51FBDAFA4135}" destId="{43EA8AEB-4D37-4AF5-9F2A-CCB141E619D0}" srcOrd="4" destOrd="0" parTransId="{AEDB40A3-01B6-4BE8-AC3E-5011B34E7D9B}" sibTransId="{6A7C1589-2DAE-46DF-BBC3-198E911BFFD4}"/>
    <dgm:cxn modelId="{2C5E22B7-39D4-4D9E-9AA9-DCA66523CC2A}" srcId="{665B8618-7007-4034-BF6F-51FBDAFA4135}" destId="{94F3430B-2888-44A5-9833-EF59D7692659}" srcOrd="0" destOrd="0" parTransId="{C7A6049D-627B-438B-B522-1ECA63273C02}" sibTransId="{B292E480-56D6-420C-AC76-18E473F7CD69}"/>
    <dgm:cxn modelId="{6DDAE0C0-5E9F-4739-B6FA-0BBB42BB8E88}" srcId="{665B8618-7007-4034-BF6F-51FBDAFA4135}" destId="{3C136949-46D5-4150-8C74-49AAF221E87F}" srcOrd="2" destOrd="0" parTransId="{C87B8022-1ACC-4E27-A195-1A26F62DC489}" sibTransId="{6EE200E8-4833-49CE-967F-794C3C3977BC}"/>
    <dgm:cxn modelId="{079895C1-3903-41AB-8A50-37B431F9C77C}" type="presOf" srcId="{C6E0D1A5-7401-4DF2-91D3-627F980AA40D}" destId="{C2FBCB71-BF7D-4170-BFA7-943F8C3F5A80}" srcOrd="0" destOrd="0" presId="urn:microsoft.com/office/officeart/2005/8/layout/default"/>
    <dgm:cxn modelId="{96CF80F4-12CB-4E2A-A294-57009B33B4BF}" type="presOf" srcId="{94F3430B-2888-44A5-9833-EF59D7692659}" destId="{1511FD8C-DCFD-4C31-9B41-B5F839079B8D}" srcOrd="0" destOrd="0" presId="urn:microsoft.com/office/officeart/2005/8/layout/default"/>
    <dgm:cxn modelId="{A03C2A8B-E4F0-4835-AE6D-2AE35B501CCF}" type="presParOf" srcId="{D2C845CC-5541-4098-9C34-CDEFF4BF3203}" destId="{1511FD8C-DCFD-4C31-9B41-B5F839079B8D}" srcOrd="0" destOrd="0" presId="urn:microsoft.com/office/officeart/2005/8/layout/default"/>
    <dgm:cxn modelId="{D2B704B5-8526-464A-AE99-F1CF1A24E5C4}" type="presParOf" srcId="{D2C845CC-5541-4098-9C34-CDEFF4BF3203}" destId="{31A58106-95D8-409E-B3EA-0EC376BD5F1A}" srcOrd="1" destOrd="0" presId="urn:microsoft.com/office/officeart/2005/8/layout/default"/>
    <dgm:cxn modelId="{92FE1343-947E-4DB4-9F76-EACD6FE7523F}" type="presParOf" srcId="{D2C845CC-5541-4098-9C34-CDEFF4BF3203}" destId="{5500D76F-292F-4A92-9789-ED6613D0DA60}" srcOrd="2" destOrd="0" presId="urn:microsoft.com/office/officeart/2005/8/layout/default"/>
    <dgm:cxn modelId="{5943B870-E776-4A8D-9093-C41C4997AF3C}" type="presParOf" srcId="{D2C845CC-5541-4098-9C34-CDEFF4BF3203}" destId="{5320B040-177A-4C8F-8AC4-2A63390A8F8C}" srcOrd="3" destOrd="0" presId="urn:microsoft.com/office/officeart/2005/8/layout/default"/>
    <dgm:cxn modelId="{F77D1890-CD5C-41E2-9337-6383BB3A232C}" type="presParOf" srcId="{D2C845CC-5541-4098-9C34-CDEFF4BF3203}" destId="{47B948F9-6C66-4D6F-981F-823A7C1C6880}" srcOrd="4" destOrd="0" presId="urn:microsoft.com/office/officeart/2005/8/layout/default"/>
    <dgm:cxn modelId="{4C826284-EC71-4D97-AEC4-A43D99D8F413}" type="presParOf" srcId="{D2C845CC-5541-4098-9C34-CDEFF4BF3203}" destId="{92082CCB-D7D0-4333-BF7E-E21275EF486A}" srcOrd="5" destOrd="0" presId="urn:microsoft.com/office/officeart/2005/8/layout/default"/>
    <dgm:cxn modelId="{C3D7BDAE-40B2-4530-AF82-93E31FFFE187}" type="presParOf" srcId="{D2C845CC-5541-4098-9C34-CDEFF4BF3203}" destId="{C2FBCB71-BF7D-4170-BFA7-943F8C3F5A80}" srcOrd="6" destOrd="0" presId="urn:microsoft.com/office/officeart/2005/8/layout/default"/>
    <dgm:cxn modelId="{1975404D-F7B0-4925-AF85-59AA5F7A19C4}" type="presParOf" srcId="{D2C845CC-5541-4098-9C34-CDEFF4BF3203}" destId="{252BC394-11C9-4765-8932-3AC72C53E395}" srcOrd="7" destOrd="0" presId="urn:microsoft.com/office/officeart/2005/8/layout/default"/>
    <dgm:cxn modelId="{5028A73E-D824-4FBF-8B30-4F6037EE4579}" type="presParOf" srcId="{D2C845CC-5541-4098-9C34-CDEFF4BF3203}" destId="{568494E5-A30E-450F-BCD8-547E187C3572}" srcOrd="8" destOrd="0" presId="urn:microsoft.com/office/officeart/2005/8/layout/default"/>
    <dgm:cxn modelId="{F3466DBF-EB30-4BD0-9D75-37D0F905223E}" type="presParOf" srcId="{D2C845CC-5541-4098-9C34-CDEFF4BF3203}" destId="{F018C6E5-6402-4BA7-851F-974511F51DF0}" srcOrd="9" destOrd="0" presId="urn:microsoft.com/office/officeart/2005/8/layout/default"/>
    <dgm:cxn modelId="{E043DF9A-CE5C-4710-BD58-03A952EE573C}" type="presParOf" srcId="{D2C845CC-5541-4098-9C34-CDEFF4BF3203}" destId="{C6F3E962-4FC5-4820-8AC8-4273C48DDD36}" srcOrd="10" destOrd="0" presId="urn:microsoft.com/office/officeart/2005/8/layout/default"/>
    <dgm:cxn modelId="{734A210B-DE1D-466C-A3B6-9BF71B573699}" type="presParOf" srcId="{D2C845CC-5541-4098-9C34-CDEFF4BF3203}" destId="{40114D57-C362-4A04-9560-333A96744B64}" srcOrd="11" destOrd="0" presId="urn:microsoft.com/office/officeart/2005/8/layout/default"/>
    <dgm:cxn modelId="{D8725E69-EB7D-4DFA-84BD-D212F9D8B6CD}" type="presParOf" srcId="{D2C845CC-5541-4098-9C34-CDEFF4BF3203}" destId="{6C5889AA-4E77-47DB-B2FD-F4E54C2A77A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D479E-AB0F-44D5-8E75-6FF231827F59}" type="doc">
      <dgm:prSet loTypeId="urn:microsoft.com/office/officeart/2005/8/layout/process1" loCatId="process" qsTypeId="urn:microsoft.com/office/officeart/2005/8/quickstyle/simple1" qsCatId="simple" csTypeId="urn:microsoft.com/office/officeart/2005/8/colors/colorful1" csCatId="colorful" phldr="1"/>
      <dgm:spPr/>
    </dgm:pt>
    <dgm:pt modelId="{FDB8A3B8-0100-4E9F-B4B8-026D6E8C357A}">
      <dgm:prSet phldrT="[Texto]"/>
      <dgm:spPr/>
      <dgm:t>
        <a:bodyPr/>
        <a:lstStyle/>
        <a:p>
          <a:r>
            <a:rPr lang="es-ES" dirty="0"/>
            <a:t>Guantes</a:t>
          </a:r>
        </a:p>
      </dgm:t>
    </dgm:pt>
    <dgm:pt modelId="{362B28BC-87E4-40BD-A102-0D63DF87CEE7}" type="parTrans" cxnId="{E19303C8-4279-4C27-8E3B-732D4C105310}">
      <dgm:prSet/>
      <dgm:spPr/>
      <dgm:t>
        <a:bodyPr/>
        <a:lstStyle/>
        <a:p>
          <a:endParaRPr lang="es-ES"/>
        </a:p>
      </dgm:t>
    </dgm:pt>
    <dgm:pt modelId="{7FFDA0D3-BF29-4CEE-A0C8-331D12981A64}" type="sibTrans" cxnId="{E19303C8-4279-4C27-8E3B-732D4C105310}">
      <dgm:prSet/>
      <dgm:spPr/>
      <dgm:t>
        <a:bodyPr/>
        <a:lstStyle/>
        <a:p>
          <a:endParaRPr lang="es-ES"/>
        </a:p>
      </dgm:t>
    </dgm:pt>
    <dgm:pt modelId="{91C63A7A-69C8-460E-91BE-25371E148FAF}">
      <dgm:prSet phldrT="[Texto]"/>
      <dgm:spPr/>
      <dgm:t>
        <a:bodyPr/>
        <a:lstStyle/>
        <a:p>
          <a:r>
            <a:rPr lang="es-ES" dirty="0"/>
            <a:t>Bata o delantal</a:t>
          </a:r>
        </a:p>
      </dgm:t>
    </dgm:pt>
    <dgm:pt modelId="{7D9ED581-A6E1-47FA-A1A2-897EA4F4D162}" type="parTrans" cxnId="{EE0D1276-B3D0-445F-AB22-501B9B5DB022}">
      <dgm:prSet/>
      <dgm:spPr/>
      <dgm:t>
        <a:bodyPr/>
        <a:lstStyle/>
        <a:p>
          <a:endParaRPr lang="es-ES"/>
        </a:p>
      </dgm:t>
    </dgm:pt>
    <dgm:pt modelId="{96B9C053-5768-4815-9FEB-59466E6817CF}" type="sibTrans" cxnId="{EE0D1276-B3D0-445F-AB22-501B9B5DB022}">
      <dgm:prSet/>
      <dgm:spPr/>
      <dgm:t>
        <a:bodyPr/>
        <a:lstStyle/>
        <a:p>
          <a:endParaRPr lang="es-ES"/>
        </a:p>
      </dgm:t>
    </dgm:pt>
    <dgm:pt modelId="{B7B52A17-543E-4D8D-A70D-165FF0335B28}">
      <dgm:prSet phldrT="[Texto]"/>
      <dgm:spPr/>
      <dgm:t>
        <a:bodyPr/>
        <a:lstStyle/>
        <a:p>
          <a:r>
            <a:rPr lang="es-ES" dirty="0"/>
            <a:t>Gafas o escudo facial</a:t>
          </a:r>
        </a:p>
      </dgm:t>
    </dgm:pt>
    <dgm:pt modelId="{97A4D039-F6C9-4181-9BDF-29CF15835359}" type="parTrans" cxnId="{021F9927-829D-4001-99ED-685711A0C8C8}">
      <dgm:prSet/>
      <dgm:spPr/>
      <dgm:t>
        <a:bodyPr/>
        <a:lstStyle/>
        <a:p>
          <a:endParaRPr lang="es-ES"/>
        </a:p>
      </dgm:t>
    </dgm:pt>
    <dgm:pt modelId="{657327F8-00BD-41D7-B844-3DB7558FE506}" type="sibTrans" cxnId="{021F9927-829D-4001-99ED-685711A0C8C8}">
      <dgm:prSet/>
      <dgm:spPr/>
      <dgm:t>
        <a:bodyPr/>
        <a:lstStyle/>
        <a:p>
          <a:endParaRPr lang="es-ES"/>
        </a:p>
      </dgm:t>
    </dgm:pt>
    <dgm:pt modelId="{58D40BCF-09F2-458B-A5D3-425BC950F905}">
      <dgm:prSet phldrT="[Texto]"/>
      <dgm:spPr/>
      <dgm:t>
        <a:bodyPr/>
        <a:lstStyle/>
        <a:p>
          <a:r>
            <a:rPr lang="es-ES" dirty="0"/>
            <a:t>Mascarilla o respirador</a:t>
          </a:r>
        </a:p>
      </dgm:t>
    </dgm:pt>
    <dgm:pt modelId="{B004FCF4-BF99-4F8D-A588-4C8FB52D94D7}" type="parTrans" cxnId="{1EA69A60-8C8F-4FC8-B8A3-23142697A203}">
      <dgm:prSet/>
      <dgm:spPr/>
      <dgm:t>
        <a:bodyPr/>
        <a:lstStyle/>
        <a:p>
          <a:endParaRPr lang="es-ES"/>
        </a:p>
      </dgm:t>
    </dgm:pt>
    <dgm:pt modelId="{2A3EF349-0ECA-45B5-B7D8-A0B52018B37D}" type="sibTrans" cxnId="{1EA69A60-8C8F-4FC8-B8A3-23142697A203}">
      <dgm:prSet/>
      <dgm:spPr/>
      <dgm:t>
        <a:bodyPr/>
        <a:lstStyle/>
        <a:p>
          <a:endParaRPr lang="es-ES"/>
        </a:p>
      </dgm:t>
    </dgm:pt>
    <dgm:pt modelId="{4FAADB5A-04FC-4EEA-AB14-34FF68AAC22C}" type="pres">
      <dgm:prSet presAssocID="{762D479E-AB0F-44D5-8E75-6FF231827F59}" presName="Name0" presStyleCnt="0">
        <dgm:presLayoutVars>
          <dgm:dir/>
          <dgm:resizeHandles val="exact"/>
        </dgm:presLayoutVars>
      </dgm:prSet>
      <dgm:spPr/>
    </dgm:pt>
    <dgm:pt modelId="{280C5928-5CC6-4073-B022-029EC7124EF1}" type="pres">
      <dgm:prSet presAssocID="{FDB8A3B8-0100-4E9F-B4B8-026D6E8C357A}" presName="node" presStyleLbl="node1" presStyleIdx="0" presStyleCnt="4" custLinFactNeighborX="2490" custLinFactNeighborY="-2490">
        <dgm:presLayoutVars>
          <dgm:bulletEnabled val="1"/>
        </dgm:presLayoutVars>
      </dgm:prSet>
      <dgm:spPr/>
    </dgm:pt>
    <dgm:pt modelId="{48D2CF65-63B6-44C6-B762-3F9645E92387}" type="pres">
      <dgm:prSet presAssocID="{7FFDA0D3-BF29-4CEE-A0C8-331D12981A64}" presName="sibTrans" presStyleLbl="sibTrans2D1" presStyleIdx="0" presStyleCnt="3"/>
      <dgm:spPr/>
    </dgm:pt>
    <dgm:pt modelId="{4511EADA-BD0A-4806-9F10-C12620EABA0D}" type="pres">
      <dgm:prSet presAssocID="{7FFDA0D3-BF29-4CEE-A0C8-331D12981A64}" presName="connectorText" presStyleLbl="sibTrans2D1" presStyleIdx="0" presStyleCnt="3"/>
      <dgm:spPr/>
    </dgm:pt>
    <dgm:pt modelId="{3565F85F-A0A5-427E-A71C-93F63739947A}" type="pres">
      <dgm:prSet presAssocID="{91C63A7A-69C8-460E-91BE-25371E148FAF}" presName="node" presStyleLbl="node1" presStyleIdx="1" presStyleCnt="4">
        <dgm:presLayoutVars>
          <dgm:bulletEnabled val="1"/>
        </dgm:presLayoutVars>
      </dgm:prSet>
      <dgm:spPr/>
    </dgm:pt>
    <dgm:pt modelId="{3D03B24C-8A95-454B-92E8-4486CDDEB20D}" type="pres">
      <dgm:prSet presAssocID="{96B9C053-5768-4815-9FEB-59466E6817CF}" presName="sibTrans" presStyleLbl="sibTrans2D1" presStyleIdx="1" presStyleCnt="3"/>
      <dgm:spPr/>
    </dgm:pt>
    <dgm:pt modelId="{79FFAAE0-493C-4BEC-8A37-DFDFCA3F293C}" type="pres">
      <dgm:prSet presAssocID="{96B9C053-5768-4815-9FEB-59466E6817CF}" presName="connectorText" presStyleLbl="sibTrans2D1" presStyleIdx="1" presStyleCnt="3"/>
      <dgm:spPr/>
    </dgm:pt>
    <dgm:pt modelId="{BF8079A5-DEF6-402D-B421-AC6AFFC042A5}" type="pres">
      <dgm:prSet presAssocID="{B7B52A17-543E-4D8D-A70D-165FF0335B28}" presName="node" presStyleLbl="node1" presStyleIdx="2" presStyleCnt="4">
        <dgm:presLayoutVars>
          <dgm:bulletEnabled val="1"/>
        </dgm:presLayoutVars>
      </dgm:prSet>
      <dgm:spPr/>
    </dgm:pt>
    <dgm:pt modelId="{6200D7BB-E4AC-4A46-A89F-C48D353896F1}" type="pres">
      <dgm:prSet presAssocID="{657327F8-00BD-41D7-B844-3DB7558FE506}" presName="sibTrans" presStyleLbl="sibTrans2D1" presStyleIdx="2" presStyleCnt="3"/>
      <dgm:spPr/>
    </dgm:pt>
    <dgm:pt modelId="{41189FC0-D09B-48A9-ACF9-D74DBB4404E3}" type="pres">
      <dgm:prSet presAssocID="{657327F8-00BD-41D7-B844-3DB7558FE506}" presName="connectorText" presStyleLbl="sibTrans2D1" presStyleIdx="2" presStyleCnt="3"/>
      <dgm:spPr/>
    </dgm:pt>
    <dgm:pt modelId="{77C86577-4A79-433E-ACE0-5B197A250058}" type="pres">
      <dgm:prSet presAssocID="{58D40BCF-09F2-458B-A5D3-425BC950F905}" presName="node" presStyleLbl="node1" presStyleIdx="3" presStyleCnt="4">
        <dgm:presLayoutVars>
          <dgm:bulletEnabled val="1"/>
        </dgm:presLayoutVars>
      </dgm:prSet>
      <dgm:spPr/>
    </dgm:pt>
  </dgm:ptLst>
  <dgm:cxnLst>
    <dgm:cxn modelId="{4CC74909-5582-4589-9747-D1303CD169BE}" type="presOf" srcId="{B7B52A17-543E-4D8D-A70D-165FF0335B28}" destId="{BF8079A5-DEF6-402D-B421-AC6AFFC042A5}" srcOrd="0" destOrd="0" presId="urn:microsoft.com/office/officeart/2005/8/layout/process1"/>
    <dgm:cxn modelId="{8D022719-F504-4E34-966A-3508D133796C}" type="presOf" srcId="{7FFDA0D3-BF29-4CEE-A0C8-331D12981A64}" destId="{4511EADA-BD0A-4806-9F10-C12620EABA0D}" srcOrd="1" destOrd="0" presId="urn:microsoft.com/office/officeart/2005/8/layout/process1"/>
    <dgm:cxn modelId="{021F9927-829D-4001-99ED-685711A0C8C8}" srcId="{762D479E-AB0F-44D5-8E75-6FF231827F59}" destId="{B7B52A17-543E-4D8D-A70D-165FF0335B28}" srcOrd="2" destOrd="0" parTransId="{97A4D039-F6C9-4181-9BDF-29CF15835359}" sibTransId="{657327F8-00BD-41D7-B844-3DB7558FE506}"/>
    <dgm:cxn modelId="{2BDF5D5D-7F9D-4624-9860-C782BF05147A}" type="presOf" srcId="{96B9C053-5768-4815-9FEB-59466E6817CF}" destId="{79FFAAE0-493C-4BEC-8A37-DFDFCA3F293C}" srcOrd="1" destOrd="0" presId="urn:microsoft.com/office/officeart/2005/8/layout/process1"/>
    <dgm:cxn modelId="{1EA69A60-8C8F-4FC8-B8A3-23142697A203}" srcId="{762D479E-AB0F-44D5-8E75-6FF231827F59}" destId="{58D40BCF-09F2-458B-A5D3-425BC950F905}" srcOrd="3" destOrd="0" parTransId="{B004FCF4-BF99-4F8D-A588-4C8FB52D94D7}" sibTransId="{2A3EF349-0ECA-45B5-B7D8-A0B52018B37D}"/>
    <dgm:cxn modelId="{3550876B-6321-4505-A8C2-EBCE0B5C3A5F}" type="presOf" srcId="{7FFDA0D3-BF29-4CEE-A0C8-331D12981A64}" destId="{48D2CF65-63B6-44C6-B762-3F9645E92387}" srcOrd="0" destOrd="0" presId="urn:microsoft.com/office/officeart/2005/8/layout/process1"/>
    <dgm:cxn modelId="{0A090F55-F1EC-4FA0-849C-09E55F54EC6A}" type="presOf" srcId="{96B9C053-5768-4815-9FEB-59466E6817CF}" destId="{3D03B24C-8A95-454B-92E8-4486CDDEB20D}" srcOrd="0" destOrd="0" presId="urn:microsoft.com/office/officeart/2005/8/layout/process1"/>
    <dgm:cxn modelId="{4D4EFF55-8071-4824-9800-9C81717C3590}" type="presOf" srcId="{FDB8A3B8-0100-4E9F-B4B8-026D6E8C357A}" destId="{280C5928-5CC6-4073-B022-029EC7124EF1}" srcOrd="0" destOrd="0" presId="urn:microsoft.com/office/officeart/2005/8/layout/process1"/>
    <dgm:cxn modelId="{EE0D1276-B3D0-445F-AB22-501B9B5DB022}" srcId="{762D479E-AB0F-44D5-8E75-6FF231827F59}" destId="{91C63A7A-69C8-460E-91BE-25371E148FAF}" srcOrd="1" destOrd="0" parTransId="{7D9ED581-A6E1-47FA-A1A2-897EA4F4D162}" sibTransId="{96B9C053-5768-4815-9FEB-59466E6817CF}"/>
    <dgm:cxn modelId="{97A6008D-172D-4D90-9019-B495DE0DEFF9}" type="presOf" srcId="{657327F8-00BD-41D7-B844-3DB7558FE506}" destId="{41189FC0-D09B-48A9-ACF9-D74DBB4404E3}" srcOrd="1" destOrd="0" presId="urn:microsoft.com/office/officeart/2005/8/layout/process1"/>
    <dgm:cxn modelId="{240170B6-2C00-4B17-8E63-E06A82EC3A20}" type="presOf" srcId="{762D479E-AB0F-44D5-8E75-6FF231827F59}" destId="{4FAADB5A-04FC-4EEA-AB14-34FF68AAC22C}" srcOrd="0" destOrd="0" presId="urn:microsoft.com/office/officeart/2005/8/layout/process1"/>
    <dgm:cxn modelId="{D971C8B8-0D96-43E5-B6D2-29B304BBF8BA}" type="presOf" srcId="{58D40BCF-09F2-458B-A5D3-425BC950F905}" destId="{77C86577-4A79-433E-ACE0-5B197A250058}" srcOrd="0" destOrd="0" presId="urn:microsoft.com/office/officeart/2005/8/layout/process1"/>
    <dgm:cxn modelId="{E19303C8-4279-4C27-8E3B-732D4C105310}" srcId="{762D479E-AB0F-44D5-8E75-6FF231827F59}" destId="{FDB8A3B8-0100-4E9F-B4B8-026D6E8C357A}" srcOrd="0" destOrd="0" parTransId="{362B28BC-87E4-40BD-A102-0D63DF87CEE7}" sibTransId="{7FFDA0D3-BF29-4CEE-A0C8-331D12981A64}"/>
    <dgm:cxn modelId="{E021A2D3-9B71-466E-9BF4-C544383A49D4}" type="presOf" srcId="{91C63A7A-69C8-460E-91BE-25371E148FAF}" destId="{3565F85F-A0A5-427E-A71C-93F63739947A}" srcOrd="0" destOrd="0" presId="urn:microsoft.com/office/officeart/2005/8/layout/process1"/>
    <dgm:cxn modelId="{B58C26F9-A593-4849-8FC4-6416DCEE5A0B}" type="presOf" srcId="{657327F8-00BD-41D7-B844-3DB7558FE506}" destId="{6200D7BB-E4AC-4A46-A89F-C48D353896F1}" srcOrd="0" destOrd="0" presId="urn:microsoft.com/office/officeart/2005/8/layout/process1"/>
    <dgm:cxn modelId="{8D5B69EA-3766-4BC3-894A-51C3C715D3F7}" type="presParOf" srcId="{4FAADB5A-04FC-4EEA-AB14-34FF68AAC22C}" destId="{280C5928-5CC6-4073-B022-029EC7124EF1}" srcOrd="0" destOrd="0" presId="urn:microsoft.com/office/officeart/2005/8/layout/process1"/>
    <dgm:cxn modelId="{AA67E76D-1B31-42F0-9C52-EED4F377E232}" type="presParOf" srcId="{4FAADB5A-04FC-4EEA-AB14-34FF68AAC22C}" destId="{48D2CF65-63B6-44C6-B762-3F9645E92387}" srcOrd="1" destOrd="0" presId="urn:microsoft.com/office/officeart/2005/8/layout/process1"/>
    <dgm:cxn modelId="{2B430077-E571-47DF-B67C-65D6087D9886}" type="presParOf" srcId="{48D2CF65-63B6-44C6-B762-3F9645E92387}" destId="{4511EADA-BD0A-4806-9F10-C12620EABA0D}" srcOrd="0" destOrd="0" presId="urn:microsoft.com/office/officeart/2005/8/layout/process1"/>
    <dgm:cxn modelId="{E3B5374D-1E33-4D0B-AF81-E434DFF7F260}" type="presParOf" srcId="{4FAADB5A-04FC-4EEA-AB14-34FF68AAC22C}" destId="{3565F85F-A0A5-427E-A71C-93F63739947A}" srcOrd="2" destOrd="0" presId="urn:microsoft.com/office/officeart/2005/8/layout/process1"/>
    <dgm:cxn modelId="{FA2C7726-2A50-4044-BF98-FB9736A89B96}" type="presParOf" srcId="{4FAADB5A-04FC-4EEA-AB14-34FF68AAC22C}" destId="{3D03B24C-8A95-454B-92E8-4486CDDEB20D}" srcOrd="3" destOrd="0" presId="urn:microsoft.com/office/officeart/2005/8/layout/process1"/>
    <dgm:cxn modelId="{79E09803-6FA6-4B09-99D2-8E92978F0337}" type="presParOf" srcId="{3D03B24C-8A95-454B-92E8-4486CDDEB20D}" destId="{79FFAAE0-493C-4BEC-8A37-DFDFCA3F293C}" srcOrd="0" destOrd="0" presId="urn:microsoft.com/office/officeart/2005/8/layout/process1"/>
    <dgm:cxn modelId="{0957B3D4-A3DF-473C-B760-A1398CC134F3}" type="presParOf" srcId="{4FAADB5A-04FC-4EEA-AB14-34FF68AAC22C}" destId="{BF8079A5-DEF6-402D-B421-AC6AFFC042A5}" srcOrd="4" destOrd="0" presId="urn:microsoft.com/office/officeart/2005/8/layout/process1"/>
    <dgm:cxn modelId="{AAF368F5-8497-4699-B4A5-D199BFB970D7}" type="presParOf" srcId="{4FAADB5A-04FC-4EEA-AB14-34FF68AAC22C}" destId="{6200D7BB-E4AC-4A46-A89F-C48D353896F1}" srcOrd="5" destOrd="0" presId="urn:microsoft.com/office/officeart/2005/8/layout/process1"/>
    <dgm:cxn modelId="{18A746A7-9FA2-42AB-A681-8AD93697284D}" type="presParOf" srcId="{6200D7BB-E4AC-4A46-A89F-C48D353896F1}" destId="{41189FC0-D09B-48A9-ACF9-D74DBB4404E3}" srcOrd="0" destOrd="0" presId="urn:microsoft.com/office/officeart/2005/8/layout/process1"/>
    <dgm:cxn modelId="{ED21FC61-AA44-4BF6-9703-5345404C8288}" type="presParOf" srcId="{4FAADB5A-04FC-4EEA-AB14-34FF68AAC22C}" destId="{77C86577-4A79-433E-ACE0-5B197A25005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0D6A13-1172-4184-AD04-992A0139D631}" type="doc">
      <dgm:prSet loTypeId="urn:microsoft.com/office/officeart/2005/8/layout/hList7" loCatId="list" qsTypeId="urn:microsoft.com/office/officeart/2005/8/quickstyle/simple1" qsCatId="simple" csTypeId="urn:microsoft.com/office/officeart/2005/8/colors/colorful2" csCatId="colorful" phldr="1"/>
      <dgm:spPr/>
    </dgm:pt>
    <dgm:pt modelId="{0487E27B-D883-4789-9ED9-21C014344312}">
      <dgm:prSet phldrT="[Texto]"/>
      <dgm:spPr/>
      <dgm:t>
        <a:bodyPr/>
        <a:lstStyle/>
        <a:p>
          <a:r>
            <a:rPr lang="es-ES" dirty="0"/>
            <a:t>agujas sólidas (de sutura)</a:t>
          </a:r>
        </a:p>
      </dgm:t>
    </dgm:pt>
    <dgm:pt modelId="{69B5E173-55D1-4BD0-9D63-EB6851499805}" type="parTrans" cxnId="{18FD6A7B-4A8B-4D3F-B64D-637078765FDA}">
      <dgm:prSet/>
      <dgm:spPr/>
      <dgm:t>
        <a:bodyPr/>
        <a:lstStyle/>
        <a:p>
          <a:endParaRPr lang="es-ES"/>
        </a:p>
      </dgm:t>
    </dgm:pt>
    <dgm:pt modelId="{E55BB5E6-E0CD-4E1A-A6CB-7EA40AACECBA}" type="sibTrans" cxnId="{18FD6A7B-4A8B-4D3F-B64D-637078765FDA}">
      <dgm:prSet/>
      <dgm:spPr/>
      <dgm:t>
        <a:bodyPr/>
        <a:lstStyle/>
        <a:p>
          <a:endParaRPr lang="es-ES"/>
        </a:p>
      </dgm:t>
    </dgm:pt>
    <dgm:pt modelId="{EA844122-6D02-4A56-AD0B-85FBD28C96A5}">
      <dgm:prSet phldrT="[Texto]"/>
      <dgm:spPr/>
      <dgm:t>
        <a:bodyPr/>
        <a:lstStyle/>
        <a:p>
          <a:r>
            <a:rPr lang="es-ES" dirty="0"/>
            <a:t>agujas huecas (de inyecciones)</a:t>
          </a:r>
        </a:p>
      </dgm:t>
    </dgm:pt>
    <dgm:pt modelId="{A7A3FD4E-D6F9-4F33-97DE-C64AD1B3569C}" type="parTrans" cxnId="{3A1F2A07-CC4D-4DBB-928B-713245DA128B}">
      <dgm:prSet/>
      <dgm:spPr/>
      <dgm:t>
        <a:bodyPr/>
        <a:lstStyle/>
        <a:p>
          <a:endParaRPr lang="es-ES"/>
        </a:p>
      </dgm:t>
    </dgm:pt>
    <dgm:pt modelId="{6DF84003-385C-4CD9-B111-F387F9F5BE6C}" type="sibTrans" cxnId="{3A1F2A07-CC4D-4DBB-928B-713245DA128B}">
      <dgm:prSet/>
      <dgm:spPr/>
      <dgm:t>
        <a:bodyPr/>
        <a:lstStyle/>
        <a:p>
          <a:endParaRPr lang="es-ES"/>
        </a:p>
      </dgm:t>
    </dgm:pt>
    <dgm:pt modelId="{9A562CA8-05CA-4EF9-98A9-1B02F81F3ADC}">
      <dgm:prSet phldrT="[Texto]"/>
      <dgm:spPr/>
      <dgm:t>
        <a:bodyPr/>
        <a:lstStyle/>
        <a:p>
          <a:r>
            <a:rPr lang="es-ES" dirty="0"/>
            <a:t>hojas de bisturí</a:t>
          </a:r>
        </a:p>
      </dgm:t>
    </dgm:pt>
    <dgm:pt modelId="{851AD428-8A90-4A10-AA22-E925679606FA}" type="parTrans" cxnId="{3F2D01D7-92C1-479A-B945-B8B93BC93656}">
      <dgm:prSet/>
      <dgm:spPr/>
      <dgm:t>
        <a:bodyPr/>
        <a:lstStyle/>
        <a:p>
          <a:endParaRPr lang="es-ES"/>
        </a:p>
      </dgm:t>
    </dgm:pt>
    <dgm:pt modelId="{5EF6142E-9C4C-4203-A65D-59AC2DE0A2D6}" type="sibTrans" cxnId="{3F2D01D7-92C1-479A-B945-B8B93BC93656}">
      <dgm:prSet/>
      <dgm:spPr/>
      <dgm:t>
        <a:bodyPr/>
        <a:lstStyle/>
        <a:p>
          <a:endParaRPr lang="es-ES"/>
        </a:p>
      </dgm:t>
    </dgm:pt>
    <dgm:pt modelId="{B8E96EF3-3013-43F9-BF37-4171BF19DDC4}">
      <dgm:prSet phldrT="[Texto]"/>
      <dgm:spPr/>
      <dgm:t>
        <a:bodyPr/>
        <a:lstStyle/>
        <a:p>
          <a:r>
            <a:rPr lang="es-ES" dirty="0"/>
            <a:t>Tijeras</a:t>
          </a:r>
        </a:p>
      </dgm:t>
    </dgm:pt>
    <dgm:pt modelId="{F391E85C-8B9D-4766-A5D5-B60148171675}" type="parTrans" cxnId="{4081D705-6E7E-469E-A82D-E2C245B393C5}">
      <dgm:prSet/>
      <dgm:spPr/>
      <dgm:t>
        <a:bodyPr/>
        <a:lstStyle/>
        <a:p>
          <a:endParaRPr lang="es-ES"/>
        </a:p>
      </dgm:t>
    </dgm:pt>
    <dgm:pt modelId="{53C27DBF-6F19-45BF-8ED4-BB0AF80DF59D}" type="sibTrans" cxnId="{4081D705-6E7E-469E-A82D-E2C245B393C5}">
      <dgm:prSet/>
      <dgm:spPr/>
      <dgm:t>
        <a:bodyPr/>
        <a:lstStyle/>
        <a:p>
          <a:endParaRPr lang="es-ES"/>
        </a:p>
      </dgm:t>
    </dgm:pt>
    <dgm:pt modelId="{F8C801D4-3E29-48F8-A989-6C09720BE7CE}">
      <dgm:prSet phldrT="[Texto]"/>
      <dgm:spPr/>
      <dgm:t>
        <a:bodyPr/>
        <a:lstStyle/>
        <a:p>
          <a:r>
            <a:rPr lang="es-ES" dirty="0"/>
            <a:t>pinzas de biopsia</a:t>
          </a:r>
        </a:p>
      </dgm:t>
    </dgm:pt>
    <dgm:pt modelId="{E0032AA5-DC0F-48DE-9C34-B68104700626}" type="parTrans" cxnId="{25E71683-26E1-447B-8719-C5513BE08698}">
      <dgm:prSet/>
      <dgm:spPr/>
      <dgm:t>
        <a:bodyPr/>
        <a:lstStyle/>
        <a:p>
          <a:endParaRPr lang="es-ES"/>
        </a:p>
      </dgm:t>
    </dgm:pt>
    <dgm:pt modelId="{086FABB1-16A3-41A1-A3D5-7308C756AF41}" type="sibTrans" cxnId="{25E71683-26E1-447B-8719-C5513BE08698}">
      <dgm:prSet/>
      <dgm:spPr/>
      <dgm:t>
        <a:bodyPr/>
        <a:lstStyle/>
        <a:p>
          <a:endParaRPr lang="es-ES"/>
        </a:p>
      </dgm:t>
    </dgm:pt>
    <dgm:pt modelId="{631D900C-1986-4838-AD0F-BFBD42FEE834}">
      <dgm:prSet phldrT="[Texto]"/>
      <dgm:spPr/>
      <dgm:t>
        <a:bodyPr/>
        <a:lstStyle/>
        <a:p>
          <a:r>
            <a:rPr lang="es-ES"/>
            <a:t>ampollas de vidrio con material infectante </a:t>
          </a:r>
          <a:endParaRPr lang="es-ES" dirty="0"/>
        </a:p>
      </dgm:t>
    </dgm:pt>
    <dgm:pt modelId="{1ABF839F-1808-4701-B936-0412266CB8A5}" type="parTrans" cxnId="{E48E5A4B-EB2F-4747-AFE0-B057D419F22F}">
      <dgm:prSet/>
      <dgm:spPr/>
      <dgm:t>
        <a:bodyPr/>
        <a:lstStyle/>
        <a:p>
          <a:endParaRPr lang="es-ES"/>
        </a:p>
      </dgm:t>
    </dgm:pt>
    <dgm:pt modelId="{64A23782-8867-4DDD-9F5D-398648131F5B}" type="sibTrans" cxnId="{E48E5A4B-EB2F-4747-AFE0-B057D419F22F}">
      <dgm:prSet/>
      <dgm:spPr/>
      <dgm:t>
        <a:bodyPr/>
        <a:lstStyle/>
        <a:p>
          <a:endParaRPr lang="es-ES"/>
        </a:p>
      </dgm:t>
    </dgm:pt>
    <dgm:pt modelId="{BE1B8115-2F3F-482D-91E3-319250506CFA}" type="pres">
      <dgm:prSet presAssocID="{C30D6A13-1172-4184-AD04-992A0139D631}" presName="Name0" presStyleCnt="0">
        <dgm:presLayoutVars>
          <dgm:dir/>
          <dgm:resizeHandles val="exact"/>
        </dgm:presLayoutVars>
      </dgm:prSet>
      <dgm:spPr/>
    </dgm:pt>
    <dgm:pt modelId="{14D84FA5-1B64-4AAD-938D-7BD1354A2F55}" type="pres">
      <dgm:prSet presAssocID="{C30D6A13-1172-4184-AD04-992A0139D631}" presName="fgShape" presStyleLbl="fgShp" presStyleIdx="0" presStyleCnt="1"/>
      <dgm:spPr/>
    </dgm:pt>
    <dgm:pt modelId="{DACE1A69-5632-4FCE-8D01-50E07C797AD7}" type="pres">
      <dgm:prSet presAssocID="{C30D6A13-1172-4184-AD04-992A0139D631}" presName="linComp" presStyleCnt="0"/>
      <dgm:spPr/>
    </dgm:pt>
    <dgm:pt modelId="{FA07A317-DCE5-4A20-AFBF-18DC5B5A7C41}" type="pres">
      <dgm:prSet presAssocID="{0487E27B-D883-4789-9ED9-21C014344312}" presName="compNode" presStyleCnt="0"/>
      <dgm:spPr/>
    </dgm:pt>
    <dgm:pt modelId="{7541DC5C-C453-4738-93C6-48413E940C29}" type="pres">
      <dgm:prSet presAssocID="{0487E27B-D883-4789-9ED9-21C014344312}" presName="bkgdShape" presStyleLbl="node1" presStyleIdx="0" presStyleCnt="6" custLinFactNeighborX="535" custLinFactNeighborY="589"/>
      <dgm:spPr/>
    </dgm:pt>
    <dgm:pt modelId="{C0AAEF5E-A9F4-452B-9DB4-3A2F3FAFF52F}" type="pres">
      <dgm:prSet presAssocID="{0487E27B-D883-4789-9ED9-21C014344312}" presName="nodeTx" presStyleLbl="node1" presStyleIdx="0" presStyleCnt="6">
        <dgm:presLayoutVars>
          <dgm:bulletEnabled val="1"/>
        </dgm:presLayoutVars>
      </dgm:prSet>
      <dgm:spPr/>
    </dgm:pt>
    <dgm:pt modelId="{A98ACF2B-8210-42F0-B0AF-DCE30D164637}" type="pres">
      <dgm:prSet presAssocID="{0487E27B-D883-4789-9ED9-21C014344312}" presName="invisiNode" presStyleLbl="node1" presStyleIdx="0" presStyleCnt="6"/>
      <dgm:spPr/>
    </dgm:pt>
    <dgm:pt modelId="{F6F61BBC-EAFB-4A60-88EB-75FF73DE11E4}" type="pres">
      <dgm:prSet presAssocID="{0487E27B-D883-4789-9ED9-21C014344312}"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dgm:spPr>
    </dgm:pt>
    <dgm:pt modelId="{09AE2958-602E-4980-81FA-58758EF6BD6C}" type="pres">
      <dgm:prSet presAssocID="{E55BB5E6-E0CD-4E1A-A6CB-7EA40AACECBA}" presName="sibTrans" presStyleLbl="sibTrans2D1" presStyleIdx="0" presStyleCnt="0"/>
      <dgm:spPr/>
    </dgm:pt>
    <dgm:pt modelId="{CBB2962F-69E7-4DCE-AEAE-63C8C98FD60E}" type="pres">
      <dgm:prSet presAssocID="{EA844122-6D02-4A56-AD0B-85FBD28C96A5}" presName="compNode" presStyleCnt="0"/>
      <dgm:spPr/>
    </dgm:pt>
    <dgm:pt modelId="{3421EACF-6086-4E1E-8548-84902C338207}" type="pres">
      <dgm:prSet presAssocID="{EA844122-6D02-4A56-AD0B-85FBD28C96A5}" presName="bkgdShape" presStyleLbl="node1" presStyleIdx="1" presStyleCnt="6"/>
      <dgm:spPr/>
    </dgm:pt>
    <dgm:pt modelId="{BBADB95B-1080-4EDE-9180-8D543CF9C7BD}" type="pres">
      <dgm:prSet presAssocID="{EA844122-6D02-4A56-AD0B-85FBD28C96A5}" presName="nodeTx" presStyleLbl="node1" presStyleIdx="1" presStyleCnt="6">
        <dgm:presLayoutVars>
          <dgm:bulletEnabled val="1"/>
        </dgm:presLayoutVars>
      </dgm:prSet>
      <dgm:spPr/>
    </dgm:pt>
    <dgm:pt modelId="{5F2BBA8E-C1C4-4DDF-9CBC-8CE00C926FBC}" type="pres">
      <dgm:prSet presAssocID="{EA844122-6D02-4A56-AD0B-85FBD28C96A5}" presName="invisiNode" presStyleLbl="node1" presStyleIdx="1" presStyleCnt="6"/>
      <dgm:spPr/>
    </dgm:pt>
    <dgm:pt modelId="{9F651517-DDA7-4610-BE2C-ECEEA73B4B86}" type="pres">
      <dgm:prSet presAssocID="{EA844122-6D02-4A56-AD0B-85FBD28C96A5}"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dgm:spPr>
    </dgm:pt>
    <dgm:pt modelId="{B3146874-9EE7-4190-BC5E-11546A8B8075}" type="pres">
      <dgm:prSet presAssocID="{6DF84003-385C-4CD9-B111-F387F9F5BE6C}" presName="sibTrans" presStyleLbl="sibTrans2D1" presStyleIdx="0" presStyleCnt="0"/>
      <dgm:spPr/>
    </dgm:pt>
    <dgm:pt modelId="{806F6E47-D438-4043-A9B4-80A6B084BCC1}" type="pres">
      <dgm:prSet presAssocID="{9A562CA8-05CA-4EF9-98A9-1B02F81F3ADC}" presName="compNode" presStyleCnt="0"/>
      <dgm:spPr/>
    </dgm:pt>
    <dgm:pt modelId="{D7AD60C4-341B-476E-B13F-924F390719CB}" type="pres">
      <dgm:prSet presAssocID="{9A562CA8-05CA-4EF9-98A9-1B02F81F3ADC}" presName="bkgdShape" presStyleLbl="node1" presStyleIdx="2" presStyleCnt="6"/>
      <dgm:spPr/>
    </dgm:pt>
    <dgm:pt modelId="{B1A7E553-C7F9-4653-8E34-EE5E96207DD9}" type="pres">
      <dgm:prSet presAssocID="{9A562CA8-05CA-4EF9-98A9-1B02F81F3ADC}" presName="nodeTx" presStyleLbl="node1" presStyleIdx="2" presStyleCnt="6">
        <dgm:presLayoutVars>
          <dgm:bulletEnabled val="1"/>
        </dgm:presLayoutVars>
      </dgm:prSet>
      <dgm:spPr/>
    </dgm:pt>
    <dgm:pt modelId="{F9F90306-675F-4940-8583-1CE07073BFCA}" type="pres">
      <dgm:prSet presAssocID="{9A562CA8-05CA-4EF9-98A9-1B02F81F3ADC}" presName="invisiNode" presStyleLbl="node1" presStyleIdx="2" presStyleCnt="6"/>
      <dgm:spPr/>
    </dgm:pt>
    <dgm:pt modelId="{3669CD03-38A9-486B-B4BD-4B5360D0C4B3}" type="pres">
      <dgm:prSet presAssocID="{9A562CA8-05CA-4EF9-98A9-1B02F81F3ADC}"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2984D00A-DCA3-45AC-862C-6046EFBC6FD4}" type="pres">
      <dgm:prSet presAssocID="{5EF6142E-9C4C-4203-A65D-59AC2DE0A2D6}" presName="sibTrans" presStyleLbl="sibTrans2D1" presStyleIdx="0" presStyleCnt="0"/>
      <dgm:spPr/>
    </dgm:pt>
    <dgm:pt modelId="{712A419A-D2D6-49B5-8BE9-8103B1AFFA44}" type="pres">
      <dgm:prSet presAssocID="{B8E96EF3-3013-43F9-BF37-4171BF19DDC4}" presName="compNode" presStyleCnt="0"/>
      <dgm:spPr/>
    </dgm:pt>
    <dgm:pt modelId="{94D747CC-CE34-46DB-B867-A5ECA06DD3C4}" type="pres">
      <dgm:prSet presAssocID="{B8E96EF3-3013-43F9-BF37-4171BF19DDC4}" presName="bkgdShape" presStyleLbl="node1" presStyleIdx="3" presStyleCnt="6"/>
      <dgm:spPr/>
    </dgm:pt>
    <dgm:pt modelId="{C83E8E87-2CD7-4910-AA76-68D5622FCBD1}" type="pres">
      <dgm:prSet presAssocID="{B8E96EF3-3013-43F9-BF37-4171BF19DDC4}" presName="nodeTx" presStyleLbl="node1" presStyleIdx="3" presStyleCnt="6">
        <dgm:presLayoutVars>
          <dgm:bulletEnabled val="1"/>
        </dgm:presLayoutVars>
      </dgm:prSet>
      <dgm:spPr/>
    </dgm:pt>
    <dgm:pt modelId="{E4314377-A550-4E7D-9998-93D9F82C4E23}" type="pres">
      <dgm:prSet presAssocID="{B8E96EF3-3013-43F9-BF37-4171BF19DDC4}" presName="invisiNode" presStyleLbl="node1" presStyleIdx="3" presStyleCnt="6"/>
      <dgm:spPr/>
    </dgm:pt>
    <dgm:pt modelId="{D0727D34-6537-4AE8-936B-1048FD656AB3}" type="pres">
      <dgm:prSet presAssocID="{B8E96EF3-3013-43F9-BF37-4171BF19DDC4}"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 modelId="{DB9DB63F-0541-49B4-9A0D-91D4D863BB40}" type="pres">
      <dgm:prSet presAssocID="{53C27DBF-6F19-45BF-8ED4-BB0AF80DF59D}" presName="sibTrans" presStyleLbl="sibTrans2D1" presStyleIdx="0" presStyleCnt="0"/>
      <dgm:spPr/>
    </dgm:pt>
    <dgm:pt modelId="{97C1DE72-BF30-4BA1-B44D-2E6CD755E9B8}" type="pres">
      <dgm:prSet presAssocID="{F8C801D4-3E29-48F8-A989-6C09720BE7CE}" presName="compNode" presStyleCnt="0"/>
      <dgm:spPr/>
    </dgm:pt>
    <dgm:pt modelId="{2C2CB281-D2AC-4270-BF28-C8C060161B15}" type="pres">
      <dgm:prSet presAssocID="{F8C801D4-3E29-48F8-A989-6C09720BE7CE}" presName="bkgdShape" presStyleLbl="node1" presStyleIdx="4" presStyleCnt="6"/>
      <dgm:spPr/>
    </dgm:pt>
    <dgm:pt modelId="{6360B898-1FA9-49EF-B160-90B6CD381BE2}" type="pres">
      <dgm:prSet presAssocID="{F8C801D4-3E29-48F8-A989-6C09720BE7CE}" presName="nodeTx" presStyleLbl="node1" presStyleIdx="4" presStyleCnt="6">
        <dgm:presLayoutVars>
          <dgm:bulletEnabled val="1"/>
        </dgm:presLayoutVars>
      </dgm:prSet>
      <dgm:spPr/>
    </dgm:pt>
    <dgm:pt modelId="{24EBD660-1602-481E-8B80-5B487C422BDC}" type="pres">
      <dgm:prSet presAssocID="{F8C801D4-3E29-48F8-A989-6C09720BE7CE}" presName="invisiNode" presStyleLbl="node1" presStyleIdx="4" presStyleCnt="6"/>
      <dgm:spPr/>
    </dgm:pt>
    <dgm:pt modelId="{D2179D02-3996-4AB4-90C1-36321CC6A1D9}" type="pres">
      <dgm:prSet presAssocID="{F8C801D4-3E29-48F8-A989-6C09720BE7CE}"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dgm:spPr>
    </dgm:pt>
    <dgm:pt modelId="{D2352985-39E3-4CA6-BB82-83D24C6F7B31}" type="pres">
      <dgm:prSet presAssocID="{086FABB1-16A3-41A1-A3D5-7308C756AF41}" presName="sibTrans" presStyleLbl="sibTrans2D1" presStyleIdx="0" presStyleCnt="0"/>
      <dgm:spPr/>
    </dgm:pt>
    <dgm:pt modelId="{398737DB-CCEE-47D5-B875-B4995FE929F4}" type="pres">
      <dgm:prSet presAssocID="{631D900C-1986-4838-AD0F-BFBD42FEE834}" presName="compNode" presStyleCnt="0"/>
      <dgm:spPr/>
    </dgm:pt>
    <dgm:pt modelId="{D6906303-5EBF-47C7-9E3B-89F72ED57EF7}" type="pres">
      <dgm:prSet presAssocID="{631D900C-1986-4838-AD0F-BFBD42FEE834}" presName="bkgdShape" presStyleLbl="node1" presStyleIdx="5" presStyleCnt="6"/>
      <dgm:spPr/>
    </dgm:pt>
    <dgm:pt modelId="{474E8DB7-2958-4E63-9F8A-E8B27180531A}" type="pres">
      <dgm:prSet presAssocID="{631D900C-1986-4838-AD0F-BFBD42FEE834}" presName="nodeTx" presStyleLbl="node1" presStyleIdx="5" presStyleCnt="6">
        <dgm:presLayoutVars>
          <dgm:bulletEnabled val="1"/>
        </dgm:presLayoutVars>
      </dgm:prSet>
      <dgm:spPr/>
    </dgm:pt>
    <dgm:pt modelId="{F3D98A37-99DF-4D87-85D3-0D99F7488458}" type="pres">
      <dgm:prSet presAssocID="{631D900C-1986-4838-AD0F-BFBD42FEE834}" presName="invisiNode" presStyleLbl="node1" presStyleIdx="5" presStyleCnt="6"/>
      <dgm:spPr/>
    </dgm:pt>
    <dgm:pt modelId="{22AC986A-85B4-4ABF-AF8B-DC63B56AE6A8}" type="pres">
      <dgm:prSet presAssocID="{631D900C-1986-4838-AD0F-BFBD42FEE834}"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2000" r="-22000"/>
          </a:stretch>
        </a:blipFill>
      </dgm:spPr>
    </dgm:pt>
  </dgm:ptLst>
  <dgm:cxnLst>
    <dgm:cxn modelId="{C73C9300-DB96-45DE-9473-CD2456F2E113}" type="presOf" srcId="{F8C801D4-3E29-48F8-A989-6C09720BE7CE}" destId="{6360B898-1FA9-49EF-B160-90B6CD381BE2}" srcOrd="1" destOrd="0" presId="urn:microsoft.com/office/officeart/2005/8/layout/hList7"/>
    <dgm:cxn modelId="{3FFC8A01-E6DE-4556-85A5-2F8F5CE47EE3}" type="presOf" srcId="{EA844122-6D02-4A56-AD0B-85FBD28C96A5}" destId="{BBADB95B-1080-4EDE-9180-8D543CF9C7BD}" srcOrd="1" destOrd="0" presId="urn:microsoft.com/office/officeart/2005/8/layout/hList7"/>
    <dgm:cxn modelId="{D5BF5B04-2A08-4A1D-8844-08249DE1DC30}" type="presOf" srcId="{6DF84003-385C-4CD9-B111-F387F9F5BE6C}" destId="{B3146874-9EE7-4190-BC5E-11546A8B8075}" srcOrd="0" destOrd="0" presId="urn:microsoft.com/office/officeart/2005/8/layout/hList7"/>
    <dgm:cxn modelId="{4081D705-6E7E-469E-A82D-E2C245B393C5}" srcId="{C30D6A13-1172-4184-AD04-992A0139D631}" destId="{B8E96EF3-3013-43F9-BF37-4171BF19DDC4}" srcOrd="3" destOrd="0" parTransId="{F391E85C-8B9D-4766-A5D5-B60148171675}" sibTransId="{53C27DBF-6F19-45BF-8ED4-BB0AF80DF59D}"/>
    <dgm:cxn modelId="{3A1F2A07-CC4D-4DBB-928B-713245DA128B}" srcId="{C30D6A13-1172-4184-AD04-992A0139D631}" destId="{EA844122-6D02-4A56-AD0B-85FBD28C96A5}" srcOrd="1" destOrd="0" parTransId="{A7A3FD4E-D6F9-4F33-97DE-C64AD1B3569C}" sibTransId="{6DF84003-385C-4CD9-B111-F387F9F5BE6C}"/>
    <dgm:cxn modelId="{B371F509-F6B9-412F-B850-E9491083FEBE}" type="presOf" srcId="{53C27DBF-6F19-45BF-8ED4-BB0AF80DF59D}" destId="{DB9DB63F-0541-49B4-9A0D-91D4D863BB40}" srcOrd="0" destOrd="0" presId="urn:microsoft.com/office/officeart/2005/8/layout/hList7"/>
    <dgm:cxn modelId="{8536D11F-4277-4B13-81E5-00B2DB664B64}" type="presOf" srcId="{5EF6142E-9C4C-4203-A65D-59AC2DE0A2D6}" destId="{2984D00A-DCA3-45AC-862C-6046EFBC6FD4}" srcOrd="0" destOrd="0" presId="urn:microsoft.com/office/officeart/2005/8/layout/hList7"/>
    <dgm:cxn modelId="{B6CFFA34-61B1-4737-89ED-622C24B37982}" type="presOf" srcId="{0487E27B-D883-4789-9ED9-21C014344312}" destId="{C0AAEF5E-A9F4-452B-9DB4-3A2F3FAFF52F}" srcOrd="1" destOrd="0" presId="urn:microsoft.com/office/officeart/2005/8/layout/hList7"/>
    <dgm:cxn modelId="{9DA9C13B-63F6-435E-A415-7462D8385083}" type="presOf" srcId="{631D900C-1986-4838-AD0F-BFBD42FEE834}" destId="{D6906303-5EBF-47C7-9E3B-89F72ED57EF7}" srcOrd="0" destOrd="0" presId="urn:microsoft.com/office/officeart/2005/8/layout/hList7"/>
    <dgm:cxn modelId="{510B465E-1EFB-4ED3-A99E-86E91F1B6F95}" type="presOf" srcId="{631D900C-1986-4838-AD0F-BFBD42FEE834}" destId="{474E8DB7-2958-4E63-9F8A-E8B27180531A}" srcOrd="1" destOrd="0" presId="urn:microsoft.com/office/officeart/2005/8/layout/hList7"/>
    <dgm:cxn modelId="{8BAAC062-7290-4E9F-BFCF-94B949411D76}" type="presOf" srcId="{F8C801D4-3E29-48F8-A989-6C09720BE7CE}" destId="{2C2CB281-D2AC-4270-BF28-C8C060161B15}" srcOrd="0" destOrd="0" presId="urn:microsoft.com/office/officeart/2005/8/layout/hList7"/>
    <dgm:cxn modelId="{B6068147-9531-4F6D-8E89-0DCE1ED42479}" type="presOf" srcId="{0487E27B-D883-4789-9ED9-21C014344312}" destId="{7541DC5C-C453-4738-93C6-48413E940C29}" srcOrd="0" destOrd="0" presId="urn:microsoft.com/office/officeart/2005/8/layout/hList7"/>
    <dgm:cxn modelId="{E48E5A4B-EB2F-4747-AFE0-B057D419F22F}" srcId="{C30D6A13-1172-4184-AD04-992A0139D631}" destId="{631D900C-1986-4838-AD0F-BFBD42FEE834}" srcOrd="5" destOrd="0" parTransId="{1ABF839F-1808-4701-B936-0412266CB8A5}" sibTransId="{64A23782-8867-4DDD-9F5D-398648131F5B}"/>
    <dgm:cxn modelId="{2D19D76B-5A30-4A2B-8858-984FDB8DCFE4}" type="presOf" srcId="{086FABB1-16A3-41A1-A3D5-7308C756AF41}" destId="{D2352985-39E3-4CA6-BB82-83D24C6F7B31}" srcOrd="0" destOrd="0" presId="urn:microsoft.com/office/officeart/2005/8/layout/hList7"/>
    <dgm:cxn modelId="{BB5D504F-4027-4014-AF22-9F6892044132}" type="presOf" srcId="{9A562CA8-05CA-4EF9-98A9-1B02F81F3ADC}" destId="{D7AD60C4-341B-476E-B13F-924F390719CB}" srcOrd="0" destOrd="0" presId="urn:microsoft.com/office/officeart/2005/8/layout/hList7"/>
    <dgm:cxn modelId="{DDF99972-5FBD-4541-9A5F-3C0486BAB544}" type="presOf" srcId="{B8E96EF3-3013-43F9-BF37-4171BF19DDC4}" destId="{94D747CC-CE34-46DB-B867-A5ECA06DD3C4}" srcOrd="0" destOrd="0" presId="urn:microsoft.com/office/officeart/2005/8/layout/hList7"/>
    <dgm:cxn modelId="{B202CD59-FEE5-46C8-99FE-D4C349E92E15}" type="presOf" srcId="{EA844122-6D02-4A56-AD0B-85FBD28C96A5}" destId="{3421EACF-6086-4E1E-8548-84902C338207}" srcOrd="0" destOrd="0" presId="urn:microsoft.com/office/officeart/2005/8/layout/hList7"/>
    <dgm:cxn modelId="{18FD6A7B-4A8B-4D3F-B64D-637078765FDA}" srcId="{C30D6A13-1172-4184-AD04-992A0139D631}" destId="{0487E27B-D883-4789-9ED9-21C014344312}" srcOrd="0" destOrd="0" parTransId="{69B5E173-55D1-4BD0-9D63-EB6851499805}" sibTransId="{E55BB5E6-E0CD-4E1A-A6CB-7EA40AACECBA}"/>
    <dgm:cxn modelId="{25E71683-26E1-447B-8719-C5513BE08698}" srcId="{C30D6A13-1172-4184-AD04-992A0139D631}" destId="{F8C801D4-3E29-48F8-A989-6C09720BE7CE}" srcOrd="4" destOrd="0" parTransId="{E0032AA5-DC0F-48DE-9C34-B68104700626}" sibTransId="{086FABB1-16A3-41A1-A3D5-7308C756AF41}"/>
    <dgm:cxn modelId="{3895E988-EFEE-4E3F-BD23-CDF95147D6EE}" type="presOf" srcId="{B8E96EF3-3013-43F9-BF37-4171BF19DDC4}" destId="{C83E8E87-2CD7-4910-AA76-68D5622FCBD1}" srcOrd="1" destOrd="0" presId="urn:microsoft.com/office/officeart/2005/8/layout/hList7"/>
    <dgm:cxn modelId="{9E69D3B4-732C-467B-9FDB-0310F861E346}" type="presOf" srcId="{C30D6A13-1172-4184-AD04-992A0139D631}" destId="{BE1B8115-2F3F-482D-91E3-319250506CFA}" srcOrd="0" destOrd="0" presId="urn:microsoft.com/office/officeart/2005/8/layout/hList7"/>
    <dgm:cxn modelId="{EA04B6D0-963C-426B-9B73-977F74D8BFCD}" type="presOf" srcId="{9A562CA8-05CA-4EF9-98A9-1B02F81F3ADC}" destId="{B1A7E553-C7F9-4653-8E34-EE5E96207DD9}" srcOrd="1" destOrd="0" presId="urn:microsoft.com/office/officeart/2005/8/layout/hList7"/>
    <dgm:cxn modelId="{3F2D01D7-92C1-479A-B945-B8B93BC93656}" srcId="{C30D6A13-1172-4184-AD04-992A0139D631}" destId="{9A562CA8-05CA-4EF9-98A9-1B02F81F3ADC}" srcOrd="2" destOrd="0" parTransId="{851AD428-8A90-4A10-AA22-E925679606FA}" sibTransId="{5EF6142E-9C4C-4203-A65D-59AC2DE0A2D6}"/>
    <dgm:cxn modelId="{C8B860EF-2C81-429B-A73C-810AA52AA43C}" type="presOf" srcId="{E55BB5E6-E0CD-4E1A-A6CB-7EA40AACECBA}" destId="{09AE2958-602E-4980-81FA-58758EF6BD6C}" srcOrd="0" destOrd="0" presId="urn:microsoft.com/office/officeart/2005/8/layout/hList7"/>
    <dgm:cxn modelId="{99997D68-255E-4972-8DA6-DA506BFBEAF2}" type="presParOf" srcId="{BE1B8115-2F3F-482D-91E3-319250506CFA}" destId="{14D84FA5-1B64-4AAD-938D-7BD1354A2F55}" srcOrd="0" destOrd="0" presId="urn:microsoft.com/office/officeart/2005/8/layout/hList7"/>
    <dgm:cxn modelId="{55790BEA-3509-49AF-8AF4-5CD79AF45DC8}" type="presParOf" srcId="{BE1B8115-2F3F-482D-91E3-319250506CFA}" destId="{DACE1A69-5632-4FCE-8D01-50E07C797AD7}" srcOrd="1" destOrd="0" presId="urn:microsoft.com/office/officeart/2005/8/layout/hList7"/>
    <dgm:cxn modelId="{907373BE-A7F2-477A-8760-84B09286E40C}" type="presParOf" srcId="{DACE1A69-5632-4FCE-8D01-50E07C797AD7}" destId="{FA07A317-DCE5-4A20-AFBF-18DC5B5A7C41}" srcOrd="0" destOrd="0" presId="urn:microsoft.com/office/officeart/2005/8/layout/hList7"/>
    <dgm:cxn modelId="{6BA782B0-E882-4062-A484-9FAED47D66D7}" type="presParOf" srcId="{FA07A317-DCE5-4A20-AFBF-18DC5B5A7C41}" destId="{7541DC5C-C453-4738-93C6-48413E940C29}" srcOrd="0" destOrd="0" presId="urn:microsoft.com/office/officeart/2005/8/layout/hList7"/>
    <dgm:cxn modelId="{1F836383-A2F7-4CB1-A158-808DFCB967DF}" type="presParOf" srcId="{FA07A317-DCE5-4A20-AFBF-18DC5B5A7C41}" destId="{C0AAEF5E-A9F4-452B-9DB4-3A2F3FAFF52F}" srcOrd="1" destOrd="0" presId="urn:microsoft.com/office/officeart/2005/8/layout/hList7"/>
    <dgm:cxn modelId="{26A22814-4E74-4700-A8D2-83EDBFD4C397}" type="presParOf" srcId="{FA07A317-DCE5-4A20-AFBF-18DC5B5A7C41}" destId="{A98ACF2B-8210-42F0-B0AF-DCE30D164637}" srcOrd="2" destOrd="0" presId="urn:microsoft.com/office/officeart/2005/8/layout/hList7"/>
    <dgm:cxn modelId="{7A5AAF9D-4224-48BE-990A-D071145C1F85}" type="presParOf" srcId="{FA07A317-DCE5-4A20-AFBF-18DC5B5A7C41}" destId="{F6F61BBC-EAFB-4A60-88EB-75FF73DE11E4}" srcOrd="3" destOrd="0" presId="urn:microsoft.com/office/officeart/2005/8/layout/hList7"/>
    <dgm:cxn modelId="{597C56FD-5515-442E-BE05-772FE9295882}" type="presParOf" srcId="{DACE1A69-5632-4FCE-8D01-50E07C797AD7}" destId="{09AE2958-602E-4980-81FA-58758EF6BD6C}" srcOrd="1" destOrd="0" presId="urn:microsoft.com/office/officeart/2005/8/layout/hList7"/>
    <dgm:cxn modelId="{C07573F6-E753-4100-8DC3-D0FDFCA54080}" type="presParOf" srcId="{DACE1A69-5632-4FCE-8D01-50E07C797AD7}" destId="{CBB2962F-69E7-4DCE-AEAE-63C8C98FD60E}" srcOrd="2" destOrd="0" presId="urn:microsoft.com/office/officeart/2005/8/layout/hList7"/>
    <dgm:cxn modelId="{5F1EBEA2-F855-420D-8F33-66BFD1E35553}" type="presParOf" srcId="{CBB2962F-69E7-4DCE-AEAE-63C8C98FD60E}" destId="{3421EACF-6086-4E1E-8548-84902C338207}" srcOrd="0" destOrd="0" presId="urn:microsoft.com/office/officeart/2005/8/layout/hList7"/>
    <dgm:cxn modelId="{40A82F4B-02FB-4792-B60B-02666A4E1BD3}" type="presParOf" srcId="{CBB2962F-69E7-4DCE-AEAE-63C8C98FD60E}" destId="{BBADB95B-1080-4EDE-9180-8D543CF9C7BD}" srcOrd="1" destOrd="0" presId="urn:microsoft.com/office/officeart/2005/8/layout/hList7"/>
    <dgm:cxn modelId="{D214F3A4-0E13-4F56-8BD6-22F511383237}" type="presParOf" srcId="{CBB2962F-69E7-4DCE-AEAE-63C8C98FD60E}" destId="{5F2BBA8E-C1C4-4DDF-9CBC-8CE00C926FBC}" srcOrd="2" destOrd="0" presId="urn:microsoft.com/office/officeart/2005/8/layout/hList7"/>
    <dgm:cxn modelId="{4F16D2A7-A314-4BEE-9282-94ED37AA2CC7}" type="presParOf" srcId="{CBB2962F-69E7-4DCE-AEAE-63C8C98FD60E}" destId="{9F651517-DDA7-4610-BE2C-ECEEA73B4B86}" srcOrd="3" destOrd="0" presId="urn:microsoft.com/office/officeart/2005/8/layout/hList7"/>
    <dgm:cxn modelId="{AFB51F20-9B8C-48D0-ACD9-9AB044089590}" type="presParOf" srcId="{DACE1A69-5632-4FCE-8D01-50E07C797AD7}" destId="{B3146874-9EE7-4190-BC5E-11546A8B8075}" srcOrd="3" destOrd="0" presId="urn:microsoft.com/office/officeart/2005/8/layout/hList7"/>
    <dgm:cxn modelId="{46847E44-B653-40C0-8577-CD3DD9066B95}" type="presParOf" srcId="{DACE1A69-5632-4FCE-8D01-50E07C797AD7}" destId="{806F6E47-D438-4043-A9B4-80A6B084BCC1}" srcOrd="4" destOrd="0" presId="urn:microsoft.com/office/officeart/2005/8/layout/hList7"/>
    <dgm:cxn modelId="{E8B647E8-1416-4565-B662-616604EA44BF}" type="presParOf" srcId="{806F6E47-D438-4043-A9B4-80A6B084BCC1}" destId="{D7AD60C4-341B-476E-B13F-924F390719CB}" srcOrd="0" destOrd="0" presId="urn:microsoft.com/office/officeart/2005/8/layout/hList7"/>
    <dgm:cxn modelId="{4B3614F7-9074-46A8-981E-25068C7A3E27}" type="presParOf" srcId="{806F6E47-D438-4043-A9B4-80A6B084BCC1}" destId="{B1A7E553-C7F9-4653-8E34-EE5E96207DD9}" srcOrd="1" destOrd="0" presId="urn:microsoft.com/office/officeart/2005/8/layout/hList7"/>
    <dgm:cxn modelId="{5622E29E-A47C-4DF3-8FDA-9A61E717D28F}" type="presParOf" srcId="{806F6E47-D438-4043-A9B4-80A6B084BCC1}" destId="{F9F90306-675F-4940-8583-1CE07073BFCA}" srcOrd="2" destOrd="0" presId="urn:microsoft.com/office/officeart/2005/8/layout/hList7"/>
    <dgm:cxn modelId="{D645823F-991C-44F8-9F44-266FD715B45C}" type="presParOf" srcId="{806F6E47-D438-4043-A9B4-80A6B084BCC1}" destId="{3669CD03-38A9-486B-B4BD-4B5360D0C4B3}" srcOrd="3" destOrd="0" presId="urn:microsoft.com/office/officeart/2005/8/layout/hList7"/>
    <dgm:cxn modelId="{32ED05FD-3B9E-4222-BEB4-51C502FFD349}" type="presParOf" srcId="{DACE1A69-5632-4FCE-8D01-50E07C797AD7}" destId="{2984D00A-DCA3-45AC-862C-6046EFBC6FD4}" srcOrd="5" destOrd="0" presId="urn:microsoft.com/office/officeart/2005/8/layout/hList7"/>
    <dgm:cxn modelId="{44F325B8-6BF8-434A-9A20-18215125548B}" type="presParOf" srcId="{DACE1A69-5632-4FCE-8D01-50E07C797AD7}" destId="{712A419A-D2D6-49B5-8BE9-8103B1AFFA44}" srcOrd="6" destOrd="0" presId="urn:microsoft.com/office/officeart/2005/8/layout/hList7"/>
    <dgm:cxn modelId="{7D517606-7C07-4883-BA52-F3E2F3207F78}" type="presParOf" srcId="{712A419A-D2D6-49B5-8BE9-8103B1AFFA44}" destId="{94D747CC-CE34-46DB-B867-A5ECA06DD3C4}" srcOrd="0" destOrd="0" presId="urn:microsoft.com/office/officeart/2005/8/layout/hList7"/>
    <dgm:cxn modelId="{43EA8280-CC23-4392-A832-0CE0A5BA4B42}" type="presParOf" srcId="{712A419A-D2D6-49B5-8BE9-8103B1AFFA44}" destId="{C83E8E87-2CD7-4910-AA76-68D5622FCBD1}" srcOrd="1" destOrd="0" presId="urn:microsoft.com/office/officeart/2005/8/layout/hList7"/>
    <dgm:cxn modelId="{AD0255AD-32A0-4D3E-A4DF-C1D758E9DC17}" type="presParOf" srcId="{712A419A-D2D6-49B5-8BE9-8103B1AFFA44}" destId="{E4314377-A550-4E7D-9998-93D9F82C4E23}" srcOrd="2" destOrd="0" presId="urn:microsoft.com/office/officeart/2005/8/layout/hList7"/>
    <dgm:cxn modelId="{9A74BD23-0D97-493B-890B-24F7F3F5319E}" type="presParOf" srcId="{712A419A-D2D6-49B5-8BE9-8103B1AFFA44}" destId="{D0727D34-6537-4AE8-936B-1048FD656AB3}" srcOrd="3" destOrd="0" presId="urn:microsoft.com/office/officeart/2005/8/layout/hList7"/>
    <dgm:cxn modelId="{38A31071-72A0-4D8D-8987-3884583EACD5}" type="presParOf" srcId="{DACE1A69-5632-4FCE-8D01-50E07C797AD7}" destId="{DB9DB63F-0541-49B4-9A0D-91D4D863BB40}" srcOrd="7" destOrd="0" presId="urn:microsoft.com/office/officeart/2005/8/layout/hList7"/>
    <dgm:cxn modelId="{0B20C03E-88DC-4B4A-87FE-A6652B84F094}" type="presParOf" srcId="{DACE1A69-5632-4FCE-8D01-50E07C797AD7}" destId="{97C1DE72-BF30-4BA1-B44D-2E6CD755E9B8}" srcOrd="8" destOrd="0" presId="urn:microsoft.com/office/officeart/2005/8/layout/hList7"/>
    <dgm:cxn modelId="{5B2C07B3-4920-4B89-B58D-1CC1C0755612}" type="presParOf" srcId="{97C1DE72-BF30-4BA1-B44D-2E6CD755E9B8}" destId="{2C2CB281-D2AC-4270-BF28-C8C060161B15}" srcOrd="0" destOrd="0" presId="urn:microsoft.com/office/officeart/2005/8/layout/hList7"/>
    <dgm:cxn modelId="{32311D04-3559-44E7-9AC4-BC33CF5530F8}" type="presParOf" srcId="{97C1DE72-BF30-4BA1-B44D-2E6CD755E9B8}" destId="{6360B898-1FA9-49EF-B160-90B6CD381BE2}" srcOrd="1" destOrd="0" presId="urn:microsoft.com/office/officeart/2005/8/layout/hList7"/>
    <dgm:cxn modelId="{A6EDE24D-BA1E-4A58-BAE8-C618BCB462BE}" type="presParOf" srcId="{97C1DE72-BF30-4BA1-B44D-2E6CD755E9B8}" destId="{24EBD660-1602-481E-8B80-5B487C422BDC}" srcOrd="2" destOrd="0" presId="urn:microsoft.com/office/officeart/2005/8/layout/hList7"/>
    <dgm:cxn modelId="{A3D141CA-9A48-4033-88AC-1EA7A42DBFC9}" type="presParOf" srcId="{97C1DE72-BF30-4BA1-B44D-2E6CD755E9B8}" destId="{D2179D02-3996-4AB4-90C1-36321CC6A1D9}" srcOrd="3" destOrd="0" presId="urn:microsoft.com/office/officeart/2005/8/layout/hList7"/>
    <dgm:cxn modelId="{B4142028-36F2-4A68-B0FD-68F8FF1F256C}" type="presParOf" srcId="{DACE1A69-5632-4FCE-8D01-50E07C797AD7}" destId="{D2352985-39E3-4CA6-BB82-83D24C6F7B31}" srcOrd="9" destOrd="0" presId="urn:microsoft.com/office/officeart/2005/8/layout/hList7"/>
    <dgm:cxn modelId="{1C4B708D-EBAF-44A5-AEE4-B4EE621AFC64}" type="presParOf" srcId="{DACE1A69-5632-4FCE-8D01-50E07C797AD7}" destId="{398737DB-CCEE-47D5-B875-B4995FE929F4}" srcOrd="10" destOrd="0" presId="urn:microsoft.com/office/officeart/2005/8/layout/hList7"/>
    <dgm:cxn modelId="{E71DC3AF-67D4-4152-982E-A6E56969D069}" type="presParOf" srcId="{398737DB-CCEE-47D5-B875-B4995FE929F4}" destId="{D6906303-5EBF-47C7-9E3B-89F72ED57EF7}" srcOrd="0" destOrd="0" presId="urn:microsoft.com/office/officeart/2005/8/layout/hList7"/>
    <dgm:cxn modelId="{5592226B-9FC1-44B1-9819-ABED95BC07E6}" type="presParOf" srcId="{398737DB-CCEE-47D5-B875-B4995FE929F4}" destId="{474E8DB7-2958-4E63-9F8A-E8B27180531A}" srcOrd="1" destOrd="0" presId="urn:microsoft.com/office/officeart/2005/8/layout/hList7"/>
    <dgm:cxn modelId="{78EB431F-7370-4F85-91A0-69775E4DBB4B}" type="presParOf" srcId="{398737DB-CCEE-47D5-B875-B4995FE929F4}" destId="{F3D98A37-99DF-4D87-85D3-0D99F7488458}" srcOrd="2" destOrd="0" presId="urn:microsoft.com/office/officeart/2005/8/layout/hList7"/>
    <dgm:cxn modelId="{FD560326-9D1E-48CA-B657-374BBFF24484}" type="presParOf" srcId="{398737DB-CCEE-47D5-B875-B4995FE929F4}" destId="{22AC986A-85B4-4ABF-AF8B-DC63B56AE6A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D42C4-997B-492E-B783-9F137AE5366A}">
      <dsp:nvSpPr>
        <dsp:cNvPr id="0" name=""/>
        <dsp:cNvSpPr/>
      </dsp:nvSpPr>
      <dsp:spPr>
        <a:xfrm>
          <a:off x="3987013" y="1283"/>
          <a:ext cx="1323330" cy="13233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Microorganismo</a:t>
          </a:r>
        </a:p>
      </dsp:txBody>
      <dsp:txXfrm>
        <a:off x="4180810" y="195080"/>
        <a:ext cx="935736" cy="935736"/>
      </dsp:txXfrm>
    </dsp:sp>
    <dsp:sp modelId="{6E9857C0-0B53-40EA-9902-FC6B775759ED}">
      <dsp:nvSpPr>
        <dsp:cNvPr id="0" name=""/>
        <dsp:cNvSpPr/>
      </dsp:nvSpPr>
      <dsp:spPr>
        <a:xfrm rot="1800000">
          <a:off x="5324711" y="931612"/>
          <a:ext cx="352188" cy="4466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5331789" y="994523"/>
        <a:ext cx="246532" cy="267973"/>
      </dsp:txXfrm>
    </dsp:sp>
    <dsp:sp modelId="{D8754ECB-5434-42C9-B4C4-E5F5D1E64D65}">
      <dsp:nvSpPr>
        <dsp:cNvPr id="0" name=""/>
        <dsp:cNvSpPr/>
      </dsp:nvSpPr>
      <dsp:spPr>
        <a:xfrm>
          <a:off x="5708531" y="995202"/>
          <a:ext cx="1323330" cy="13233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Reservorio (Humanos, plantas, animales)</a:t>
          </a:r>
        </a:p>
      </dsp:txBody>
      <dsp:txXfrm>
        <a:off x="5902328" y="1188999"/>
        <a:ext cx="935736" cy="935736"/>
      </dsp:txXfrm>
    </dsp:sp>
    <dsp:sp modelId="{6F69B9AD-06C9-45FA-9656-21C291281207}">
      <dsp:nvSpPr>
        <dsp:cNvPr id="0" name=""/>
        <dsp:cNvSpPr/>
      </dsp:nvSpPr>
      <dsp:spPr>
        <a:xfrm rot="5400000">
          <a:off x="6194101" y="2417505"/>
          <a:ext cx="352188" cy="4466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6246929" y="2454002"/>
        <a:ext cx="246532" cy="267973"/>
      </dsp:txXfrm>
    </dsp:sp>
    <dsp:sp modelId="{97640AE3-DD72-4567-943B-C1C515D414D1}">
      <dsp:nvSpPr>
        <dsp:cNvPr id="0" name=""/>
        <dsp:cNvSpPr/>
      </dsp:nvSpPr>
      <dsp:spPr>
        <a:xfrm>
          <a:off x="5708531" y="2983038"/>
          <a:ext cx="1323330" cy="13233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Puerta de salida</a:t>
          </a:r>
        </a:p>
      </dsp:txBody>
      <dsp:txXfrm>
        <a:off x="5902328" y="3176835"/>
        <a:ext cx="935736" cy="935736"/>
      </dsp:txXfrm>
    </dsp:sp>
    <dsp:sp modelId="{9D8018FB-3169-4359-B0CA-981A7FD38839}">
      <dsp:nvSpPr>
        <dsp:cNvPr id="0" name=""/>
        <dsp:cNvSpPr/>
      </dsp:nvSpPr>
      <dsp:spPr>
        <a:xfrm rot="9000000">
          <a:off x="5341975" y="3913367"/>
          <a:ext cx="352188" cy="4466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5440553" y="3976278"/>
        <a:ext cx="246532" cy="267973"/>
      </dsp:txXfrm>
    </dsp:sp>
    <dsp:sp modelId="{4B0340EE-C5AE-4A64-897C-42FC1D215B03}">
      <dsp:nvSpPr>
        <dsp:cNvPr id="0" name=""/>
        <dsp:cNvSpPr/>
      </dsp:nvSpPr>
      <dsp:spPr>
        <a:xfrm>
          <a:off x="3987013" y="3976957"/>
          <a:ext cx="1323330" cy="13233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Mecanismos de transmisión</a:t>
          </a:r>
        </a:p>
      </dsp:txBody>
      <dsp:txXfrm>
        <a:off x="4180810" y="4170754"/>
        <a:ext cx="935736" cy="935736"/>
      </dsp:txXfrm>
    </dsp:sp>
    <dsp:sp modelId="{BBFD3668-2BD2-4388-9DE3-8363EFB04DAA}">
      <dsp:nvSpPr>
        <dsp:cNvPr id="0" name=""/>
        <dsp:cNvSpPr/>
      </dsp:nvSpPr>
      <dsp:spPr>
        <a:xfrm rot="12600000">
          <a:off x="3620458" y="3923334"/>
          <a:ext cx="352188" cy="44662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3719036" y="4039073"/>
        <a:ext cx="246532" cy="267973"/>
      </dsp:txXfrm>
    </dsp:sp>
    <dsp:sp modelId="{20D21E7B-E0EC-4DC3-BC13-54604B047E23}">
      <dsp:nvSpPr>
        <dsp:cNvPr id="0" name=""/>
        <dsp:cNvSpPr/>
      </dsp:nvSpPr>
      <dsp:spPr>
        <a:xfrm>
          <a:off x="2265496" y="2983038"/>
          <a:ext cx="1323330" cy="132333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t>Puerta de entrada</a:t>
          </a:r>
        </a:p>
      </dsp:txBody>
      <dsp:txXfrm>
        <a:off x="2459293" y="3176835"/>
        <a:ext cx="935736" cy="935736"/>
      </dsp:txXfrm>
    </dsp:sp>
    <dsp:sp modelId="{377207B5-2703-43B2-B3BE-22607B6A649B}">
      <dsp:nvSpPr>
        <dsp:cNvPr id="0" name=""/>
        <dsp:cNvSpPr/>
      </dsp:nvSpPr>
      <dsp:spPr>
        <a:xfrm rot="16200000">
          <a:off x="2751067" y="2437441"/>
          <a:ext cx="352188" cy="44662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2803895" y="2579594"/>
        <a:ext cx="246532" cy="267973"/>
      </dsp:txXfrm>
    </dsp:sp>
    <dsp:sp modelId="{B40B5051-9671-40B8-B7E4-378ACE9AD332}">
      <dsp:nvSpPr>
        <dsp:cNvPr id="0" name=""/>
        <dsp:cNvSpPr/>
      </dsp:nvSpPr>
      <dsp:spPr>
        <a:xfrm>
          <a:off x="2265496" y="995202"/>
          <a:ext cx="1323330" cy="13233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err="1"/>
            <a:t>Hupedes</a:t>
          </a:r>
          <a:r>
            <a:rPr lang="es-ES" sz="1000" kern="1200" dirty="0"/>
            <a:t> susceptibles</a:t>
          </a:r>
        </a:p>
      </dsp:txBody>
      <dsp:txXfrm>
        <a:off x="2459293" y="1188999"/>
        <a:ext cx="935736" cy="935736"/>
      </dsp:txXfrm>
    </dsp:sp>
    <dsp:sp modelId="{2B8D87AB-0FC5-4ABC-A9A7-E5AFEEE5FAA2}">
      <dsp:nvSpPr>
        <dsp:cNvPr id="0" name=""/>
        <dsp:cNvSpPr/>
      </dsp:nvSpPr>
      <dsp:spPr>
        <a:xfrm rot="19800000">
          <a:off x="3603194" y="941579"/>
          <a:ext cx="352188" cy="4466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610272" y="1057318"/>
        <a:ext cx="246532" cy="267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BE470-4FD9-40BA-8240-C356308AC03F}">
      <dsp:nvSpPr>
        <dsp:cNvPr id="0" name=""/>
        <dsp:cNvSpPr/>
      </dsp:nvSpPr>
      <dsp:spPr>
        <a:xfrm>
          <a:off x="2040156" y="1543"/>
          <a:ext cx="1153937" cy="7500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t>Uso de dispositivos médicos</a:t>
          </a:r>
        </a:p>
      </dsp:txBody>
      <dsp:txXfrm>
        <a:off x="2076771" y="38158"/>
        <a:ext cx="1080707" cy="676829"/>
      </dsp:txXfrm>
    </dsp:sp>
    <dsp:sp modelId="{6035CC33-DEED-41DD-BA49-61D8C0C86ABB}">
      <dsp:nvSpPr>
        <dsp:cNvPr id="0" name=""/>
        <dsp:cNvSpPr/>
      </dsp:nvSpPr>
      <dsp:spPr>
        <a:xfrm>
          <a:off x="1378284" y="376573"/>
          <a:ext cx="2477681" cy="2477681"/>
        </a:xfrm>
        <a:custGeom>
          <a:avLst/>
          <a:gdLst/>
          <a:ahLst/>
          <a:cxnLst/>
          <a:rect l="0" t="0" r="0" b="0"/>
          <a:pathLst>
            <a:path>
              <a:moveTo>
                <a:pt x="1975001" y="242450"/>
              </a:moveTo>
              <a:arcTo wR="1238840" hR="1238840" stAng="18387481" swAng="163321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ECFB69-D645-423F-918B-FB78099E9BA4}">
      <dsp:nvSpPr>
        <dsp:cNvPr id="0" name=""/>
        <dsp:cNvSpPr/>
      </dsp:nvSpPr>
      <dsp:spPr>
        <a:xfrm>
          <a:off x="3278997" y="1240384"/>
          <a:ext cx="1153937" cy="75005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Complicaciones </a:t>
          </a:r>
          <a:r>
            <a:rPr lang="es-CO" sz="1000" kern="1200" dirty="0" err="1"/>
            <a:t>postquirúgicas</a:t>
          </a:r>
          <a:endParaRPr lang="es-ES" sz="1000" kern="1200" dirty="0"/>
        </a:p>
      </dsp:txBody>
      <dsp:txXfrm>
        <a:off x="3315612" y="1276999"/>
        <a:ext cx="1080707" cy="676829"/>
      </dsp:txXfrm>
    </dsp:sp>
    <dsp:sp modelId="{D140947E-FD58-4DAA-8E82-15761F379B51}">
      <dsp:nvSpPr>
        <dsp:cNvPr id="0" name=""/>
        <dsp:cNvSpPr/>
      </dsp:nvSpPr>
      <dsp:spPr>
        <a:xfrm>
          <a:off x="1378284" y="376573"/>
          <a:ext cx="2477681" cy="2477681"/>
        </a:xfrm>
        <a:custGeom>
          <a:avLst/>
          <a:gdLst/>
          <a:ahLst/>
          <a:cxnLst/>
          <a:rect l="0" t="0" r="0" b="0"/>
          <a:pathLst>
            <a:path>
              <a:moveTo>
                <a:pt x="2349236" y="1788157"/>
              </a:moveTo>
              <a:arcTo wR="1238840" hR="1238840" stAng="1579307" swAng="1633212"/>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2AFF64-A42D-46CC-8713-53413EE9DF95}">
      <dsp:nvSpPr>
        <dsp:cNvPr id="0" name=""/>
        <dsp:cNvSpPr/>
      </dsp:nvSpPr>
      <dsp:spPr>
        <a:xfrm>
          <a:off x="2040156" y="2479225"/>
          <a:ext cx="1153937" cy="75005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dirty="0"/>
            <a:t>Transmisión entre pacientes y trabajadores de la salud</a:t>
          </a:r>
          <a:endParaRPr lang="es-ES" sz="1000" kern="1200" dirty="0"/>
        </a:p>
      </dsp:txBody>
      <dsp:txXfrm>
        <a:off x="2076771" y="2515840"/>
        <a:ext cx="1080707" cy="676829"/>
      </dsp:txXfrm>
    </dsp:sp>
    <dsp:sp modelId="{F660B14C-C4E9-401C-AB3E-55519B5B5857}">
      <dsp:nvSpPr>
        <dsp:cNvPr id="0" name=""/>
        <dsp:cNvSpPr/>
      </dsp:nvSpPr>
      <dsp:spPr>
        <a:xfrm>
          <a:off x="1378284" y="376573"/>
          <a:ext cx="2477681" cy="2477681"/>
        </a:xfrm>
        <a:custGeom>
          <a:avLst/>
          <a:gdLst/>
          <a:ahLst/>
          <a:cxnLst/>
          <a:rect l="0" t="0" r="0" b="0"/>
          <a:pathLst>
            <a:path>
              <a:moveTo>
                <a:pt x="502679" y="2235231"/>
              </a:moveTo>
              <a:arcTo wR="1238840" hR="1238840" stAng="7587481" swAng="1633212"/>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A190F13-E38E-424D-A73E-F056EA73E8A3}">
      <dsp:nvSpPr>
        <dsp:cNvPr id="0" name=""/>
        <dsp:cNvSpPr/>
      </dsp:nvSpPr>
      <dsp:spPr>
        <a:xfrm>
          <a:off x="801315" y="1240384"/>
          <a:ext cx="1153937" cy="7500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000" kern="1200"/>
            <a:t>como resultado de un uso frecuente de antibióticos </a:t>
          </a:r>
          <a:endParaRPr lang="es-ES" sz="1000" kern="1200"/>
        </a:p>
      </dsp:txBody>
      <dsp:txXfrm>
        <a:off x="837930" y="1276999"/>
        <a:ext cx="1080707" cy="676829"/>
      </dsp:txXfrm>
    </dsp:sp>
    <dsp:sp modelId="{CFC2AC3E-FEF2-498C-B394-34E326C06750}">
      <dsp:nvSpPr>
        <dsp:cNvPr id="0" name=""/>
        <dsp:cNvSpPr/>
      </dsp:nvSpPr>
      <dsp:spPr>
        <a:xfrm>
          <a:off x="1378284" y="376573"/>
          <a:ext cx="2477681" cy="2477681"/>
        </a:xfrm>
        <a:custGeom>
          <a:avLst/>
          <a:gdLst/>
          <a:ahLst/>
          <a:cxnLst/>
          <a:rect l="0" t="0" r="0" b="0"/>
          <a:pathLst>
            <a:path>
              <a:moveTo>
                <a:pt x="128445" y="689523"/>
              </a:moveTo>
              <a:arcTo wR="1238840" hR="1238840" stAng="12379307" swAng="1633212"/>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1FD8C-DCFD-4C31-9B41-B5F839079B8D}">
      <dsp:nvSpPr>
        <dsp:cNvPr id="0" name=""/>
        <dsp:cNvSpPr/>
      </dsp:nvSpPr>
      <dsp:spPr>
        <a:xfrm>
          <a:off x="3345" y="883879"/>
          <a:ext cx="2654110" cy="15924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Higiene de manos</a:t>
          </a:r>
        </a:p>
      </dsp:txBody>
      <dsp:txXfrm>
        <a:off x="3345" y="883879"/>
        <a:ext cx="2654110" cy="1592466"/>
      </dsp:txXfrm>
    </dsp:sp>
    <dsp:sp modelId="{5500D76F-292F-4A92-9789-ED6613D0DA60}">
      <dsp:nvSpPr>
        <dsp:cNvPr id="0" name=""/>
        <dsp:cNvSpPr/>
      </dsp:nvSpPr>
      <dsp:spPr>
        <a:xfrm>
          <a:off x="2922867" y="883879"/>
          <a:ext cx="2654110" cy="1592466"/>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Uso de guantes</a:t>
          </a:r>
        </a:p>
      </dsp:txBody>
      <dsp:txXfrm>
        <a:off x="2922867" y="883879"/>
        <a:ext cx="2654110" cy="1592466"/>
      </dsp:txXfrm>
    </dsp:sp>
    <dsp:sp modelId="{47B948F9-6C66-4D6F-981F-823A7C1C6880}">
      <dsp:nvSpPr>
        <dsp:cNvPr id="0" name=""/>
        <dsp:cNvSpPr/>
      </dsp:nvSpPr>
      <dsp:spPr>
        <a:xfrm>
          <a:off x="5842389" y="883879"/>
          <a:ext cx="2654110" cy="1592466"/>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Uso de elementos de protección personal (EPP)</a:t>
          </a:r>
        </a:p>
      </dsp:txBody>
      <dsp:txXfrm>
        <a:off x="5842389" y="883879"/>
        <a:ext cx="2654110" cy="1592466"/>
      </dsp:txXfrm>
    </dsp:sp>
    <dsp:sp modelId="{C2FBCB71-BF7D-4170-BFA7-943F8C3F5A80}">
      <dsp:nvSpPr>
        <dsp:cNvPr id="0" name=""/>
        <dsp:cNvSpPr/>
      </dsp:nvSpPr>
      <dsp:spPr>
        <a:xfrm>
          <a:off x="8761910" y="883879"/>
          <a:ext cx="2654110" cy="159246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Prevención de exposiciones por accidentes con instrumentos corto punzantes</a:t>
          </a:r>
        </a:p>
      </dsp:txBody>
      <dsp:txXfrm>
        <a:off x="8761910" y="883879"/>
        <a:ext cx="2654110" cy="1592466"/>
      </dsp:txXfrm>
    </dsp:sp>
    <dsp:sp modelId="{568494E5-A30E-450F-BCD8-547E187C3572}">
      <dsp:nvSpPr>
        <dsp:cNvPr id="0" name=""/>
        <dsp:cNvSpPr/>
      </dsp:nvSpPr>
      <dsp:spPr>
        <a:xfrm>
          <a:off x="1463106" y="2741757"/>
          <a:ext cx="2654110" cy="1592466"/>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Higiene respiratoria y etiqueta de tos.</a:t>
          </a:r>
        </a:p>
      </dsp:txBody>
      <dsp:txXfrm>
        <a:off x="1463106" y="2741757"/>
        <a:ext cx="2654110" cy="1592466"/>
      </dsp:txXfrm>
    </dsp:sp>
    <dsp:sp modelId="{C6F3E962-4FC5-4820-8AC8-4273C48DDD36}">
      <dsp:nvSpPr>
        <dsp:cNvPr id="0" name=""/>
        <dsp:cNvSpPr/>
      </dsp:nvSpPr>
      <dsp:spPr>
        <a:xfrm>
          <a:off x="4382628" y="2741757"/>
          <a:ext cx="2654110" cy="1592466"/>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Limpieza y desinfección de dispositivos y equipos biomédicos.</a:t>
          </a:r>
        </a:p>
      </dsp:txBody>
      <dsp:txXfrm>
        <a:off x="4382628" y="2741757"/>
        <a:ext cx="2654110" cy="1592466"/>
      </dsp:txXfrm>
    </dsp:sp>
    <dsp:sp modelId="{6C5889AA-4E77-47DB-B2FD-F4E54C2A77AE}">
      <dsp:nvSpPr>
        <dsp:cNvPr id="0" name=""/>
        <dsp:cNvSpPr/>
      </dsp:nvSpPr>
      <dsp:spPr>
        <a:xfrm>
          <a:off x="7302149" y="2741757"/>
          <a:ext cx="2654110" cy="159246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Cuidados para el manejo del ambiente y de la ropa, los desechos, soluciones y equipos.</a:t>
          </a:r>
        </a:p>
      </dsp:txBody>
      <dsp:txXfrm>
        <a:off x="7302149" y="2741757"/>
        <a:ext cx="2654110" cy="1592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C5928-5CC6-4073-B022-029EC7124EF1}">
      <dsp:nvSpPr>
        <dsp:cNvPr id="0" name=""/>
        <dsp:cNvSpPr/>
      </dsp:nvSpPr>
      <dsp:spPr>
        <a:xfrm>
          <a:off x="23282" y="822401"/>
          <a:ext cx="1901055" cy="11406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Guantes</a:t>
          </a:r>
        </a:p>
      </dsp:txBody>
      <dsp:txXfrm>
        <a:off x="56690" y="855809"/>
        <a:ext cx="1834239" cy="1073817"/>
      </dsp:txXfrm>
    </dsp:sp>
    <dsp:sp modelId="{48D2CF65-63B6-44C6-B762-3F9645E92387}">
      <dsp:nvSpPr>
        <dsp:cNvPr id="0" name=""/>
        <dsp:cNvSpPr/>
      </dsp:nvSpPr>
      <dsp:spPr>
        <a:xfrm rot="36947">
          <a:off x="2109698" y="1171307"/>
          <a:ext cx="393011" cy="4714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2109701" y="1264965"/>
        <a:ext cx="275108" cy="282877"/>
      </dsp:txXfrm>
    </dsp:sp>
    <dsp:sp modelId="{3565F85F-A0A5-427E-A71C-93F63739947A}">
      <dsp:nvSpPr>
        <dsp:cNvPr id="0" name=""/>
        <dsp:cNvSpPr/>
      </dsp:nvSpPr>
      <dsp:spPr>
        <a:xfrm>
          <a:off x="2665826" y="850803"/>
          <a:ext cx="1901055" cy="11406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Bata o delantal</a:t>
          </a:r>
        </a:p>
      </dsp:txBody>
      <dsp:txXfrm>
        <a:off x="2699234" y="884211"/>
        <a:ext cx="1834239" cy="1073817"/>
      </dsp:txXfrm>
    </dsp:sp>
    <dsp:sp modelId="{3D03B24C-8A95-454B-92E8-4486CDDEB20D}">
      <dsp:nvSpPr>
        <dsp:cNvPr id="0" name=""/>
        <dsp:cNvSpPr/>
      </dsp:nvSpPr>
      <dsp:spPr>
        <a:xfrm>
          <a:off x="4756987" y="1185389"/>
          <a:ext cx="403023" cy="4714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4756987" y="1279681"/>
        <a:ext cx="282116" cy="282877"/>
      </dsp:txXfrm>
    </dsp:sp>
    <dsp:sp modelId="{BF8079A5-DEF6-402D-B421-AC6AFFC042A5}">
      <dsp:nvSpPr>
        <dsp:cNvPr id="0" name=""/>
        <dsp:cNvSpPr/>
      </dsp:nvSpPr>
      <dsp:spPr>
        <a:xfrm>
          <a:off x="5327304" y="850803"/>
          <a:ext cx="1901055" cy="114063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Gafas o escudo facial</a:t>
          </a:r>
        </a:p>
      </dsp:txBody>
      <dsp:txXfrm>
        <a:off x="5360712" y="884211"/>
        <a:ext cx="1834239" cy="1073817"/>
      </dsp:txXfrm>
    </dsp:sp>
    <dsp:sp modelId="{6200D7BB-E4AC-4A46-A89F-C48D353896F1}">
      <dsp:nvSpPr>
        <dsp:cNvPr id="0" name=""/>
        <dsp:cNvSpPr/>
      </dsp:nvSpPr>
      <dsp:spPr>
        <a:xfrm>
          <a:off x="7418465" y="1185389"/>
          <a:ext cx="403023" cy="47146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7418465" y="1279681"/>
        <a:ext cx="282116" cy="282877"/>
      </dsp:txXfrm>
    </dsp:sp>
    <dsp:sp modelId="{77C86577-4A79-433E-ACE0-5B197A250058}">
      <dsp:nvSpPr>
        <dsp:cNvPr id="0" name=""/>
        <dsp:cNvSpPr/>
      </dsp:nvSpPr>
      <dsp:spPr>
        <a:xfrm>
          <a:off x="7988782" y="850803"/>
          <a:ext cx="1901055" cy="114063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Mascarilla o respirador</a:t>
          </a:r>
        </a:p>
      </dsp:txBody>
      <dsp:txXfrm>
        <a:off x="8022190" y="884211"/>
        <a:ext cx="1834239" cy="1073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1DC5C-C453-4738-93C6-48413E940C29}">
      <dsp:nvSpPr>
        <dsp:cNvPr id="0" name=""/>
        <dsp:cNvSpPr/>
      </dsp:nvSpPr>
      <dsp:spPr>
        <a:xfrm>
          <a:off x="10476" y="0"/>
          <a:ext cx="1931101" cy="49016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agujas sólidas (de sutura)</a:t>
          </a:r>
        </a:p>
      </dsp:txBody>
      <dsp:txXfrm>
        <a:off x="10476" y="1960643"/>
        <a:ext cx="1931101" cy="1960643"/>
      </dsp:txXfrm>
    </dsp:sp>
    <dsp:sp modelId="{F6F61BBC-EAFB-4A60-88EB-75FF73DE11E4}">
      <dsp:nvSpPr>
        <dsp:cNvPr id="0" name=""/>
        <dsp:cNvSpPr/>
      </dsp:nvSpPr>
      <dsp:spPr>
        <a:xfrm>
          <a:off x="149578" y="294096"/>
          <a:ext cx="1632235" cy="16322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21EACF-6086-4E1E-8548-84902C338207}">
      <dsp:nvSpPr>
        <dsp:cNvPr id="0" name=""/>
        <dsp:cNvSpPr/>
      </dsp:nvSpPr>
      <dsp:spPr>
        <a:xfrm>
          <a:off x="1989179" y="0"/>
          <a:ext cx="1931101" cy="4901609"/>
        </a:xfrm>
        <a:prstGeom prst="roundRect">
          <a:avLst>
            <a:gd name="adj" fmla="val 1000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agujas huecas (de inyecciones)</a:t>
          </a:r>
        </a:p>
      </dsp:txBody>
      <dsp:txXfrm>
        <a:off x="1989179" y="1960643"/>
        <a:ext cx="1931101" cy="1960643"/>
      </dsp:txXfrm>
    </dsp:sp>
    <dsp:sp modelId="{9F651517-DDA7-4610-BE2C-ECEEA73B4B86}">
      <dsp:nvSpPr>
        <dsp:cNvPr id="0" name=""/>
        <dsp:cNvSpPr/>
      </dsp:nvSpPr>
      <dsp:spPr>
        <a:xfrm>
          <a:off x="2138613" y="294096"/>
          <a:ext cx="1632235" cy="163223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AD60C4-341B-476E-B13F-924F390719CB}">
      <dsp:nvSpPr>
        <dsp:cNvPr id="0" name=""/>
        <dsp:cNvSpPr/>
      </dsp:nvSpPr>
      <dsp:spPr>
        <a:xfrm>
          <a:off x="3978215" y="0"/>
          <a:ext cx="1931101" cy="4901609"/>
        </a:xfrm>
        <a:prstGeom prst="roundRect">
          <a:avLst>
            <a:gd name="adj" fmla="val 1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hojas de bisturí</a:t>
          </a:r>
        </a:p>
      </dsp:txBody>
      <dsp:txXfrm>
        <a:off x="3978215" y="1960643"/>
        <a:ext cx="1931101" cy="1960643"/>
      </dsp:txXfrm>
    </dsp:sp>
    <dsp:sp modelId="{3669CD03-38A9-486B-B4BD-4B5360D0C4B3}">
      <dsp:nvSpPr>
        <dsp:cNvPr id="0" name=""/>
        <dsp:cNvSpPr/>
      </dsp:nvSpPr>
      <dsp:spPr>
        <a:xfrm>
          <a:off x="4127648" y="294096"/>
          <a:ext cx="1632235" cy="16322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D747CC-CE34-46DB-B867-A5ECA06DD3C4}">
      <dsp:nvSpPr>
        <dsp:cNvPr id="0" name=""/>
        <dsp:cNvSpPr/>
      </dsp:nvSpPr>
      <dsp:spPr>
        <a:xfrm>
          <a:off x="5967250" y="0"/>
          <a:ext cx="1931101" cy="4901609"/>
        </a:xfrm>
        <a:prstGeom prst="roundRect">
          <a:avLst>
            <a:gd name="adj" fmla="val 1000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Tijeras</a:t>
          </a:r>
        </a:p>
      </dsp:txBody>
      <dsp:txXfrm>
        <a:off x="5967250" y="1960643"/>
        <a:ext cx="1931101" cy="1960643"/>
      </dsp:txXfrm>
    </dsp:sp>
    <dsp:sp modelId="{D0727D34-6537-4AE8-936B-1048FD656AB3}">
      <dsp:nvSpPr>
        <dsp:cNvPr id="0" name=""/>
        <dsp:cNvSpPr/>
      </dsp:nvSpPr>
      <dsp:spPr>
        <a:xfrm>
          <a:off x="6116683" y="294096"/>
          <a:ext cx="1632235" cy="163223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2CB281-D2AC-4270-BF28-C8C060161B15}">
      <dsp:nvSpPr>
        <dsp:cNvPr id="0" name=""/>
        <dsp:cNvSpPr/>
      </dsp:nvSpPr>
      <dsp:spPr>
        <a:xfrm>
          <a:off x="7956285" y="0"/>
          <a:ext cx="1931101" cy="4901609"/>
        </a:xfrm>
        <a:prstGeom prst="roundRect">
          <a:avLst>
            <a:gd name="adj" fmla="val 1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t>pinzas de biopsia</a:t>
          </a:r>
        </a:p>
      </dsp:txBody>
      <dsp:txXfrm>
        <a:off x="7956285" y="1960643"/>
        <a:ext cx="1931101" cy="1960643"/>
      </dsp:txXfrm>
    </dsp:sp>
    <dsp:sp modelId="{D2179D02-3996-4AB4-90C1-36321CC6A1D9}">
      <dsp:nvSpPr>
        <dsp:cNvPr id="0" name=""/>
        <dsp:cNvSpPr/>
      </dsp:nvSpPr>
      <dsp:spPr>
        <a:xfrm>
          <a:off x="8105718" y="294096"/>
          <a:ext cx="1632235" cy="163223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906303-5EBF-47C7-9E3B-89F72ED57EF7}">
      <dsp:nvSpPr>
        <dsp:cNvPr id="0" name=""/>
        <dsp:cNvSpPr/>
      </dsp:nvSpPr>
      <dsp:spPr>
        <a:xfrm>
          <a:off x="9945320" y="0"/>
          <a:ext cx="1931101" cy="490160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a:t>ampollas de vidrio con material infectante </a:t>
          </a:r>
          <a:endParaRPr lang="es-ES" sz="2400" kern="1200" dirty="0"/>
        </a:p>
      </dsp:txBody>
      <dsp:txXfrm>
        <a:off x="9945320" y="1960643"/>
        <a:ext cx="1931101" cy="1960643"/>
      </dsp:txXfrm>
    </dsp:sp>
    <dsp:sp modelId="{22AC986A-85B4-4ABF-AF8B-DC63B56AE6A8}">
      <dsp:nvSpPr>
        <dsp:cNvPr id="0" name=""/>
        <dsp:cNvSpPr/>
      </dsp:nvSpPr>
      <dsp:spPr>
        <a:xfrm>
          <a:off x="10094753" y="294096"/>
          <a:ext cx="1632235" cy="163223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84FA5-1B64-4AAD-938D-7BD1354A2F55}">
      <dsp:nvSpPr>
        <dsp:cNvPr id="0" name=""/>
        <dsp:cNvSpPr/>
      </dsp:nvSpPr>
      <dsp:spPr>
        <a:xfrm>
          <a:off x="475062" y="3921287"/>
          <a:ext cx="10926441" cy="735241"/>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B2A99-5976-430A-A29F-F4AF812C2158}" type="datetimeFigureOut">
              <a:rPr lang="es-CO" smtClean="0"/>
              <a:t>2/12/2020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D0A4F-1B2F-422D-B55D-CE72B92EAD0A}" type="slidenum">
              <a:rPr lang="es-CO" smtClean="0"/>
              <a:t>‹Nº›</a:t>
            </a:fld>
            <a:endParaRPr lang="es-CO"/>
          </a:p>
        </p:txBody>
      </p:sp>
    </p:spTree>
    <p:extLst>
      <p:ext uri="{BB962C8B-B14F-4D97-AF65-F5344CB8AC3E}">
        <p14:creationId xmlns:p14="http://schemas.microsoft.com/office/powerpoint/2010/main" val="131656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s-ES" sz="1200" b="1" kern="1200" dirty="0">
                <a:solidFill>
                  <a:schemeClr val="tx1"/>
                </a:solidFill>
                <a:effectLst/>
                <a:latin typeface="+mn-lt"/>
                <a:ea typeface="+mn-ea"/>
                <a:cs typeface="+mn-cs"/>
              </a:rPr>
              <a:t>Por Contacto</a:t>
            </a:r>
            <a:r>
              <a:rPr lang="es-ES" sz="1200" kern="1200" dirty="0">
                <a:solidFill>
                  <a:schemeClr val="tx1"/>
                </a:solidFill>
                <a:effectLst/>
                <a:latin typeface="+mn-lt"/>
                <a:ea typeface="+mn-ea"/>
                <a:cs typeface="+mn-cs"/>
              </a:rPr>
              <a:t>, que puede ser directo o indirecto.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6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El Contacto Directo </a:t>
            </a:r>
            <a:r>
              <a:rPr lang="es-ES" sz="1200" kern="1200" dirty="0">
                <a:solidFill>
                  <a:schemeClr val="tx1"/>
                </a:solidFill>
                <a:effectLst/>
                <a:latin typeface="+mn-lt"/>
                <a:ea typeface="+mn-ea"/>
                <a:cs typeface="+mn-cs"/>
              </a:rPr>
              <a:t>se produce cuando el microorganismo pasa de la puerta de salida del reservorio al huésped susceptible, sin mediar otros elementos ni intermediarios en la transmisión. Esta situación se produce en el traspaso directo de sangre o fluidos corporales desde un paciente hacia otro individuo susceptible. El contacto puede hacerse en piel, mucosas o lesiones, así mismo por inóculos directos a torrente sanguíneo.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El Contacto Indirecto </a:t>
            </a:r>
            <a:r>
              <a:rPr lang="es-ES" sz="1200" kern="1200" dirty="0">
                <a:solidFill>
                  <a:schemeClr val="tx1"/>
                </a:solidFill>
                <a:effectLst/>
                <a:latin typeface="+mn-lt"/>
                <a:ea typeface="+mn-ea"/>
                <a:cs typeface="+mn-cs"/>
              </a:rPr>
              <a:t>se produce cuando el huésped susceptible entra en contacto con el microorganismo infectante a través de un intermediario inanimado (ropas, fómites, superficies de la habitación) o animado (personal de salud, otro paciente) que estuvo inicialmente en contacto con ese microorganismo.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1"/>
            <a:r>
              <a:rPr lang="es-ES" sz="1200" b="1" kern="1200" dirty="0">
                <a:solidFill>
                  <a:schemeClr val="tx1"/>
                </a:solidFill>
                <a:effectLst/>
                <a:latin typeface="+mn-lt"/>
                <a:ea typeface="+mn-ea"/>
                <a:cs typeface="+mn-cs"/>
              </a:rPr>
              <a:t>Por Gotas</a:t>
            </a:r>
            <a:endParaRPr lang="es-CO"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Cuando la transmisión de microorganismos se produce mediante la expulsión de partículas (gotas) de 5 µm a 100 µm (micrómetros) de diámetro desde nariz o boca, al toser o estornudar, por parte de un paciente infectante o colonizado. Estas se proyectan a no más de un  metro de distancia de quien las emite y pueden traspasar la infección de manera directa a un paciente susceptible que esté dentro de esa distancia. También se pueden trasmitir de manera indirecta, por contacto.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1"/>
            <a:r>
              <a:rPr lang="es-ES" sz="1200" b="1" kern="1200" dirty="0">
                <a:solidFill>
                  <a:schemeClr val="tx1"/>
                </a:solidFill>
                <a:effectLst/>
                <a:latin typeface="+mn-lt"/>
                <a:ea typeface="+mn-ea"/>
                <a:cs typeface="+mn-cs"/>
              </a:rPr>
              <a:t>Transmisión por vía aérea</a:t>
            </a:r>
            <a:endParaRPr lang="es-CO"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microorganismos contenidos en partículas de &lt; 5 µm de diámetro que pueden mantenerse en suspensión en el aire durante periodos prolongados y son capaces de viajar impulsadas por corrientes de aire a distancias mayores que las gotas.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050" kern="1200" dirty="0">
              <a:solidFill>
                <a:schemeClr val="tx1"/>
              </a:solidFill>
              <a:effectLst/>
              <a:latin typeface="+mn-lt"/>
              <a:ea typeface="+mn-ea"/>
              <a:cs typeface="+mn-cs"/>
            </a:endParaRPr>
          </a:p>
          <a:p>
            <a:pPr lvl="1"/>
            <a:r>
              <a:rPr lang="es-ES" sz="1200" b="1" kern="1200" dirty="0">
                <a:solidFill>
                  <a:schemeClr val="tx1"/>
                </a:solidFill>
                <a:effectLst/>
                <a:latin typeface="+mn-lt"/>
                <a:ea typeface="+mn-ea"/>
                <a:cs typeface="+mn-cs"/>
              </a:rPr>
              <a:t>Transmisión por vectores</a:t>
            </a:r>
            <a:endParaRPr lang="es-CO"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artrópodos o insectos (mosquitos) que tiene la capacidad de transmitir infecciones como dengue, </a:t>
            </a:r>
            <a:r>
              <a:rPr lang="es-ES" sz="1200" kern="1200" dirty="0" err="1">
                <a:solidFill>
                  <a:schemeClr val="tx1"/>
                </a:solidFill>
                <a:effectLst/>
                <a:latin typeface="+mn-lt"/>
                <a:ea typeface="+mn-ea"/>
                <a:cs typeface="+mn-cs"/>
              </a:rPr>
              <a:t>chikungunya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zika</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chagas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leishmaniasis</a:t>
            </a:r>
            <a:r>
              <a:rPr lang="es-ES" sz="1200" kern="1200" dirty="0">
                <a:solidFill>
                  <a:schemeClr val="tx1"/>
                </a:solidFill>
                <a:effectLst/>
                <a:latin typeface="+mn-lt"/>
                <a:ea typeface="+mn-ea"/>
                <a:cs typeface="+mn-cs"/>
              </a:rPr>
              <a:t> y malaria, entre otras. Estos vectores se ubican en zonas por debajo de los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2.200 msnm, por lo que en el país las zonas con alturas menores a la nombrada se consideran endémicas para la trasmisión de estas enfermedades.</a:t>
            </a:r>
            <a:endParaRPr lang="es-CO" sz="12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CED0A4F-1B2F-422D-B55D-CE72B92EAD0A}" type="slidenum">
              <a:rPr lang="es-CO" smtClean="0"/>
              <a:t>5</a:t>
            </a:fld>
            <a:endParaRPr lang="es-CO"/>
          </a:p>
        </p:txBody>
      </p:sp>
    </p:spTree>
    <p:extLst>
      <p:ext uri="{BB962C8B-B14F-4D97-AF65-F5344CB8AC3E}">
        <p14:creationId xmlns:p14="http://schemas.microsoft.com/office/powerpoint/2010/main" val="55074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ortofdalaldehido</a:t>
            </a:r>
            <a:endParaRPr lang="es-CO" dirty="0"/>
          </a:p>
        </p:txBody>
      </p:sp>
      <p:sp>
        <p:nvSpPr>
          <p:cNvPr id="4" name="Marcador de número de diapositiva 3"/>
          <p:cNvSpPr>
            <a:spLocks noGrp="1"/>
          </p:cNvSpPr>
          <p:nvPr>
            <p:ph type="sldNum" sz="quarter" idx="10"/>
          </p:nvPr>
        </p:nvSpPr>
        <p:spPr/>
        <p:txBody>
          <a:bodyPr/>
          <a:lstStyle/>
          <a:p>
            <a:fld id="{4CED0A4F-1B2F-422D-B55D-CE72B92EAD0A}" type="slidenum">
              <a:rPr lang="es-CO" smtClean="0"/>
              <a:t>37</a:t>
            </a:fld>
            <a:endParaRPr lang="es-CO"/>
          </a:p>
        </p:txBody>
      </p:sp>
    </p:spTree>
    <p:extLst>
      <p:ext uri="{BB962C8B-B14F-4D97-AF65-F5344CB8AC3E}">
        <p14:creationId xmlns:p14="http://schemas.microsoft.com/office/powerpoint/2010/main" val="423642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21445-4622-4B30-A95E-ABA452183A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59BF8DF-B43D-448C-B7FF-D292F9CBF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B983CDD-C1AD-4090-A027-16780A13E4BF}"/>
              </a:ext>
            </a:extLst>
          </p:cNvPr>
          <p:cNvSpPr>
            <a:spLocks noGrp="1"/>
          </p:cNvSpPr>
          <p:nvPr>
            <p:ph type="dt" sz="half" idx="10"/>
          </p:nvPr>
        </p:nvSpPr>
        <p:spPr/>
        <p:txBody>
          <a:bodyPr/>
          <a:lstStyle/>
          <a:p>
            <a:fld id="{83284890-85D2-4D7B-8EF5-15A9C1DB8F42}" type="datetimeFigureOut">
              <a:rPr lang="en-US" smtClean="0"/>
              <a:t>12/2/2020</a:t>
            </a:fld>
            <a:endParaRPr lang="en-US" dirty="0"/>
          </a:p>
        </p:txBody>
      </p:sp>
      <p:sp>
        <p:nvSpPr>
          <p:cNvPr id="5" name="Marcador de pie de página 4">
            <a:extLst>
              <a:ext uri="{FF2B5EF4-FFF2-40B4-BE49-F238E27FC236}">
                <a16:creationId xmlns:a16="http://schemas.microsoft.com/office/drawing/2014/main" id="{38F71604-5482-46FF-8035-0701D9F07351}"/>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BBCEF709-EE54-424C-9FEB-E3FD6C724B29}"/>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7500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E6100-9B31-45C9-BF50-DFA35DB54E7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AA5D2A3-4D38-40D7-ACE6-60B877DE518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954886D-F372-40EB-9CEA-88A4BB97C3EA}"/>
              </a:ext>
            </a:extLst>
          </p:cNvPr>
          <p:cNvSpPr>
            <a:spLocks noGrp="1"/>
          </p:cNvSpPr>
          <p:nvPr>
            <p:ph type="dt" sz="half" idx="10"/>
          </p:nvPr>
        </p:nvSpPr>
        <p:spPr/>
        <p:txBody>
          <a:bodyPr/>
          <a:lstStyle/>
          <a:p>
            <a:fld id="{87157CC2-0FC8-4686-B024-99790E0F5162}" type="datetimeFigureOut">
              <a:rPr lang="en-US" smtClean="0"/>
              <a:t>12/2/2020</a:t>
            </a:fld>
            <a:endParaRPr lang="en-US" dirty="0"/>
          </a:p>
        </p:txBody>
      </p:sp>
      <p:sp>
        <p:nvSpPr>
          <p:cNvPr id="5" name="Marcador de pie de página 4">
            <a:extLst>
              <a:ext uri="{FF2B5EF4-FFF2-40B4-BE49-F238E27FC236}">
                <a16:creationId xmlns:a16="http://schemas.microsoft.com/office/drawing/2014/main" id="{493FEE90-5094-4172-80A1-EB4B7454564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B7B1FB0-E0A8-45A7-8ADE-C6910D0D2722}"/>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9580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5182F60-8468-4EF5-B464-D3FF9CD347E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44D2A3B-B974-40C6-AA90-17310F0CB3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13C10D1-9780-4FDE-96C0-EDED9B416C07}"/>
              </a:ext>
            </a:extLst>
          </p:cNvPr>
          <p:cNvSpPr>
            <a:spLocks noGrp="1"/>
          </p:cNvSpPr>
          <p:nvPr>
            <p:ph type="dt" sz="half" idx="10"/>
          </p:nvPr>
        </p:nvSpPr>
        <p:spPr/>
        <p:txBody>
          <a:bodyPr/>
          <a:lstStyle/>
          <a:p>
            <a:fld id="{F6764DA5-CD3D-4590-A511-FCD3BC7A793E}" type="datetimeFigureOut">
              <a:rPr lang="en-US" smtClean="0"/>
              <a:t>12/2/2020</a:t>
            </a:fld>
            <a:endParaRPr lang="en-US" dirty="0"/>
          </a:p>
        </p:txBody>
      </p:sp>
      <p:sp>
        <p:nvSpPr>
          <p:cNvPr id="5" name="Marcador de pie de página 4">
            <a:extLst>
              <a:ext uri="{FF2B5EF4-FFF2-40B4-BE49-F238E27FC236}">
                <a16:creationId xmlns:a16="http://schemas.microsoft.com/office/drawing/2014/main" id="{642AEA53-806E-4453-80C8-A6A0B75FFCAA}"/>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C62A1CE-5957-4546-A99E-C89BF5AFD95D}"/>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84608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7B651-1829-4D92-B432-AF8DF3B1B04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FEDCDD-4640-457B-AC9A-2EE23B2708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24DA99F-0A67-41C8-B131-E9E821BF2981}"/>
              </a:ext>
            </a:extLst>
          </p:cNvPr>
          <p:cNvSpPr>
            <a:spLocks noGrp="1"/>
          </p:cNvSpPr>
          <p:nvPr>
            <p:ph type="dt" sz="half" idx="10"/>
          </p:nvPr>
        </p:nvSpPr>
        <p:spPr/>
        <p:txBody>
          <a:bodyPr/>
          <a:lstStyle/>
          <a:p>
            <a:fld id="{82F5661D-6934-4B32-B92C-470368BF1EC6}" type="datetimeFigureOut">
              <a:rPr lang="en-US" smtClean="0"/>
              <a:t>12/2/2020</a:t>
            </a:fld>
            <a:endParaRPr lang="en-US" dirty="0"/>
          </a:p>
        </p:txBody>
      </p:sp>
      <p:sp>
        <p:nvSpPr>
          <p:cNvPr id="5" name="Marcador de pie de página 4">
            <a:extLst>
              <a:ext uri="{FF2B5EF4-FFF2-40B4-BE49-F238E27FC236}">
                <a16:creationId xmlns:a16="http://schemas.microsoft.com/office/drawing/2014/main" id="{052C6A05-A584-41A7-80FE-AF800182E192}"/>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91DE841C-42D2-4FA2-BAA9-6C6E983217DB}"/>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309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A1BFF-4FED-4DE8-8D8E-B60BD9D172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CCCB832-AAB6-4013-8333-235F32A48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8151C5A-D791-4F82-9734-BFEC064E7915}"/>
              </a:ext>
            </a:extLst>
          </p:cNvPr>
          <p:cNvSpPr>
            <a:spLocks noGrp="1"/>
          </p:cNvSpPr>
          <p:nvPr>
            <p:ph type="dt" sz="half" idx="10"/>
          </p:nvPr>
        </p:nvSpPr>
        <p:spPr/>
        <p:txBody>
          <a:bodyPr/>
          <a:lstStyle/>
          <a:p>
            <a:fld id="{C6F822A4-8DA6-4447-9B1F-C5DB58435268}" type="datetimeFigureOut">
              <a:rPr lang="en-US" smtClean="0"/>
              <a:t>12/2/2020</a:t>
            </a:fld>
            <a:endParaRPr lang="en-US" dirty="0"/>
          </a:p>
        </p:txBody>
      </p:sp>
      <p:sp>
        <p:nvSpPr>
          <p:cNvPr id="5" name="Marcador de pie de página 4">
            <a:extLst>
              <a:ext uri="{FF2B5EF4-FFF2-40B4-BE49-F238E27FC236}">
                <a16:creationId xmlns:a16="http://schemas.microsoft.com/office/drawing/2014/main" id="{95F65C87-8BF7-47C3-9A8B-E99CD5FC99DB}"/>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ED48499B-DD94-4BD6-9D7E-2C774B0EB7F2}"/>
              </a:ext>
            </a:extLst>
          </p:cNvPr>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1006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17B4B-6619-466D-8C32-981B2140811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090248A-CE7A-4609-A20F-EEF873C8E9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C09674A1-62DF-462F-A6CD-CA64615803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856F70D-DE15-4C23-8D88-B83C31328B40}"/>
              </a:ext>
            </a:extLst>
          </p:cNvPr>
          <p:cNvSpPr>
            <a:spLocks noGrp="1"/>
          </p:cNvSpPr>
          <p:nvPr>
            <p:ph type="dt" sz="half" idx="10"/>
          </p:nvPr>
        </p:nvSpPr>
        <p:spPr/>
        <p:txBody>
          <a:bodyPr/>
          <a:lstStyle/>
          <a:p>
            <a:fld id="{E548D31E-DCDA-41A7-9C67-C4B11B94D21D}" type="datetimeFigureOut">
              <a:rPr lang="en-US" smtClean="0"/>
              <a:t>12/2/2020</a:t>
            </a:fld>
            <a:endParaRPr lang="en-US" dirty="0"/>
          </a:p>
        </p:txBody>
      </p:sp>
      <p:sp>
        <p:nvSpPr>
          <p:cNvPr id="6" name="Marcador de pie de página 5">
            <a:extLst>
              <a:ext uri="{FF2B5EF4-FFF2-40B4-BE49-F238E27FC236}">
                <a16:creationId xmlns:a16="http://schemas.microsoft.com/office/drawing/2014/main" id="{D41B0838-4CAF-481D-969C-7704C247993C}"/>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C18B6507-E4A9-4A9C-97EA-6CA032A34E4C}"/>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4069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1D102-9056-4345-A108-BA8EE87E819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C01C730-C10F-4C86-AF80-AAA2073A7B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2D11C4-C075-443B-87D7-E5BEF9BC97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8CB3C74-0C14-49C9-865A-2F0782C6C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F388DE-7D02-476A-8959-136951AAABE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E91A6B0-2EE4-4B64-8DD1-597B19DBB467}"/>
              </a:ext>
            </a:extLst>
          </p:cNvPr>
          <p:cNvSpPr>
            <a:spLocks noGrp="1"/>
          </p:cNvSpPr>
          <p:nvPr>
            <p:ph type="dt" sz="half" idx="10"/>
          </p:nvPr>
        </p:nvSpPr>
        <p:spPr/>
        <p:txBody>
          <a:bodyPr/>
          <a:lstStyle/>
          <a:p>
            <a:fld id="{9B3762C0-B258-48F1-ADE6-176B4174CCDD}" type="datetimeFigureOut">
              <a:rPr lang="en-US" smtClean="0"/>
              <a:t>12/2/2020</a:t>
            </a:fld>
            <a:endParaRPr lang="en-US" dirty="0"/>
          </a:p>
        </p:txBody>
      </p:sp>
      <p:sp>
        <p:nvSpPr>
          <p:cNvPr id="8" name="Marcador de pie de página 7">
            <a:extLst>
              <a:ext uri="{FF2B5EF4-FFF2-40B4-BE49-F238E27FC236}">
                <a16:creationId xmlns:a16="http://schemas.microsoft.com/office/drawing/2014/main" id="{A1A2864C-BDAB-43F9-B0FE-FDA9F34A2FFA}"/>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382BEC46-51E0-4ACA-9E99-23935E837A07}"/>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75861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B96A0-C8CA-4CF4-8734-E09263FE129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793D846-8A6F-4E5F-8298-503BB4CE54E3}"/>
              </a:ext>
            </a:extLst>
          </p:cNvPr>
          <p:cNvSpPr>
            <a:spLocks noGrp="1"/>
          </p:cNvSpPr>
          <p:nvPr>
            <p:ph type="dt" sz="half" idx="10"/>
          </p:nvPr>
        </p:nvSpPr>
        <p:spPr/>
        <p:txBody>
          <a:bodyPr/>
          <a:lstStyle/>
          <a:p>
            <a:fld id="{677919A6-33EB-49BD-A62F-1FA56B9F9712}" type="datetimeFigureOut">
              <a:rPr lang="en-US" smtClean="0"/>
              <a:t>12/2/2020</a:t>
            </a:fld>
            <a:endParaRPr lang="en-US" dirty="0"/>
          </a:p>
        </p:txBody>
      </p:sp>
      <p:sp>
        <p:nvSpPr>
          <p:cNvPr id="4" name="Marcador de pie de página 3">
            <a:extLst>
              <a:ext uri="{FF2B5EF4-FFF2-40B4-BE49-F238E27FC236}">
                <a16:creationId xmlns:a16="http://schemas.microsoft.com/office/drawing/2014/main" id="{271CBC4E-406D-4875-A317-C2F8C53D533D}"/>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91C7D983-B65E-4EE1-8F97-D5C392EAFFCC}"/>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88954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003F4A-D6A5-4B43-A7B5-5F0BF4AC7B5F}"/>
              </a:ext>
            </a:extLst>
          </p:cNvPr>
          <p:cNvSpPr>
            <a:spLocks noGrp="1"/>
          </p:cNvSpPr>
          <p:nvPr>
            <p:ph type="dt" sz="half" idx="10"/>
          </p:nvPr>
        </p:nvSpPr>
        <p:spPr/>
        <p:txBody>
          <a:bodyPr/>
          <a:lstStyle/>
          <a:p>
            <a:fld id="{CA4E7D1B-D673-4CF6-8672-009D42ABD2A0}" type="datetimeFigureOut">
              <a:rPr lang="en-US" smtClean="0"/>
              <a:t>12/2/2020</a:t>
            </a:fld>
            <a:endParaRPr lang="en-US" dirty="0"/>
          </a:p>
        </p:txBody>
      </p:sp>
      <p:sp>
        <p:nvSpPr>
          <p:cNvPr id="3" name="Marcador de pie de página 2">
            <a:extLst>
              <a:ext uri="{FF2B5EF4-FFF2-40B4-BE49-F238E27FC236}">
                <a16:creationId xmlns:a16="http://schemas.microsoft.com/office/drawing/2014/main" id="{881D35B5-8A3B-43A0-A39F-568E8CC81414}"/>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BB925FB2-2229-4F4C-84E6-E69092E07834}"/>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2648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E25E6-1FE9-4637-8168-0296FA58FB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0AEBE3C-EE19-4A45-A9A7-F02F1F8B94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390854A-9B12-4FC4-9249-7A6DF2A95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1769B0-DDB1-4FA3-B654-A86CBEA7912F}"/>
              </a:ext>
            </a:extLst>
          </p:cNvPr>
          <p:cNvSpPr>
            <a:spLocks noGrp="1"/>
          </p:cNvSpPr>
          <p:nvPr>
            <p:ph type="dt" sz="half" idx="10"/>
          </p:nvPr>
        </p:nvSpPr>
        <p:spPr/>
        <p:txBody>
          <a:bodyPr/>
          <a:lstStyle/>
          <a:p>
            <a:fld id="{DA16AA21-1863-4931-97CB-99D0A168701B}" type="datetimeFigureOut">
              <a:rPr lang="en-US" smtClean="0"/>
              <a:t>12/2/2020</a:t>
            </a:fld>
            <a:endParaRPr lang="en-US" dirty="0"/>
          </a:p>
        </p:txBody>
      </p:sp>
      <p:sp>
        <p:nvSpPr>
          <p:cNvPr id="6" name="Marcador de pie de página 5">
            <a:extLst>
              <a:ext uri="{FF2B5EF4-FFF2-40B4-BE49-F238E27FC236}">
                <a16:creationId xmlns:a16="http://schemas.microsoft.com/office/drawing/2014/main" id="{E1749060-3654-4718-9F7D-6BD7211F51B1}"/>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47BCCCEA-CB60-4F8C-84BB-94AC83313173}"/>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2086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F36C3-353A-41C7-B495-31CA198CE5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8BE10F2-BCA1-4BD3-9959-BC97CE25C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CC4BDF4-F614-4913-9688-93E1E245E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2C5A92-39C7-43FD-8F3C-0223AF8C5BF4}"/>
              </a:ext>
            </a:extLst>
          </p:cNvPr>
          <p:cNvSpPr>
            <a:spLocks noGrp="1"/>
          </p:cNvSpPr>
          <p:nvPr>
            <p:ph type="dt" sz="half" idx="10"/>
          </p:nvPr>
        </p:nvSpPr>
        <p:spPr/>
        <p:txBody>
          <a:bodyPr/>
          <a:lstStyle/>
          <a:p>
            <a:fld id="{3772C379-9A7C-4C87-A116-CBE9F58B04C5}" type="datetimeFigureOut">
              <a:rPr lang="en-US" smtClean="0"/>
              <a:t>12/2/2020</a:t>
            </a:fld>
            <a:endParaRPr lang="en-US" dirty="0"/>
          </a:p>
        </p:txBody>
      </p:sp>
      <p:sp>
        <p:nvSpPr>
          <p:cNvPr id="6" name="Marcador de pie de página 5">
            <a:extLst>
              <a:ext uri="{FF2B5EF4-FFF2-40B4-BE49-F238E27FC236}">
                <a16:creationId xmlns:a16="http://schemas.microsoft.com/office/drawing/2014/main" id="{CCC5FC64-4BC5-41DC-A58F-F0E66852C32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DFB2DBC-6301-4C4F-8A3C-8E9DB6F867A7}"/>
              </a:ext>
            </a:extLst>
          </p:cNvPr>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8241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380F4F9-F712-4495-B119-9DD1905E4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2402C4C-F556-4CD4-A792-C3C1E368A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C70E9AF-F6EC-4F3D-B348-85EC74E83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12/2/2020</a:t>
            </a:fld>
            <a:endParaRPr lang="en-US" dirty="0"/>
          </a:p>
        </p:txBody>
      </p:sp>
      <p:sp>
        <p:nvSpPr>
          <p:cNvPr id="5" name="Marcador de pie de página 4">
            <a:extLst>
              <a:ext uri="{FF2B5EF4-FFF2-40B4-BE49-F238E27FC236}">
                <a16:creationId xmlns:a16="http://schemas.microsoft.com/office/drawing/2014/main" id="{496B73F1-45D7-4F36-8100-E24D282CB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C45FE028-E22B-42CD-90D4-7B068A7D0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6701180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MmAj1EKdVo" TargetMode="External"/><Relationship Id="rId2" Type="http://schemas.openxmlformats.org/officeDocument/2006/relationships/hyperlink" Target="https://www.youtube.com/watch?v=ei_lBTlQdYU"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DUwQuUrHJ20"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jpeg"/><Relationship Id="rId5" Type="http://schemas.openxmlformats.org/officeDocument/2006/relationships/diagramColors" Target="../diagrams/colors4.xml"/><Relationship Id="rId10" Type="http://schemas.openxmlformats.org/officeDocument/2006/relationships/image" Target="../media/image21.png"/><Relationship Id="rId4" Type="http://schemas.openxmlformats.org/officeDocument/2006/relationships/diagramQuickStyle" Target="../diagrams/quickStyle4.xml"/><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O" b="1" dirty="0"/>
              <a:t>BIOSEGURIDAD</a:t>
            </a:r>
          </a:p>
        </p:txBody>
      </p:sp>
      <p:sp>
        <p:nvSpPr>
          <p:cNvPr id="5" name="Subtítulo 4">
            <a:extLst>
              <a:ext uri="{FF2B5EF4-FFF2-40B4-BE49-F238E27FC236}">
                <a16:creationId xmlns:a16="http://schemas.microsoft.com/office/drawing/2014/main" id="{B85191CE-3827-49BF-A173-497B6E763A74}"/>
              </a:ext>
            </a:extLst>
          </p:cNvPr>
          <p:cNvSpPr>
            <a:spLocks noGrp="1"/>
          </p:cNvSpPr>
          <p:nvPr>
            <p:ph type="subTitle" idx="1"/>
          </p:nvPr>
        </p:nvSpPr>
        <p:spPr/>
        <p:txBody>
          <a:bodyPr/>
          <a:lstStyle/>
          <a:p>
            <a:endParaRPr lang="es-CO" dirty="0"/>
          </a:p>
        </p:txBody>
      </p:sp>
      <p:pic>
        <p:nvPicPr>
          <p:cNvPr id="6" name="Imagen 5" descr="LOGO 1">
            <a:extLst>
              <a:ext uri="{FF2B5EF4-FFF2-40B4-BE49-F238E27FC236}">
                <a16:creationId xmlns:a16="http://schemas.microsoft.com/office/drawing/2014/main" id="{6992B91C-5DB5-4213-B562-51BF642D4C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14813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4231"/>
            <a:ext cx="10058400" cy="1609344"/>
          </a:xfrm>
        </p:spPr>
        <p:txBody>
          <a:bodyPr/>
          <a:lstStyle/>
          <a:p>
            <a:pPr algn="ctr"/>
            <a:r>
              <a:rPr lang="es-CO" b="1" dirty="0"/>
              <a:t>HIGIENE DE MANOS</a:t>
            </a:r>
          </a:p>
        </p:txBody>
      </p:sp>
      <p:sp>
        <p:nvSpPr>
          <p:cNvPr id="3" name="Marcador de contenido 2"/>
          <p:cNvSpPr>
            <a:spLocks noGrp="1"/>
          </p:cNvSpPr>
          <p:nvPr>
            <p:ph idx="1"/>
          </p:nvPr>
        </p:nvSpPr>
        <p:spPr>
          <a:xfrm>
            <a:off x="1069848" y="1653575"/>
            <a:ext cx="10058400" cy="4050792"/>
          </a:xfrm>
        </p:spPr>
        <p:txBody>
          <a:bodyPr>
            <a:normAutofit fontScale="92500" lnSpcReduction="10000"/>
          </a:bodyPr>
          <a:lstStyle/>
          <a:p>
            <a:pPr algn="just"/>
            <a:r>
              <a:rPr lang="es-ES" dirty="0"/>
              <a:t>procedimientos mecánicos y químicos diseñados para disminuir la cantidad de </a:t>
            </a:r>
            <a:r>
              <a:rPr lang="es-ES" dirty="0" err="1"/>
              <a:t>microbiota</a:t>
            </a:r>
            <a:r>
              <a:rPr lang="es-ES" dirty="0"/>
              <a:t>, tanto transitoria como residente, de la piel de las manos. De esta forma se reduce la probabilidad de trasmisión de las mismas a través del contacto.</a:t>
            </a:r>
          </a:p>
          <a:p>
            <a:pPr marL="0" indent="0" algn="just">
              <a:buNone/>
            </a:pPr>
            <a:r>
              <a:rPr lang="es-ES" dirty="0"/>
              <a:t>Se han definido por la Organización Mundial de la Salud varios métodos para la higiene de manos: </a:t>
            </a:r>
          </a:p>
          <a:p>
            <a:pPr marL="0" indent="0" algn="just">
              <a:buNone/>
            </a:pPr>
            <a:endParaRPr lang="es-ES" dirty="0"/>
          </a:p>
          <a:p>
            <a:pPr marL="457200" indent="-457200" algn="just">
              <a:buFont typeface="+mj-lt"/>
              <a:buAutoNum type="arabicPeriod"/>
            </a:pPr>
            <a:r>
              <a:rPr lang="es-ES" dirty="0"/>
              <a:t>lavado de manos con agua y jabón</a:t>
            </a:r>
          </a:p>
          <a:p>
            <a:pPr marL="457200" indent="-457200" algn="just">
              <a:buFont typeface="+mj-lt"/>
              <a:buAutoNum type="arabicPeriod"/>
            </a:pPr>
            <a:r>
              <a:rPr lang="es-ES" dirty="0"/>
              <a:t>fricción mecánica de las manos con una solución a base de alcohol</a:t>
            </a:r>
          </a:p>
          <a:p>
            <a:pPr marL="457200" indent="-457200" algn="just">
              <a:buFont typeface="+mj-lt"/>
              <a:buAutoNum type="arabicPeriod"/>
            </a:pPr>
            <a:r>
              <a:rPr lang="es-ES" dirty="0"/>
              <a:t>Lavado quirúrgico y fricción quirúrgica de las manos.</a:t>
            </a:r>
            <a:endParaRPr lang="es-CO" dirty="0"/>
          </a:p>
          <a:p>
            <a:pPr marL="0" indent="0" algn="just">
              <a:buNone/>
            </a:pPr>
            <a:endParaRPr lang="es-CO" dirty="0"/>
          </a:p>
        </p:txBody>
      </p:sp>
      <p:sp>
        <p:nvSpPr>
          <p:cNvPr id="4" name="CuadroTexto 3"/>
          <p:cNvSpPr txBox="1"/>
          <p:nvPr/>
        </p:nvSpPr>
        <p:spPr>
          <a:xfrm>
            <a:off x="793401" y="5209954"/>
            <a:ext cx="10611293"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CO" dirty="0" err="1"/>
              <a:t>Microbiota</a:t>
            </a:r>
            <a:r>
              <a:rPr lang="es-CO" dirty="0"/>
              <a:t>: Las manos contienen microorganismos que corresponden a la </a:t>
            </a:r>
            <a:r>
              <a:rPr lang="es-CO" dirty="0" err="1"/>
              <a:t>microbiota</a:t>
            </a:r>
            <a:r>
              <a:rPr lang="es-CO" dirty="0"/>
              <a:t> bacteriana superficial que toda persona posee (</a:t>
            </a:r>
            <a:r>
              <a:rPr lang="es-CO" dirty="0" err="1"/>
              <a:t>microbiota</a:t>
            </a:r>
            <a:r>
              <a:rPr lang="es-CO" dirty="0"/>
              <a:t> residente), existiendo además una </a:t>
            </a:r>
            <a:r>
              <a:rPr lang="es-CO" dirty="0" err="1"/>
              <a:t>microbiota</a:t>
            </a:r>
            <a:r>
              <a:rPr lang="es-CO" dirty="0"/>
              <a:t> transitoria que se adquiere por el contacto con superficies y equipos contaminados, situación de particular importancia en el equipo de salud quien además adquiere esta </a:t>
            </a:r>
            <a:r>
              <a:rPr lang="es-CO" dirty="0" err="1"/>
              <a:t>microbiota</a:t>
            </a:r>
            <a:r>
              <a:rPr lang="es-CO" dirty="0"/>
              <a:t> por el contacto con pacientes.</a:t>
            </a:r>
          </a:p>
        </p:txBody>
      </p:sp>
      <p:pic>
        <p:nvPicPr>
          <p:cNvPr id="5" name="Imagen 4" descr="LOGO 1">
            <a:extLst>
              <a:ext uri="{FF2B5EF4-FFF2-40B4-BE49-F238E27FC236}">
                <a16:creationId xmlns:a16="http://schemas.microsoft.com/office/drawing/2014/main" id="{53767D7A-10CF-4A25-93CE-75428383EE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9094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b="40915"/>
          <a:stretch/>
        </p:blipFill>
        <p:spPr>
          <a:xfrm>
            <a:off x="3489277" y="74430"/>
            <a:ext cx="4910444" cy="4452117"/>
          </a:xfrm>
          <a:prstGeom prst="rect">
            <a:avLst/>
          </a:prstGeom>
        </p:spPr>
      </p:pic>
      <p:pic>
        <p:nvPicPr>
          <p:cNvPr id="7" name="Imagen 6"/>
          <p:cNvPicPr>
            <a:picLocks noChangeAspect="1"/>
          </p:cNvPicPr>
          <p:nvPr/>
        </p:nvPicPr>
        <p:blipFill rotWithShape="1">
          <a:blip r:embed="rId3"/>
          <a:srcRect l="22772" t="44264" r="22926" b="29690"/>
          <a:stretch/>
        </p:blipFill>
        <p:spPr>
          <a:xfrm>
            <a:off x="1392866" y="4476944"/>
            <a:ext cx="8825023" cy="2381056"/>
          </a:xfrm>
          <a:prstGeom prst="rect">
            <a:avLst/>
          </a:prstGeom>
        </p:spPr>
      </p:pic>
      <p:pic>
        <p:nvPicPr>
          <p:cNvPr id="4" name="Imagen 3" descr="LOGO 1">
            <a:extLst>
              <a:ext uri="{FF2B5EF4-FFF2-40B4-BE49-F238E27FC236}">
                <a16:creationId xmlns:a16="http://schemas.microsoft.com/office/drawing/2014/main" id="{8CB65F5B-EC3C-4DF3-AAE1-19C92E8A829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06185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518" y="91227"/>
            <a:ext cx="10058400" cy="1142149"/>
          </a:xfrm>
        </p:spPr>
        <p:txBody>
          <a:bodyPr/>
          <a:lstStyle/>
          <a:p>
            <a:r>
              <a:rPr lang="es-CO" b="1" dirty="0"/>
              <a:t>HIGIENE DE MANOS CON AGUA Y JABÓN</a:t>
            </a:r>
          </a:p>
        </p:txBody>
      </p:sp>
      <p:sp>
        <p:nvSpPr>
          <p:cNvPr id="3" name="Marcador de contenido 2"/>
          <p:cNvSpPr>
            <a:spLocks noGrp="1"/>
          </p:cNvSpPr>
          <p:nvPr>
            <p:ph idx="1"/>
          </p:nvPr>
        </p:nvSpPr>
        <p:spPr/>
        <p:txBody>
          <a:bodyPr>
            <a:normAutofit fontScale="92500" lnSpcReduction="20000"/>
          </a:bodyPr>
          <a:lstStyle/>
          <a:p>
            <a:pPr algn="just"/>
            <a:r>
              <a:rPr lang="es-CO" dirty="0"/>
              <a:t>Propósito: </a:t>
            </a:r>
            <a:r>
              <a:rPr lang="es-ES" dirty="0"/>
              <a:t>liberar la suciedad y materia orgánica de las manos, mediante el uso de jabón y agua con arrastre bajo un chorro de agua garantizando la eliminación de la flora transitoria.</a:t>
            </a:r>
            <a:endParaRPr lang="es-CO" dirty="0"/>
          </a:p>
          <a:p>
            <a:pPr marL="0" indent="0">
              <a:buNone/>
            </a:pPr>
            <a:r>
              <a:rPr lang="es-ES" u="sng" dirty="0"/>
              <a:t>Elementos imprescindibles:</a:t>
            </a:r>
          </a:p>
          <a:p>
            <a:pPr algn="just"/>
            <a:r>
              <a:rPr lang="es-ES" dirty="0"/>
              <a:t>Agua. Debe ser siempre potable y obtenida desde una tubería y grifo de manera que asegure un flujo unidireccional.</a:t>
            </a:r>
            <a:endParaRPr lang="es-CO" dirty="0"/>
          </a:p>
          <a:p>
            <a:pPr algn="just"/>
            <a:r>
              <a:rPr lang="es-ES" dirty="0"/>
              <a:t>Jabón. Debe ser líquido, no se recomienda el uso de jabones sólidos o fraccionados. Se pueden usar jabones con o sin antisépticos.</a:t>
            </a:r>
            <a:endParaRPr lang="es-CO" dirty="0"/>
          </a:p>
          <a:p>
            <a:pPr algn="just"/>
            <a:r>
              <a:rPr lang="es-ES" dirty="0"/>
              <a:t>Elementos para secar las manos. Se recomienda el uso de toallas  de papel desechables, debiendo asegurar su provisión continua. El secado con toallas de tela no se recomienda debido a que al acumular humedad disminuye la adherencia al uso y pierde su capacidad de secado de manos.</a:t>
            </a:r>
            <a:endParaRPr lang="es-CO" dirty="0"/>
          </a:p>
        </p:txBody>
      </p:sp>
      <p:pic>
        <p:nvPicPr>
          <p:cNvPr id="4" name="Imagen 3" descr="LOGO 1">
            <a:extLst>
              <a:ext uri="{FF2B5EF4-FFF2-40B4-BE49-F238E27FC236}">
                <a16:creationId xmlns:a16="http://schemas.microsoft.com/office/drawing/2014/main" id="{649614B1-C09B-4849-9D47-57289AC2A8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87106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600" b="1" dirty="0"/>
              <a:t>PROCEDIMIENTO DE HIGIENE DE MANOS </a:t>
            </a:r>
            <a:br>
              <a:rPr lang="es-CO" sz="3600" b="1" dirty="0"/>
            </a:br>
            <a:r>
              <a:rPr lang="es-CO" sz="3600" b="1" dirty="0"/>
              <a:t>CON AGUA Y JABÓN.</a:t>
            </a:r>
          </a:p>
        </p:txBody>
      </p:sp>
      <p:sp>
        <p:nvSpPr>
          <p:cNvPr id="3" name="Marcador de contenido 2"/>
          <p:cNvSpPr>
            <a:spLocks noGrp="1"/>
          </p:cNvSpPr>
          <p:nvPr>
            <p:ph idx="1"/>
          </p:nvPr>
        </p:nvSpPr>
        <p:spPr/>
        <p:txBody>
          <a:bodyPr/>
          <a:lstStyle/>
          <a:p>
            <a:pPr algn="just"/>
            <a:r>
              <a:rPr lang="es-CO" dirty="0"/>
              <a:t>En el proceso de higiene de manos se debe asegurar que toda la superficie de ellas (palmas, dedos, espacios interdigitales, región </a:t>
            </a:r>
            <a:r>
              <a:rPr lang="es-CO" dirty="0" err="1"/>
              <a:t>ungueal</a:t>
            </a:r>
            <a:r>
              <a:rPr lang="es-CO" dirty="0"/>
              <a:t>) entre en contacto con el agua y el jabón; </a:t>
            </a:r>
            <a:r>
              <a:rPr lang="es-CO" b="1" dirty="0"/>
              <a:t>se debe realizar fricción para eliminar la materia orgánica y suciedad</a:t>
            </a:r>
            <a:r>
              <a:rPr lang="es-CO" dirty="0"/>
              <a:t>; luego se enjuaga bajo un chorro de agua para eliminar todos los residuos por arrastre.</a:t>
            </a:r>
          </a:p>
          <a:p>
            <a:pPr algn="just"/>
            <a:r>
              <a:rPr lang="es-ES" dirty="0"/>
              <a:t>No debe usarse agua caliente, ya que la exposición repetida al agua caliente puede incrementar el riesgo de dermatitis. Retire joyas y en caso de portar prendas de vestir con mangas largas subir hasta el codo. Adopte posición cómoda frente al lavamanos.</a:t>
            </a:r>
            <a:endParaRPr lang="es-CO" dirty="0"/>
          </a:p>
          <a:p>
            <a:pPr algn="just"/>
            <a:endParaRPr lang="es-CO" dirty="0"/>
          </a:p>
        </p:txBody>
      </p:sp>
      <p:pic>
        <p:nvPicPr>
          <p:cNvPr id="4" name="Imagen 3"/>
          <p:cNvPicPr>
            <a:picLocks noChangeAspect="1"/>
          </p:cNvPicPr>
          <p:nvPr/>
        </p:nvPicPr>
        <p:blipFill>
          <a:blip r:embed="rId2"/>
          <a:stretch>
            <a:fillRect/>
          </a:stretch>
        </p:blipFill>
        <p:spPr>
          <a:xfrm>
            <a:off x="4516821" y="4614535"/>
            <a:ext cx="3202416" cy="2140431"/>
          </a:xfrm>
          <a:prstGeom prst="rect">
            <a:avLst/>
          </a:prstGeom>
        </p:spPr>
      </p:pic>
      <p:pic>
        <p:nvPicPr>
          <p:cNvPr id="5" name="Imagen 4" descr="LOGO 1">
            <a:extLst>
              <a:ext uri="{FF2B5EF4-FFF2-40B4-BE49-F238E27FC236}">
                <a16:creationId xmlns:a16="http://schemas.microsoft.com/office/drawing/2014/main" id="{1C2AC8CC-B62F-423B-B04E-B8643995C3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46120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96042" y="0"/>
            <a:ext cx="5599371" cy="6909624"/>
          </a:xfrm>
          <a:prstGeom prst="rect">
            <a:avLst/>
          </a:prstGeom>
        </p:spPr>
      </p:pic>
      <p:pic>
        <p:nvPicPr>
          <p:cNvPr id="3" name="Imagen 2" descr="LOGO 1">
            <a:extLst>
              <a:ext uri="{FF2B5EF4-FFF2-40B4-BE49-F238E27FC236}">
                <a16:creationId xmlns:a16="http://schemas.microsoft.com/office/drawing/2014/main" id="{A315E00F-7E93-40B6-9080-0878424217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44151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29070" y="1233377"/>
            <a:ext cx="9877647"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ES" dirty="0"/>
              <a:t>Como estrategia de comunicación del riesgo y de acuerdo con los estándares de habilitación, de manera indicativa, se deben </a:t>
            </a:r>
            <a:r>
              <a:rPr lang="es-ES" b="1" u="sng" dirty="0"/>
              <a:t>rotular</a:t>
            </a:r>
            <a:r>
              <a:rPr lang="es-ES" dirty="0"/>
              <a:t> los recipientes que contienen el jabón líquido y la solución a base de alcohol, con la fecha de apertura y la información del tipo de insumo empleado. Dicho recipiente deberá estar en buenas condiciones de limpieza, junto con el soporte. No se recomienda el </a:t>
            </a:r>
            <a:r>
              <a:rPr lang="es-ES" dirty="0" err="1"/>
              <a:t>reenvase</a:t>
            </a:r>
            <a:r>
              <a:rPr lang="es-ES" dirty="0"/>
              <a:t>.</a:t>
            </a:r>
            <a:endParaRPr lang="es-CO" dirty="0"/>
          </a:p>
          <a:p>
            <a:endParaRPr lang="es-CO" dirty="0"/>
          </a:p>
        </p:txBody>
      </p:sp>
      <p:pic>
        <p:nvPicPr>
          <p:cNvPr id="4" name="Imagen 3"/>
          <p:cNvPicPr>
            <a:picLocks noChangeAspect="1"/>
          </p:cNvPicPr>
          <p:nvPr/>
        </p:nvPicPr>
        <p:blipFill>
          <a:blip r:embed="rId2"/>
          <a:stretch>
            <a:fillRect/>
          </a:stretch>
        </p:blipFill>
        <p:spPr>
          <a:xfrm>
            <a:off x="3800254" y="3569714"/>
            <a:ext cx="4376184" cy="2918915"/>
          </a:xfrm>
          <a:prstGeom prst="rect">
            <a:avLst/>
          </a:prstGeom>
        </p:spPr>
      </p:pic>
      <p:pic>
        <p:nvPicPr>
          <p:cNvPr id="5" name="Imagen 4" descr="LOGO 1">
            <a:extLst>
              <a:ext uri="{FF2B5EF4-FFF2-40B4-BE49-F238E27FC236}">
                <a16:creationId xmlns:a16="http://schemas.microsoft.com/office/drawing/2014/main" id="{CE32CB52-2096-43BC-A72C-09057F989D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84646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86921"/>
            <a:ext cx="10058400" cy="1609344"/>
          </a:xfrm>
        </p:spPr>
        <p:txBody>
          <a:bodyPr/>
          <a:lstStyle/>
          <a:p>
            <a:pPr algn="ctr"/>
            <a:r>
              <a:rPr lang="es-CO" b="1" dirty="0"/>
              <a:t>PROCEDIMIENTO DE FRICCIÓN DE MANOS CON SOLUCIÓN ALCOHÓLICA</a:t>
            </a:r>
          </a:p>
        </p:txBody>
      </p:sp>
      <p:sp>
        <p:nvSpPr>
          <p:cNvPr id="3" name="Marcador de contenido 2"/>
          <p:cNvSpPr>
            <a:spLocks noGrp="1"/>
          </p:cNvSpPr>
          <p:nvPr>
            <p:ph idx="1"/>
          </p:nvPr>
        </p:nvSpPr>
        <p:spPr/>
        <p:txBody>
          <a:bodyPr/>
          <a:lstStyle/>
          <a:p>
            <a:pPr algn="just"/>
            <a:r>
              <a:rPr lang="es-CO" dirty="0"/>
              <a:t>Esta técnica está indicada siempre y cuando no exista suciedad visible en las manos o no se haya estado en contacto con fluidos corporales en estos casos se deberá siempre realizar lavado de manos y secado.</a:t>
            </a:r>
          </a:p>
          <a:p>
            <a:endParaRPr lang="es-CO" dirty="0"/>
          </a:p>
          <a:p>
            <a:pPr algn="just"/>
            <a:r>
              <a:rPr lang="es-CO" dirty="0"/>
              <a:t>Con las manos secas y sin suciedad visible, se deposita una cantidad de solución en la palma de la mano en cantidad suficiente para que al esparcirla pueda cubrir toda la mano. Con una fricción exhaustiva, asegurando que  todas las superficies de las manos entren en contacto con la solución, se debe mantener la fricción hasta que se seque</a:t>
            </a:r>
          </a:p>
          <a:p>
            <a:endParaRPr lang="es-CO" dirty="0"/>
          </a:p>
        </p:txBody>
      </p:sp>
      <p:pic>
        <p:nvPicPr>
          <p:cNvPr id="4" name="Imagen 3" descr="LOGO 1">
            <a:extLst>
              <a:ext uri="{FF2B5EF4-FFF2-40B4-BE49-F238E27FC236}">
                <a16:creationId xmlns:a16="http://schemas.microsoft.com/office/drawing/2014/main" id="{9EEE347D-3F2E-46B4-95AC-0C23BD1429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853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491465" y="107987"/>
            <a:ext cx="5705697" cy="6607197"/>
          </a:xfrm>
          <a:prstGeom prst="rect">
            <a:avLst/>
          </a:prstGeom>
        </p:spPr>
      </p:pic>
      <p:pic>
        <p:nvPicPr>
          <p:cNvPr id="3" name="Imagen 2" descr="LOGO 1">
            <a:extLst>
              <a:ext uri="{FF2B5EF4-FFF2-40B4-BE49-F238E27FC236}">
                <a16:creationId xmlns:a16="http://schemas.microsoft.com/office/drawing/2014/main" id="{2E8DD21C-1D65-45EF-929D-370CB5836F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40576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DURACIÓN DEL LAVADO DE MANOS</a:t>
            </a:r>
          </a:p>
        </p:txBody>
      </p:sp>
      <p:sp>
        <p:nvSpPr>
          <p:cNvPr id="3" name="Marcador de contenido 2"/>
          <p:cNvSpPr>
            <a:spLocks noGrp="1"/>
          </p:cNvSpPr>
          <p:nvPr>
            <p:ph idx="1"/>
          </p:nvPr>
        </p:nvSpPr>
        <p:spPr/>
        <p:txBody>
          <a:bodyPr/>
          <a:lstStyle/>
          <a:p>
            <a:r>
              <a:rPr lang="es-CO" dirty="0"/>
              <a:t>Con agua y jabón de 40  a 60 segundos</a:t>
            </a:r>
          </a:p>
          <a:p>
            <a:pPr marL="0" indent="0">
              <a:buNone/>
            </a:pPr>
            <a:endParaRPr lang="es-CO" dirty="0"/>
          </a:p>
          <a:p>
            <a:r>
              <a:rPr lang="es-CO" dirty="0"/>
              <a:t>Con soluciones alcoholadas  de 20 a 30 segundos</a:t>
            </a:r>
          </a:p>
          <a:p>
            <a:endParaRPr lang="es-CO" dirty="0"/>
          </a:p>
          <a:p>
            <a:r>
              <a:rPr lang="es-CO" dirty="0">
                <a:hlinkClick r:id="rId2"/>
              </a:rPr>
              <a:t>https://www.youtube.com/watch?v=ei_lBTlQdYU</a:t>
            </a:r>
            <a:endParaRPr lang="es-CO" dirty="0"/>
          </a:p>
          <a:p>
            <a:r>
              <a:rPr lang="es-CO" dirty="0">
                <a:hlinkClick r:id="rId3"/>
              </a:rPr>
              <a:t>https://www.youtube.com/watch?v=NMmAj1EKdVo</a:t>
            </a:r>
            <a:endParaRPr lang="es-CO" dirty="0"/>
          </a:p>
        </p:txBody>
      </p:sp>
      <p:pic>
        <p:nvPicPr>
          <p:cNvPr id="4" name="Imagen 3"/>
          <p:cNvPicPr>
            <a:picLocks noChangeAspect="1"/>
          </p:cNvPicPr>
          <p:nvPr/>
        </p:nvPicPr>
        <p:blipFill>
          <a:blip r:embed="rId4"/>
          <a:stretch>
            <a:fillRect/>
          </a:stretch>
        </p:blipFill>
        <p:spPr>
          <a:xfrm>
            <a:off x="7131566" y="1818167"/>
            <a:ext cx="4944140" cy="4944140"/>
          </a:xfrm>
          <a:prstGeom prst="rect">
            <a:avLst/>
          </a:prstGeom>
        </p:spPr>
      </p:pic>
      <p:pic>
        <p:nvPicPr>
          <p:cNvPr id="5" name="Imagen 4" descr="LOGO 1">
            <a:extLst>
              <a:ext uri="{FF2B5EF4-FFF2-40B4-BE49-F238E27FC236}">
                <a16:creationId xmlns:a16="http://schemas.microsoft.com/office/drawing/2014/main" id="{63AF9AF8-CB5A-4821-8D53-8A917D60527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6294" y="6176963"/>
            <a:ext cx="1571625" cy="647700"/>
          </a:xfrm>
          <a:prstGeom prst="rect">
            <a:avLst/>
          </a:prstGeom>
          <a:noFill/>
          <a:ln>
            <a:noFill/>
          </a:ln>
        </p:spPr>
      </p:pic>
    </p:spTree>
    <p:extLst>
      <p:ext uri="{BB962C8B-B14F-4D97-AF65-F5344CB8AC3E}">
        <p14:creationId xmlns:p14="http://schemas.microsoft.com/office/powerpoint/2010/main" val="89566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HIGIENE DE MANOS QUIRÚRGICA</a:t>
            </a:r>
          </a:p>
        </p:txBody>
      </p:sp>
      <p:sp>
        <p:nvSpPr>
          <p:cNvPr id="3" name="Marcador de contenido 2"/>
          <p:cNvSpPr>
            <a:spLocks noGrp="1"/>
          </p:cNvSpPr>
          <p:nvPr>
            <p:ph idx="1"/>
          </p:nvPr>
        </p:nvSpPr>
        <p:spPr/>
        <p:txBody>
          <a:bodyPr/>
          <a:lstStyle/>
          <a:p>
            <a:pPr marL="0" indent="0" algn="just">
              <a:buNone/>
            </a:pPr>
            <a:r>
              <a:rPr lang="es-ES" dirty="0"/>
              <a:t>La higiene de manos quirúrgica es la realizada con </a:t>
            </a:r>
            <a:r>
              <a:rPr lang="es-ES" b="1" dirty="0"/>
              <a:t>jabón antiséptico </a:t>
            </a:r>
            <a:r>
              <a:rPr lang="es-ES" dirty="0"/>
              <a:t>con efecto residual desarrollada antes de un procedimiento quirúrgico, con el fin de </a:t>
            </a:r>
            <a:r>
              <a:rPr lang="es-ES" b="1" dirty="0"/>
              <a:t>eliminar la </a:t>
            </a:r>
            <a:r>
              <a:rPr lang="es-ES" b="1" dirty="0" err="1"/>
              <a:t>microbiota</a:t>
            </a:r>
            <a:r>
              <a:rPr lang="es-ES" b="1" dirty="0"/>
              <a:t> transitoria y reducir la </a:t>
            </a:r>
            <a:r>
              <a:rPr lang="es-ES" b="1" dirty="0" err="1"/>
              <a:t>microbiota</a:t>
            </a:r>
            <a:r>
              <a:rPr lang="es-ES" b="1" dirty="0"/>
              <a:t> residente.</a:t>
            </a:r>
          </a:p>
          <a:p>
            <a:r>
              <a:rPr lang="es-ES" b="1" dirty="0"/>
              <a:t>Indicación de higiene de manos quirúrgica</a:t>
            </a:r>
            <a:endParaRPr lang="es-CO" b="1" dirty="0"/>
          </a:p>
          <a:p>
            <a:pPr marL="0" indent="0">
              <a:buNone/>
            </a:pPr>
            <a:r>
              <a:rPr lang="es-ES" dirty="0"/>
              <a:t>Antes de realizar cualquier procedimiento quirúrgico, ya sea cirugía mayor o menor.</a:t>
            </a:r>
          </a:p>
          <a:p>
            <a:pPr marL="0" indent="0" algn="just">
              <a:buNone/>
            </a:pPr>
            <a:endParaRPr lang="es-CO" dirty="0"/>
          </a:p>
          <a:p>
            <a:pPr marL="0" indent="0">
              <a:buNone/>
            </a:pPr>
            <a:endParaRPr lang="es-CO" dirty="0"/>
          </a:p>
        </p:txBody>
      </p:sp>
      <p:pic>
        <p:nvPicPr>
          <p:cNvPr id="4" name="Imagen 3"/>
          <p:cNvPicPr>
            <a:picLocks noChangeAspect="1"/>
          </p:cNvPicPr>
          <p:nvPr/>
        </p:nvPicPr>
        <p:blipFill>
          <a:blip r:embed="rId2"/>
          <a:stretch>
            <a:fillRect/>
          </a:stretch>
        </p:blipFill>
        <p:spPr>
          <a:xfrm>
            <a:off x="4380835" y="4146804"/>
            <a:ext cx="3600450" cy="2000250"/>
          </a:xfrm>
          <a:prstGeom prst="rect">
            <a:avLst/>
          </a:prstGeom>
        </p:spPr>
      </p:pic>
      <p:pic>
        <p:nvPicPr>
          <p:cNvPr id="5" name="Imagen 4" descr="LOGO 1">
            <a:extLst>
              <a:ext uri="{FF2B5EF4-FFF2-40B4-BE49-F238E27FC236}">
                <a16:creationId xmlns:a16="http://schemas.microsoft.com/office/drawing/2014/main" id="{24049D85-DCFB-4405-9C66-28844D8504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48106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CONTENIDO</a:t>
            </a:r>
          </a:p>
        </p:txBody>
      </p:sp>
      <p:sp>
        <p:nvSpPr>
          <p:cNvPr id="3" name="Marcador de contenido 2"/>
          <p:cNvSpPr>
            <a:spLocks noGrp="1"/>
          </p:cNvSpPr>
          <p:nvPr>
            <p:ph idx="1"/>
          </p:nvPr>
        </p:nvSpPr>
        <p:spPr/>
        <p:txBody>
          <a:bodyPr/>
          <a:lstStyle/>
          <a:p>
            <a:r>
              <a:rPr lang="es-CO" dirty="0"/>
              <a:t>Conceptos Básicos </a:t>
            </a:r>
          </a:p>
          <a:p>
            <a:r>
              <a:rPr lang="es-CO" dirty="0"/>
              <a:t>Cadenas de Transmisión</a:t>
            </a:r>
          </a:p>
          <a:p>
            <a:r>
              <a:rPr lang="es-CO" dirty="0"/>
              <a:t>Precauciones estándar</a:t>
            </a:r>
          </a:p>
          <a:p>
            <a:r>
              <a:rPr lang="es-CO" dirty="0"/>
              <a:t>Higiene de manos</a:t>
            </a:r>
          </a:p>
          <a:p>
            <a:r>
              <a:rPr lang="es-CO" dirty="0"/>
              <a:t>Elementos de protección personal</a:t>
            </a:r>
          </a:p>
        </p:txBody>
      </p:sp>
      <p:pic>
        <p:nvPicPr>
          <p:cNvPr id="4" name="Imagen 3" descr="LOGO 1">
            <a:extLst>
              <a:ext uri="{FF2B5EF4-FFF2-40B4-BE49-F238E27FC236}">
                <a16:creationId xmlns:a16="http://schemas.microsoft.com/office/drawing/2014/main" id="{97605149-2527-4B6A-BE2F-7BE130D46B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93463" y="6100199"/>
            <a:ext cx="1571625" cy="647700"/>
          </a:xfrm>
          <a:prstGeom prst="rect">
            <a:avLst/>
          </a:prstGeom>
          <a:noFill/>
          <a:ln>
            <a:noFill/>
          </a:ln>
        </p:spPr>
      </p:pic>
    </p:spTree>
    <p:extLst>
      <p:ext uri="{BB962C8B-B14F-4D97-AF65-F5344CB8AC3E}">
        <p14:creationId xmlns:p14="http://schemas.microsoft.com/office/powerpoint/2010/main" val="1469006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04035" y="189686"/>
            <a:ext cx="11546959" cy="1609344"/>
          </a:xfrm>
        </p:spPr>
        <p:txBody>
          <a:bodyPr>
            <a:noAutofit/>
          </a:bodyPr>
          <a:lstStyle/>
          <a:p>
            <a:pPr algn="ctr"/>
            <a:r>
              <a:rPr lang="es-ES" sz="3600" b="1" dirty="0"/>
              <a:t>PROCEDIMIENTO DE HIGIENE DE MANOS QUIRÚRGICA</a:t>
            </a:r>
            <a:br>
              <a:rPr lang="es-CO" sz="3600" b="1" dirty="0"/>
            </a:br>
            <a:endParaRPr lang="es-CO" sz="3600" dirty="0"/>
          </a:p>
        </p:txBody>
      </p:sp>
      <p:sp>
        <p:nvSpPr>
          <p:cNvPr id="3" name="Marcador de contenido 2"/>
          <p:cNvSpPr>
            <a:spLocks noGrp="1"/>
          </p:cNvSpPr>
          <p:nvPr>
            <p:ph sz="half" idx="1"/>
          </p:nvPr>
        </p:nvSpPr>
        <p:spPr/>
        <p:txBody>
          <a:bodyPr>
            <a:normAutofit fontScale="47500" lnSpcReduction="20000"/>
          </a:bodyPr>
          <a:lstStyle/>
          <a:p>
            <a:r>
              <a:rPr lang="es-CO" dirty="0"/>
              <a:t>1)Enjuague manos, antebrazos hasta 6 cm por encima del codo, permitiendo que el agua corra de los dedos a los codos.</a:t>
            </a:r>
          </a:p>
          <a:p>
            <a:r>
              <a:rPr lang="es-CO" dirty="0"/>
              <a:t>2)Aplique 3-5 </a:t>
            </a:r>
            <a:r>
              <a:rPr lang="es-CO" dirty="0" err="1"/>
              <a:t>mL</a:t>
            </a:r>
            <a:r>
              <a:rPr lang="es-CO" dirty="0"/>
              <a:t> de jabón antiséptico en la mano dominante.</a:t>
            </a:r>
          </a:p>
          <a:p>
            <a:r>
              <a:rPr lang="es-CO" dirty="0"/>
              <a:t>3)Inicie fricción enérgica de palma con palma, de mano derecha a mano izquierda y viceversa.</a:t>
            </a:r>
          </a:p>
          <a:p>
            <a:r>
              <a:rPr lang="es-CO" dirty="0"/>
              <a:t>4)Luego continúe palma de mano izquierda con dorso de mano derecha y luego viceversa.</a:t>
            </a:r>
          </a:p>
          <a:p>
            <a:r>
              <a:rPr lang="es-CO" dirty="0"/>
              <a:t>5)Realice fricción de los espacios interdigitales de la mano derecha y luego de la mano izquierda.</a:t>
            </a:r>
          </a:p>
          <a:p>
            <a:r>
              <a:rPr lang="es-CO" dirty="0"/>
              <a:t>6)Frote el dorso de las falanges distal y media de los dedos contra la palma opuesta entrelazando las manos.</a:t>
            </a:r>
          </a:p>
          <a:p>
            <a:r>
              <a:rPr lang="es-CO" dirty="0"/>
              <a:t>7)Frote el pulgar izquierdo abrazándolo con la palma de la mano derecha y viceversa.</a:t>
            </a:r>
          </a:p>
          <a:p>
            <a:r>
              <a:rPr lang="es-CO" dirty="0"/>
              <a:t>8)Frote las yemas de los dedos de la mano izquierda sobre la palma derecha con movimientos rotatorios y viceversa.</a:t>
            </a:r>
          </a:p>
          <a:p>
            <a:endParaRPr lang="es-CO" dirty="0"/>
          </a:p>
        </p:txBody>
      </p:sp>
      <p:sp>
        <p:nvSpPr>
          <p:cNvPr id="9" name="Marcador de contenido 8"/>
          <p:cNvSpPr>
            <a:spLocks noGrp="1"/>
          </p:cNvSpPr>
          <p:nvPr>
            <p:ph sz="half" idx="2"/>
          </p:nvPr>
        </p:nvSpPr>
        <p:spPr>
          <a:xfrm>
            <a:off x="6373367" y="2194560"/>
            <a:ext cx="4754880" cy="3977640"/>
          </a:xfrm>
        </p:spPr>
        <p:txBody>
          <a:bodyPr>
            <a:normAutofit fontScale="47500" lnSpcReduction="20000"/>
          </a:bodyPr>
          <a:lstStyle/>
          <a:p>
            <a:r>
              <a:rPr lang="es-CO" dirty="0"/>
              <a:t>9)Descienda por el antebrazo derecho con movimientos rotatorios hasta 6 cm por encima del codo y luego el antebrazo izquierdo.</a:t>
            </a:r>
          </a:p>
          <a:p>
            <a:r>
              <a:rPr lang="es-CO" dirty="0"/>
              <a:t>10)Remueva el detritus subungueal de las uñas de una mano y de la otra.</a:t>
            </a:r>
          </a:p>
          <a:p>
            <a:r>
              <a:rPr lang="es-CO" dirty="0"/>
              <a:t>11)Enjuague manos y antebrazos hasta 6 cm por encima del codo, el agua debe escurrir de los dedos hacia los antebrazos (primer lavado).</a:t>
            </a:r>
          </a:p>
          <a:p>
            <a:r>
              <a:rPr lang="es-CO" dirty="0"/>
              <a:t>12)Repita del ítem “2)” al “11)”, realizando el procedimiento solo hasta 5 cm por debajo del codo (segundo lavado).</a:t>
            </a:r>
          </a:p>
          <a:p>
            <a:r>
              <a:rPr lang="es-CO" dirty="0"/>
              <a:t>13)Repita del ítem “2)” al “11)”, realizando el procedimiento solo hasta la muñeca (tercer lavado).</a:t>
            </a:r>
          </a:p>
          <a:p>
            <a:r>
              <a:rPr lang="es-CO" dirty="0"/>
              <a:t>14)Mantenga las manos en alto por encima del nivel de la cintura. Evite sacudirlas para retirar el exceso de agua.</a:t>
            </a:r>
          </a:p>
          <a:p>
            <a:r>
              <a:rPr lang="es-CO" dirty="0"/>
              <a:t>15)Cierre la llave accionándola con el pie o la rodilla.</a:t>
            </a:r>
          </a:p>
          <a:p>
            <a:r>
              <a:rPr lang="es-CO" dirty="0"/>
              <a:t>16)Entre al quirófano dando la espalda a la puerta y realice secado con compresa estéril.</a:t>
            </a:r>
          </a:p>
          <a:p>
            <a:endParaRPr lang="es-CO" dirty="0"/>
          </a:p>
        </p:txBody>
      </p:sp>
      <p:sp>
        <p:nvSpPr>
          <p:cNvPr id="10" name="CuadroTexto 9"/>
          <p:cNvSpPr txBox="1"/>
          <p:nvPr/>
        </p:nvSpPr>
        <p:spPr>
          <a:xfrm>
            <a:off x="1011262" y="1195739"/>
            <a:ext cx="10724211" cy="923330"/>
          </a:xfrm>
          <a:prstGeom prst="rect">
            <a:avLst/>
          </a:prstGeom>
          <a:noFill/>
        </p:spPr>
        <p:txBody>
          <a:bodyPr wrap="square" rtlCol="0">
            <a:spAutoFit/>
          </a:bodyPr>
          <a:lstStyle/>
          <a:p>
            <a:pPr algn="just"/>
            <a:r>
              <a:rPr lang="es-CO" dirty="0"/>
              <a:t>Retírese las joyas y accesorios. Vístase adecuadamente para el ingreso al quirófano (gorro, mascarilla y ropa quirúrgica). Adopte una posición cómoda frente al lavamanos, con la jabonera y el control de rodilla o pie</a:t>
            </a:r>
          </a:p>
        </p:txBody>
      </p:sp>
      <p:sp>
        <p:nvSpPr>
          <p:cNvPr id="2" name="Rectángulo 1"/>
          <p:cNvSpPr/>
          <p:nvPr/>
        </p:nvSpPr>
        <p:spPr>
          <a:xfrm>
            <a:off x="3026301" y="6172200"/>
            <a:ext cx="5596853" cy="646331"/>
          </a:xfrm>
          <a:prstGeom prst="rect">
            <a:avLst/>
          </a:prstGeom>
        </p:spPr>
        <p:txBody>
          <a:bodyPr wrap="none">
            <a:spAutoFit/>
          </a:bodyPr>
          <a:lstStyle/>
          <a:p>
            <a:r>
              <a:rPr lang="es-CO" dirty="0">
                <a:hlinkClick r:id="rId2"/>
              </a:rPr>
              <a:t>https://www.youtube.com/watch?v=DUwQuUrHJ20</a:t>
            </a:r>
            <a:endParaRPr lang="es-CO" dirty="0"/>
          </a:p>
          <a:p>
            <a:pPr algn="ctr"/>
            <a:r>
              <a:rPr lang="es-CO" dirty="0"/>
              <a:t>7:40 – 9.15</a:t>
            </a:r>
          </a:p>
        </p:txBody>
      </p:sp>
      <p:pic>
        <p:nvPicPr>
          <p:cNvPr id="7" name="Imagen 6" descr="LOGO 1">
            <a:extLst>
              <a:ext uri="{FF2B5EF4-FFF2-40B4-BE49-F238E27FC236}">
                <a16:creationId xmlns:a16="http://schemas.microsoft.com/office/drawing/2014/main" id="{C9F9917F-4BF5-4D93-94A7-FD77F75060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72586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215396" y="401247"/>
            <a:ext cx="6332641" cy="6157813"/>
          </a:xfrm>
          <a:prstGeom prst="rect">
            <a:avLst/>
          </a:prstGeom>
        </p:spPr>
      </p:pic>
      <p:sp>
        <p:nvSpPr>
          <p:cNvPr id="7" name="Rectángulo 6"/>
          <p:cNvSpPr/>
          <p:nvPr/>
        </p:nvSpPr>
        <p:spPr>
          <a:xfrm>
            <a:off x="251637" y="1690876"/>
            <a:ext cx="2778642" cy="2585323"/>
          </a:xfrm>
          <a:prstGeom prst="rect">
            <a:avLst/>
          </a:prstGeom>
        </p:spPr>
        <p:txBody>
          <a:bodyPr wrap="square">
            <a:spAutoFit/>
          </a:bodyPr>
          <a:lstStyle/>
          <a:p>
            <a:endParaRPr lang="es-CO" dirty="0"/>
          </a:p>
          <a:p>
            <a:pPr algn="just"/>
            <a:r>
              <a:rPr lang="es-CO" dirty="0"/>
              <a:t>NOTA: El tiempo recomendado para la fricción antiséptica de manos es usualmente entre 2 y 6 minutos. La fricción por más tiempo no ha mostrado ningún beneficio adicional </a:t>
            </a:r>
          </a:p>
        </p:txBody>
      </p:sp>
      <p:pic>
        <p:nvPicPr>
          <p:cNvPr id="4" name="Imagen 3" descr="LOGO 1">
            <a:extLst>
              <a:ext uri="{FF2B5EF4-FFF2-40B4-BE49-F238E27FC236}">
                <a16:creationId xmlns:a16="http://schemas.microsoft.com/office/drawing/2014/main" id="{D1F24221-901D-401E-BD50-84F712E12D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9594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890" y="16161"/>
            <a:ext cx="10058400" cy="1609344"/>
          </a:xfrm>
        </p:spPr>
        <p:txBody>
          <a:bodyPr/>
          <a:lstStyle/>
          <a:p>
            <a:pPr algn="ctr"/>
            <a:r>
              <a:rPr lang="es-CO" b="1" dirty="0"/>
              <a:t>USO DE GUANTES</a:t>
            </a:r>
          </a:p>
        </p:txBody>
      </p:sp>
      <p:sp>
        <p:nvSpPr>
          <p:cNvPr id="3" name="Marcador de contenido 2"/>
          <p:cNvSpPr>
            <a:spLocks noGrp="1"/>
          </p:cNvSpPr>
          <p:nvPr>
            <p:ph idx="1"/>
          </p:nvPr>
        </p:nvSpPr>
        <p:spPr>
          <a:xfrm>
            <a:off x="1069848" y="1409026"/>
            <a:ext cx="10058400" cy="4050792"/>
          </a:xfrm>
        </p:spPr>
        <p:txBody>
          <a:bodyPr/>
          <a:lstStyle/>
          <a:p>
            <a:r>
              <a:rPr lang="es-ES" dirty="0"/>
              <a:t>Su función es impedir el contacto de la piel de las manos con fuentes contaminadas y evitar que las manos se puedan colonizar con la flora microbiana de pacientes</a:t>
            </a:r>
            <a:endParaRPr lang="es-CO" dirty="0"/>
          </a:p>
          <a:p>
            <a:r>
              <a:rPr lang="es-CO" dirty="0"/>
              <a:t>No sustituye la limpieza de manos. </a:t>
            </a:r>
          </a:p>
          <a:p>
            <a:pPr algn="just"/>
            <a:r>
              <a:rPr lang="es-CO" dirty="0"/>
              <a:t>Usarlos cuando se tendrá contacto con sangre o material potencialmente infeccioso. </a:t>
            </a:r>
          </a:p>
          <a:p>
            <a:r>
              <a:rPr lang="es-CO" dirty="0"/>
              <a:t>Quitarse los guates tras haber atendido a un paciente.</a:t>
            </a:r>
          </a:p>
        </p:txBody>
      </p:sp>
      <p:pic>
        <p:nvPicPr>
          <p:cNvPr id="4" name="Imagen 3"/>
          <p:cNvPicPr>
            <a:picLocks noChangeAspect="1"/>
          </p:cNvPicPr>
          <p:nvPr/>
        </p:nvPicPr>
        <p:blipFill>
          <a:blip r:embed="rId2"/>
          <a:stretch>
            <a:fillRect/>
          </a:stretch>
        </p:blipFill>
        <p:spPr>
          <a:xfrm>
            <a:off x="3719734" y="3645928"/>
            <a:ext cx="5296675" cy="3212072"/>
          </a:xfrm>
          <a:prstGeom prst="rect">
            <a:avLst/>
          </a:prstGeom>
        </p:spPr>
      </p:pic>
      <p:pic>
        <p:nvPicPr>
          <p:cNvPr id="5" name="Imagen 4" descr="LOGO 1">
            <a:extLst>
              <a:ext uri="{FF2B5EF4-FFF2-40B4-BE49-F238E27FC236}">
                <a16:creationId xmlns:a16="http://schemas.microsoft.com/office/drawing/2014/main" id="{D0F4973F-B493-42C7-BECF-062F23FE62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26993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USO DE GUANTES</a:t>
            </a:r>
          </a:p>
        </p:txBody>
      </p:sp>
      <p:sp>
        <p:nvSpPr>
          <p:cNvPr id="3" name="Marcador de contenido 2"/>
          <p:cNvSpPr>
            <a:spLocks noGrp="1"/>
          </p:cNvSpPr>
          <p:nvPr>
            <p:ph idx="1"/>
          </p:nvPr>
        </p:nvSpPr>
        <p:spPr>
          <a:xfrm>
            <a:off x="616688" y="2121408"/>
            <a:ext cx="10511560" cy="4045476"/>
          </a:xfrm>
        </p:spPr>
        <p:txBody>
          <a:bodyPr/>
          <a:lstStyle/>
          <a:p>
            <a:pPr lvl="2" algn="just"/>
            <a:r>
              <a:rPr lang="es-ES" dirty="0"/>
              <a:t>Siempre realizar higiene de manos previa a la postura de guantes e inmediatamente posterior a su retiro. </a:t>
            </a:r>
            <a:r>
              <a:rPr lang="es-ES" b="1" dirty="0"/>
              <a:t>Su uso no reemplaza la higiene de manos en ninguna situación.</a:t>
            </a:r>
            <a:endParaRPr lang="es-CO" dirty="0"/>
          </a:p>
          <a:p>
            <a:pPr lvl="2" algn="just"/>
            <a:r>
              <a:rPr lang="es-ES" dirty="0"/>
              <a:t>Se deben siempre cambiar los guantes entre la atención de un paciente a otro o entre diferentes zonas anatómicas, en un mismo paciente.</a:t>
            </a:r>
            <a:endParaRPr lang="es-CO" dirty="0"/>
          </a:p>
          <a:p>
            <a:pPr lvl="2" algn="just"/>
            <a:r>
              <a:rPr lang="es-ES" dirty="0"/>
              <a:t>Usar guantes solamente cuando esté indicado su uso.</a:t>
            </a:r>
            <a:endParaRPr lang="es-CO" dirty="0"/>
          </a:p>
          <a:p>
            <a:pPr lvl="2" algn="just"/>
            <a:r>
              <a:rPr lang="es-ES" dirty="0"/>
              <a:t>Los guantes deben ponerse siempre sobre el puño de la bata, en el caso de uso de ésta con mangas largas.</a:t>
            </a:r>
            <a:endParaRPr lang="es-CO" dirty="0"/>
          </a:p>
          <a:p>
            <a:pPr lvl="2" algn="just"/>
            <a:r>
              <a:rPr lang="es-ES" dirty="0"/>
              <a:t>Cuando la atención de un paciente requiere de intervención en distintas zonas corporales con diferente riesgo de contaminación, es necesario cambiar de guantes.</a:t>
            </a:r>
            <a:endParaRPr lang="es-CO" dirty="0"/>
          </a:p>
          <a:p>
            <a:pPr lvl="2" algn="just"/>
            <a:r>
              <a:rPr lang="es-ES" dirty="0"/>
              <a:t>Cambiar guantes cada vez que se rompan.</a:t>
            </a:r>
            <a:endParaRPr lang="es-CO" dirty="0"/>
          </a:p>
          <a:p>
            <a:pPr lvl="2" algn="just"/>
            <a:r>
              <a:rPr lang="es-ES" dirty="0"/>
              <a:t>El uso de doble guante sólo está indicado en situaciones especiales que considere exclusivamente la autoridad sanitaria</a:t>
            </a:r>
            <a:endParaRPr lang="es-CO" dirty="0"/>
          </a:p>
        </p:txBody>
      </p:sp>
      <p:pic>
        <p:nvPicPr>
          <p:cNvPr id="4" name="Imagen 3"/>
          <p:cNvPicPr>
            <a:picLocks noChangeAspect="1"/>
          </p:cNvPicPr>
          <p:nvPr/>
        </p:nvPicPr>
        <p:blipFill>
          <a:blip r:embed="rId2"/>
          <a:stretch>
            <a:fillRect/>
          </a:stretch>
        </p:blipFill>
        <p:spPr>
          <a:xfrm>
            <a:off x="9116522" y="5124892"/>
            <a:ext cx="3075478" cy="1733107"/>
          </a:xfrm>
          <a:prstGeom prst="rect">
            <a:avLst/>
          </a:prstGeom>
        </p:spPr>
      </p:pic>
      <p:pic>
        <p:nvPicPr>
          <p:cNvPr id="5" name="Imagen 4" descr="LOGO 1">
            <a:extLst>
              <a:ext uri="{FF2B5EF4-FFF2-40B4-BE49-F238E27FC236}">
                <a16:creationId xmlns:a16="http://schemas.microsoft.com/office/drawing/2014/main" id="{7D2672A0-E1BA-4C4A-9B21-708C78444A1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6310" y="6166884"/>
            <a:ext cx="1571625" cy="647700"/>
          </a:xfrm>
          <a:prstGeom prst="rect">
            <a:avLst/>
          </a:prstGeom>
          <a:noFill/>
          <a:ln>
            <a:noFill/>
          </a:ln>
        </p:spPr>
      </p:pic>
    </p:spTree>
    <p:extLst>
      <p:ext uri="{BB962C8B-B14F-4D97-AF65-F5344CB8AC3E}">
        <p14:creationId xmlns:p14="http://schemas.microsoft.com/office/powerpoint/2010/main" val="3930193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4276" y="0"/>
            <a:ext cx="10732292" cy="1609344"/>
          </a:xfrm>
        </p:spPr>
        <p:txBody>
          <a:bodyPr/>
          <a:lstStyle/>
          <a:p>
            <a:pPr algn="ctr"/>
            <a:r>
              <a:rPr lang="es-CO" b="1" dirty="0"/>
              <a:t>ELEMENTOS DE PROTECCIÓN PERSONAL (EPP)</a:t>
            </a:r>
          </a:p>
        </p:txBody>
      </p:sp>
      <p:sp>
        <p:nvSpPr>
          <p:cNvPr id="3" name="Marcador de contenido 2"/>
          <p:cNvSpPr>
            <a:spLocks noGrp="1"/>
          </p:cNvSpPr>
          <p:nvPr>
            <p:ph idx="1"/>
          </p:nvPr>
        </p:nvSpPr>
        <p:spPr>
          <a:xfrm>
            <a:off x="1016685" y="1646771"/>
            <a:ext cx="4172003" cy="4050792"/>
          </a:xfrm>
        </p:spPr>
        <p:txBody>
          <a:bodyPr>
            <a:normAutofit fontScale="77500" lnSpcReduction="20000"/>
          </a:bodyPr>
          <a:lstStyle/>
          <a:p>
            <a:pPr algn="just"/>
            <a:r>
              <a:rPr lang="es-CO" dirty="0"/>
              <a:t>Es cualquier equipo o dispositivo destinado ha ser llevado o sujetado por el trabajador para que le proteja de uno o varios riesgos y que pueda aumentar su seguridad y salud en el trabajo.</a:t>
            </a:r>
          </a:p>
          <a:p>
            <a:pPr algn="just"/>
            <a:r>
              <a:rPr lang="es-ES" dirty="0"/>
              <a:t>Son elementos de vestimenta que pueden ser usados por el personal de salud de manera única o combinada, para crear una barrera entre el paciente, el ambiente o un objeto. De esta manera le otorga al personal de salud una barrera frente a la potencial transmisión de agentes infecciosos durante la atención.</a:t>
            </a:r>
            <a:endParaRPr lang="es-CO" dirty="0"/>
          </a:p>
          <a:p>
            <a:pPr algn="just"/>
            <a:endParaRPr lang="es-CO" dirty="0"/>
          </a:p>
        </p:txBody>
      </p:sp>
      <p:pic>
        <p:nvPicPr>
          <p:cNvPr id="4" name="Imagen 3"/>
          <p:cNvPicPr>
            <a:picLocks noChangeAspect="1"/>
          </p:cNvPicPr>
          <p:nvPr/>
        </p:nvPicPr>
        <p:blipFill>
          <a:blip r:embed="rId2"/>
          <a:stretch>
            <a:fillRect/>
          </a:stretch>
        </p:blipFill>
        <p:spPr>
          <a:xfrm>
            <a:off x="5913918" y="1302701"/>
            <a:ext cx="5962650" cy="4638675"/>
          </a:xfrm>
          <a:prstGeom prst="rect">
            <a:avLst/>
          </a:prstGeom>
        </p:spPr>
      </p:pic>
      <p:pic>
        <p:nvPicPr>
          <p:cNvPr id="5" name="Imagen 4" descr="LOGO 1">
            <a:extLst>
              <a:ext uri="{FF2B5EF4-FFF2-40B4-BE49-F238E27FC236}">
                <a16:creationId xmlns:a16="http://schemas.microsoft.com/office/drawing/2014/main" id="{8B29FF65-5C4C-4362-9BBF-CD7ADA5225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54201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Como medidas generales para el uso de EPP </a:t>
            </a:r>
          </a:p>
        </p:txBody>
      </p:sp>
      <p:pic>
        <p:nvPicPr>
          <p:cNvPr id="4" name="Marcador de contenido 3"/>
          <p:cNvPicPr>
            <a:picLocks noGrp="1" noChangeAspect="1"/>
          </p:cNvPicPr>
          <p:nvPr>
            <p:ph idx="1"/>
          </p:nvPr>
        </p:nvPicPr>
        <p:blipFill>
          <a:blip r:embed="rId2"/>
          <a:stretch>
            <a:fillRect/>
          </a:stretch>
        </p:blipFill>
        <p:spPr>
          <a:xfrm>
            <a:off x="2505710" y="2158524"/>
            <a:ext cx="7180580" cy="3685540"/>
          </a:xfrm>
          <a:prstGeom prst="rect">
            <a:avLst/>
          </a:prstGeom>
        </p:spPr>
      </p:pic>
      <p:pic>
        <p:nvPicPr>
          <p:cNvPr id="5" name="Imagen 4" descr="LOGO 1">
            <a:extLst>
              <a:ext uri="{FF2B5EF4-FFF2-40B4-BE49-F238E27FC236}">
                <a16:creationId xmlns:a16="http://schemas.microsoft.com/office/drawing/2014/main" id="{BD747E4F-CA8B-4B74-BE14-FFB1FAC4AA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61570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163035319"/>
              </p:ext>
            </p:extLst>
          </p:nvPr>
        </p:nvGraphicFramePr>
        <p:xfrm>
          <a:off x="0" y="79550"/>
          <a:ext cx="11812773" cy="6690141"/>
        </p:xfrm>
        <a:graphic>
          <a:graphicData uri="http://schemas.openxmlformats.org/drawingml/2006/table">
            <a:tbl>
              <a:tblPr firstRow="1" firstCol="1" lastRow="1" lastCol="1" bandRow="1" bandCol="1"/>
              <a:tblGrid>
                <a:gridCol w="2678731">
                  <a:extLst>
                    <a:ext uri="{9D8B030D-6E8A-4147-A177-3AD203B41FA5}">
                      <a16:colId xmlns:a16="http://schemas.microsoft.com/office/drawing/2014/main" val="3646829696"/>
                    </a:ext>
                  </a:extLst>
                </a:gridCol>
                <a:gridCol w="2904894">
                  <a:extLst>
                    <a:ext uri="{9D8B030D-6E8A-4147-A177-3AD203B41FA5}">
                      <a16:colId xmlns:a16="http://schemas.microsoft.com/office/drawing/2014/main" val="2733627533"/>
                    </a:ext>
                  </a:extLst>
                </a:gridCol>
                <a:gridCol w="2348263">
                  <a:extLst>
                    <a:ext uri="{9D8B030D-6E8A-4147-A177-3AD203B41FA5}">
                      <a16:colId xmlns:a16="http://schemas.microsoft.com/office/drawing/2014/main" val="2175289898"/>
                    </a:ext>
                  </a:extLst>
                </a:gridCol>
                <a:gridCol w="3880885">
                  <a:extLst>
                    <a:ext uri="{9D8B030D-6E8A-4147-A177-3AD203B41FA5}">
                      <a16:colId xmlns:a16="http://schemas.microsoft.com/office/drawing/2014/main" val="1531272163"/>
                    </a:ext>
                  </a:extLst>
                </a:gridCol>
              </a:tblGrid>
              <a:tr h="286382">
                <a:tc>
                  <a:txBody>
                    <a:bodyPr/>
                    <a:lstStyle/>
                    <a:p>
                      <a:pPr marL="63500">
                        <a:spcBef>
                          <a:spcPts val="480"/>
                        </a:spcBef>
                        <a:spcAft>
                          <a:spcPts val="0"/>
                        </a:spcAft>
                      </a:pPr>
                      <a:r>
                        <a:rPr lang="es-ES" sz="1000" b="1" dirty="0">
                          <a:effectLst/>
                          <a:latin typeface="Arial" panose="020B0604020202020204" pitchFamily="34" charset="0"/>
                          <a:ea typeface="Arial" panose="020B0604020202020204" pitchFamily="34" charset="0"/>
                        </a:rPr>
                        <a:t>Área</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80"/>
                        </a:spcBef>
                        <a:spcAft>
                          <a:spcPts val="0"/>
                        </a:spcAft>
                      </a:pPr>
                      <a:r>
                        <a:rPr lang="es-ES" sz="1000" b="1" dirty="0">
                          <a:effectLst/>
                          <a:latin typeface="Arial" panose="020B0604020202020204" pitchFamily="34" charset="0"/>
                          <a:ea typeface="Arial" panose="020B0604020202020204" pitchFamily="34" charset="0"/>
                        </a:rPr>
                        <a:t>Trabajadores de la salud o pacientes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80"/>
                        </a:spcBef>
                        <a:spcAft>
                          <a:spcPts val="0"/>
                        </a:spcAft>
                      </a:pPr>
                      <a:r>
                        <a:rPr lang="es-ES" sz="1000" b="1" dirty="0">
                          <a:effectLst/>
                          <a:latin typeface="Arial" panose="020B0604020202020204" pitchFamily="34" charset="0"/>
                          <a:ea typeface="Arial" panose="020B0604020202020204" pitchFamily="34" charset="0"/>
                        </a:rPr>
                        <a:t>Actividad</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80"/>
                        </a:spcBef>
                        <a:spcAft>
                          <a:spcPts val="0"/>
                        </a:spcAft>
                      </a:pPr>
                      <a:r>
                        <a:rPr lang="es-ES" sz="1000" b="1" dirty="0">
                          <a:effectLst/>
                          <a:latin typeface="Arial" panose="020B0604020202020204" pitchFamily="34" charset="0"/>
                          <a:ea typeface="Arial" panose="020B0604020202020204" pitchFamily="34" charset="0"/>
                        </a:rPr>
                        <a:t>Tipo de EPP o actividad</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65488"/>
                  </a:ext>
                </a:extLst>
              </a:tr>
              <a:tr h="781695">
                <a:tc rowSpan="5">
                  <a:txBody>
                    <a:bodyPr/>
                    <a:lstStyle/>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lgn="ct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Bef>
                          <a:spcPts val="15"/>
                        </a:spcBef>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L="63500" marR="750570">
                        <a:spcAft>
                          <a:spcPts val="0"/>
                        </a:spcAft>
                      </a:pPr>
                      <a:r>
                        <a:rPr lang="es-ES" sz="1000" dirty="0">
                          <a:effectLst/>
                          <a:latin typeface="Arial" panose="020B0604020202020204" pitchFamily="34" charset="0"/>
                          <a:ea typeface="Arial" panose="020B0604020202020204" pitchFamily="34" charset="0"/>
                        </a:rPr>
                        <a:t>Urgencias, Hospitalización,</a:t>
                      </a:r>
                      <a:endParaRPr lang="es-CO" sz="1000" dirty="0">
                        <a:effectLst/>
                        <a:latin typeface="Arial" panose="020B0604020202020204" pitchFamily="34" charset="0"/>
                        <a:ea typeface="Arial" panose="020B0604020202020204" pitchFamily="34" charset="0"/>
                      </a:endParaRPr>
                    </a:p>
                    <a:p>
                      <a:pPr marL="63500" marR="203835">
                        <a:spcAft>
                          <a:spcPts val="0"/>
                        </a:spcAft>
                      </a:pPr>
                      <a:r>
                        <a:rPr lang="es-ES" sz="1000" dirty="0">
                          <a:effectLst/>
                          <a:latin typeface="Arial" panose="020B0604020202020204" pitchFamily="34" charset="0"/>
                          <a:ea typeface="Arial" panose="020B0604020202020204" pitchFamily="34" charset="0"/>
                        </a:rPr>
                        <a:t>Unidades de Cuidado Intensivo, Salas de cirugía,</a:t>
                      </a:r>
                      <a:endParaRPr lang="es-CO" sz="1000" dirty="0">
                        <a:effectLst/>
                        <a:latin typeface="Arial" panose="020B0604020202020204" pitchFamily="34" charset="0"/>
                        <a:ea typeface="Arial" panose="020B0604020202020204" pitchFamily="34" charset="0"/>
                      </a:endParaRPr>
                    </a:p>
                    <a:p>
                      <a:pPr marL="63500">
                        <a:spcAft>
                          <a:spcPts val="0"/>
                        </a:spcAft>
                      </a:pPr>
                      <a:r>
                        <a:rPr lang="es-ES" sz="1000" dirty="0">
                          <a:effectLst/>
                          <a:latin typeface="Arial" panose="020B0604020202020204" pitchFamily="34" charset="0"/>
                          <a:ea typeface="Arial" panose="020B0604020202020204" pitchFamily="34" charset="0"/>
                        </a:rPr>
                        <a:t>Consulta externa.</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L="62230">
                        <a:spcBef>
                          <a:spcPts val="490"/>
                        </a:spcBef>
                        <a:spcAft>
                          <a:spcPts val="0"/>
                        </a:spcAft>
                      </a:pPr>
                      <a:r>
                        <a:rPr lang="es-ES" sz="1000" b="1" dirty="0">
                          <a:effectLst/>
                          <a:latin typeface="Arial" panose="020B0604020202020204" pitchFamily="34" charset="0"/>
                          <a:ea typeface="Arial" panose="020B0604020202020204" pitchFamily="34" charset="0"/>
                        </a:rPr>
                        <a:t>Trabajador de la salud</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6515" algn="just">
                        <a:spcBef>
                          <a:spcPts val="490"/>
                        </a:spcBef>
                        <a:spcAft>
                          <a:spcPts val="0"/>
                        </a:spcAft>
                      </a:pPr>
                      <a:r>
                        <a:rPr lang="es-ES" sz="1000" dirty="0">
                          <a:effectLst/>
                          <a:latin typeface="Arial" panose="020B0604020202020204" pitchFamily="34" charset="0"/>
                          <a:ea typeface="Arial" panose="020B0604020202020204" pitchFamily="34" charset="0"/>
                        </a:rPr>
                        <a:t>Contacto directo con el paciente en procedimientos que no generan aerosoles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614045">
                        <a:spcBef>
                          <a:spcPts val="490"/>
                        </a:spcBef>
                        <a:spcAft>
                          <a:spcPts val="0"/>
                        </a:spcAft>
                      </a:pPr>
                      <a:r>
                        <a:rPr lang="es-ES" sz="1000">
                          <a:effectLst/>
                          <a:latin typeface="Arial" panose="020B0604020202020204" pitchFamily="34" charset="0"/>
                          <a:ea typeface="Arial" panose="020B0604020202020204" pitchFamily="34" charset="0"/>
                        </a:rPr>
                        <a:t>Mascarilla quirúrgica Visor, careta o</a:t>
                      </a:r>
                      <a:r>
                        <a:rPr lang="es-ES" sz="1000" spc="55">
                          <a:effectLst/>
                          <a:latin typeface="Arial" panose="020B0604020202020204" pitchFamily="34" charset="0"/>
                          <a:ea typeface="Arial" panose="020B0604020202020204" pitchFamily="34" charset="0"/>
                        </a:rPr>
                        <a:t> </a:t>
                      </a:r>
                      <a:r>
                        <a:rPr lang="es-ES" sz="1000" spc="-15">
                          <a:effectLst/>
                          <a:latin typeface="Arial" panose="020B0604020202020204" pitchFamily="34" charset="0"/>
                          <a:ea typeface="Arial" panose="020B0604020202020204" pitchFamily="34" charset="0"/>
                        </a:rPr>
                        <a:t>monogafas.</a:t>
                      </a:r>
                      <a:endParaRPr lang="es-CO" sz="1000">
                        <a:effectLst/>
                        <a:latin typeface="Arial" panose="020B0604020202020204" pitchFamily="34" charset="0"/>
                        <a:ea typeface="Arial" panose="020B0604020202020204" pitchFamily="34" charset="0"/>
                      </a:endParaRPr>
                    </a:p>
                    <a:p>
                      <a:pPr marL="62230" marR="544195">
                        <a:spcAft>
                          <a:spcPts val="0"/>
                        </a:spcAft>
                      </a:pPr>
                      <a:r>
                        <a:rPr lang="es-ES" sz="1000">
                          <a:effectLst/>
                          <a:latin typeface="Arial" panose="020B0604020202020204" pitchFamily="34" charset="0"/>
                          <a:ea typeface="Arial" panose="020B0604020202020204" pitchFamily="34" charset="0"/>
                        </a:rPr>
                        <a:t>Bata manga larga anti fluido. Guantes no</a:t>
                      </a:r>
                      <a:r>
                        <a:rPr lang="es-ES" sz="1000" spc="-15">
                          <a:effectLst/>
                          <a:latin typeface="Arial" panose="020B0604020202020204" pitchFamily="34" charset="0"/>
                          <a:ea typeface="Arial" panose="020B0604020202020204" pitchFamily="34" charset="0"/>
                        </a:rPr>
                        <a:t> </a:t>
                      </a:r>
                      <a:r>
                        <a:rPr lang="es-ES" sz="1000">
                          <a:effectLst/>
                          <a:latin typeface="Arial" panose="020B0604020202020204" pitchFamily="34" charset="0"/>
                          <a:ea typeface="Arial" panose="020B0604020202020204" pitchFamily="34" charset="0"/>
                        </a:rPr>
                        <a:t>estériles.</a:t>
                      </a:r>
                      <a:endParaRPr lang="es-CO" sz="1000">
                        <a:effectLst/>
                        <a:latin typeface="Arial" panose="020B0604020202020204" pitchFamily="34" charset="0"/>
                        <a:ea typeface="Arial" panose="020B0604020202020204" pitchFamily="34" charset="0"/>
                      </a:endParaRPr>
                    </a:p>
                    <a:p>
                      <a:pPr marL="62230" marR="48260">
                        <a:spcAft>
                          <a:spcPts val="0"/>
                        </a:spcAft>
                      </a:pPr>
                      <a:r>
                        <a:rPr lang="es-ES" sz="1000">
                          <a:effectLst/>
                          <a:latin typeface="Arial" panose="020B0604020202020204" pitchFamily="34" charset="0"/>
                          <a:ea typeface="Arial" panose="020B0604020202020204" pitchFamily="34" charset="0"/>
                        </a:rPr>
                        <a:t>Vestido quirúrgico debajo de la bata que se retira al final del</a:t>
                      </a:r>
                      <a:r>
                        <a:rPr lang="es-ES" sz="1000" spc="20">
                          <a:effectLst/>
                          <a:latin typeface="Arial" panose="020B0604020202020204" pitchFamily="34" charset="0"/>
                          <a:ea typeface="Arial" panose="020B0604020202020204" pitchFamily="34" charset="0"/>
                        </a:rPr>
                        <a:t> </a:t>
                      </a:r>
                      <a:r>
                        <a:rPr lang="es-ES" sz="1000">
                          <a:effectLst/>
                          <a:latin typeface="Arial" panose="020B0604020202020204" pitchFamily="34" charset="0"/>
                          <a:ea typeface="Arial" panose="020B0604020202020204" pitchFamily="34" charset="0"/>
                        </a:rPr>
                        <a:t>turno</a:t>
                      </a:r>
                      <a:endParaRPr lang="es-CO" sz="1000">
                        <a:effectLst/>
                        <a:latin typeface="Arial" panose="020B0604020202020204" pitchFamily="34" charset="0"/>
                        <a:ea typeface="Arial" panose="020B0604020202020204" pitchFamily="34" charset="0"/>
                      </a:endParaRPr>
                    </a:p>
                    <a:p>
                      <a:pPr marL="62230" marR="1192530">
                        <a:spcAft>
                          <a:spcPts val="0"/>
                        </a:spcAft>
                      </a:pPr>
                      <a:r>
                        <a:rPr lang="es-ES" sz="1000">
                          <a:effectLst/>
                          <a:latin typeface="Arial" panose="020B0604020202020204" pitchFamily="34" charset="0"/>
                          <a:ea typeface="Arial" panose="020B0604020202020204" pitchFamily="34" charset="0"/>
                        </a:rPr>
                        <a:t>Opcional: Gorro</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676631"/>
                  </a:ext>
                </a:extLst>
              </a:tr>
              <a:tr h="783497">
                <a:tc vMerge="1">
                  <a:txBody>
                    <a:bodyPr/>
                    <a:lstStyle/>
                    <a:p>
                      <a:endParaRPr lang="es-CO"/>
                    </a:p>
                  </a:txBody>
                  <a:tcPr/>
                </a:tc>
                <a:tc vMerge="1">
                  <a:txBody>
                    <a:bodyPr/>
                    <a:lstStyle/>
                    <a:p>
                      <a:endParaRPr lang="es-CO"/>
                    </a:p>
                  </a:txBody>
                  <a:tcPr/>
                </a:tc>
                <a:tc>
                  <a:txBody>
                    <a:bodyPr/>
                    <a:lstStyle/>
                    <a:p>
                      <a:pPr marL="62230" marR="56515" algn="just">
                        <a:spcBef>
                          <a:spcPts val="490"/>
                        </a:spcBef>
                        <a:spcAft>
                          <a:spcPts val="0"/>
                        </a:spcAft>
                      </a:pPr>
                      <a:r>
                        <a:rPr lang="es-ES" sz="1000" dirty="0">
                          <a:effectLst/>
                          <a:latin typeface="Arial" panose="020B0604020202020204" pitchFamily="34" charset="0"/>
                          <a:ea typeface="Arial" panose="020B0604020202020204" pitchFamily="34" charset="0"/>
                        </a:rPr>
                        <a:t>Contacto directo con el paciente en procedimientos que  </a:t>
                      </a:r>
                      <a:r>
                        <a:rPr lang="es-ES" sz="1000" spc="-15" dirty="0">
                          <a:effectLst/>
                          <a:latin typeface="Arial" panose="020B0604020202020204" pitchFamily="34" charset="0"/>
                          <a:ea typeface="Arial" panose="020B0604020202020204" pitchFamily="34" charset="0"/>
                        </a:rPr>
                        <a:t>generan </a:t>
                      </a:r>
                      <a:r>
                        <a:rPr lang="es-ES" sz="1000" dirty="0">
                          <a:effectLst/>
                          <a:latin typeface="Arial" panose="020B0604020202020204" pitchFamily="34" charset="0"/>
                          <a:ea typeface="Arial" panose="020B0604020202020204" pitchFamily="34" charset="0"/>
                        </a:rPr>
                        <a:t>aerosoles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90"/>
                        </a:spcBef>
                        <a:spcAft>
                          <a:spcPts val="0"/>
                        </a:spcAft>
                      </a:pPr>
                      <a:r>
                        <a:rPr lang="es-ES" sz="1000" dirty="0">
                          <a:effectLst/>
                          <a:latin typeface="Arial" panose="020B0604020202020204" pitchFamily="34" charset="0"/>
                          <a:ea typeface="Arial" panose="020B0604020202020204" pitchFamily="34" charset="0"/>
                        </a:rPr>
                        <a:t>Respirador N95</a:t>
                      </a:r>
                      <a:endParaRPr lang="es-CO" sz="1000" dirty="0">
                        <a:effectLst/>
                        <a:latin typeface="Arial" panose="020B0604020202020204" pitchFamily="34" charset="0"/>
                        <a:ea typeface="Arial" panose="020B0604020202020204" pitchFamily="34" charset="0"/>
                      </a:endParaRPr>
                    </a:p>
                    <a:p>
                      <a:pPr marL="62230" marR="565150">
                        <a:spcBef>
                          <a:spcPts val="5"/>
                        </a:spcBef>
                        <a:spcAft>
                          <a:spcPts val="0"/>
                        </a:spcAft>
                      </a:pPr>
                      <a:r>
                        <a:rPr lang="es-ES" sz="1000" dirty="0">
                          <a:effectLst/>
                          <a:latin typeface="Arial" panose="020B0604020202020204" pitchFamily="34" charset="0"/>
                          <a:ea typeface="Arial" panose="020B0604020202020204" pitchFamily="34" charset="0"/>
                        </a:rPr>
                        <a:t>Visor, careta o </a:t>
                      </a:r>
                      <a:r>
                        <a:rPr lang="es-ES" sz="1000" dirty="0" err="1">
                          <a:effectLst/>
                          <a:latin typeface="Arial" panose="020B0604020202020204" pitchFamily="34" charset="0"/>
                          <a:ea typeface="Arial" panose="020B0604020202020204" pitchFamily="34" charset="0"/>
                        </a:rPr>
                        <a:t>monogafas</a:t>
                      </a:r>
                      <a:r>
                        <a:rPr lang="es-ES" sz="1000" dirty="0">
                          <a:effectLst/>
                          <a:latin typeface="Arial" panose="020B0604020202020204" pitchFamily="34" charset="0"/>
                          <a:ea typeface="Arial" panose="020B0604020202020204" pitchFamily="34" charset="0"/>
                        </a:rPr>
                        <a:t>. Bata manga larga </a:t>
                      </a:r>
                      <a:r>
                        <a:rPr lang="es-ES" sz="1000" dirty="0" err="1">
                          <a:effectLst/>
                          <a:latin typeface="Arial" panose="020B0604020202020204" pitchFamily="34" charset="0"/>
                          <a:ea typeface="Arial" panose="020B0604020202020204" pitchFamily="34" charset="0"/>
                        </a:rPr>
                        <a:t>antifluido</a:t>
                      </a:r>
                      <a:r>
                        <a:rPr lang="es-ES" sz="1000" dirty="0">
                          <a:effectLst/>
                          <a:latin typeface="Arial" panose="020B0604020202020204" pitchFamily="34" charset="0"/>
                          <a:ea typeface="Arial" panose="020B0604020202020204" pitchFamily="34" charset="0"/>
                        </a:rPr>
                        <a:t>. Guantes no</a:t>
                      </a:r>
                      <a:r>
                        <a:rPr lang="es-ES" sz="1000" spc="-15" dirty="0">
                          <a:effectLst/>
                          <a:latin typeface="Arial" panose="020B0604020202020204" pitchFamily="34" charset="0"/>
                          <a:ea typeface="Arial" panose="020B0604020202020204" pitchFamily="34" charset="0"/>
                        </a:rPr>
                        <a:t> </a:t>
                      </a:r>
                      <a:r>
                        <a:rPr lang="es-ES" sz="1000" dirty="0">
                          <a:effectLst/>
                          <a:latin typeface="Arial" panose="020B0604020202020204" pitchFamily="34" charset="0"/>
                          <a:ea typeface="Arial" panose="020B0604020202020204" pitchFamily="34" charset="0"/>
                        </a:rPr>
                        <a:t>estériles.</a:t>
                      </a:r>
                      <a:endParaRPr lang="es-CO" sz="1000" dirty="0">
                        <a:effectLst/>
                        <a:latin typeface="Arial" panose="020B0604020202020204" pitchFamily="34" charset="0"/>
                        <a:ea typeface="Arial" panose="020B0604020202020204" pitchFamily="34" charset="0"/>
                      </a:endParaRPr>
                    </a:p>
                    <a:p>
                      <a:pPr marL="62230" marR="48260">
                        <a:spcAft>
                          <a:spcPts val="0"/>
                        </a:spcAft>
                      </a:pPr>
                      <a:r>
                        <a:rPr lang="es-ES" sz="1000" dirty="0">
                          <a:effectLst/>
                          <a:latin typeface="Arial" panose="020B0604020202020204" pitchFamily="34" charset="0"/>
                          <a:ea typeface="Arial" panose="020B0604020202020204" pitchFamily="34" charset="0"/>
                        </a:rPr>
                        <a:t>Vestido quirúrgico debajo de la bata que se retira al final del</a:t>
                      </a:r>
                      <a:r>
                        <a:rPr lang="es-ES" sz="1000" spc="20" dirty="0">
                          <a:effectLst/>
                          <a:latin typeface="Arial" panose="020B0604020202020204" pitchFamily="34" charset="0"/>
                          <a:ea typeface="Arial" panose="020B0604020202020204" pitchFamily="34" charset="0"/>
                        </a:rPr>
                        <a:t> </a:t>
                      </a:r>
                      <a:r>
                        <a:rPr lang="es-ES" sz="1000" dirty="0">
                          <a:effectLst/>
                          <a:latin typeface="Arial" panose="020B0604020202020204" pitchFamily="34" charset="0"/>
                          <a:ea typeface="Arial" panose="020B0604020202020204" pitchFamily="34" charset="0"/>
                        </a:rPr>
                        <a:t>turno</a:t>
                      </a:r>
                      <a:endParaRPr lang="es-CO" sz="1000" dirty="0">
                        <a:effectLst/>
                        <a:latin typeface="Arial" panose="020B0604020202020204" pitchFamily="34" charset="0"/>
                        <a:ea typeface="Arial" panose="020B0604020202020204" pitchFamily="34" charset="0"/>
                      </a:endParaRPr>
                    </a:p>
                    <a:p>
                      <a:pPr marL="62230" marR="1192530">
                        <a:spcAft>
                          <a:spcPts val="0"/>
                        </a:spcAft>
                      </a:pPr>
                      <a:r>
                        <a:rPr lang="es-ES" sz="1000" dirty="0">
                          <a:effectLst/>
                          <a:latin typeface="Arial" panose="020B0604020202020204" pitchFamily="34" charset="0"/>
                          <a:ea typeface="Arial" panose="020B0604020202020204" pitchFamily="34" charset="0"/>
                        </a:rPr>
                        <a:t>Opcional: Gorro</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159811"/>
                  </a:ext>
                </a:extLst>
              </a:tr>
              <a:tr h="781695">
                <a:tc vMerge="1">
                  <a:txBody>
                    <a:bodyPr/>
                    <a:lstStyle/>
                    <a:p>
                      <a:endParaRPr lang="es-CO"/>
                    </a:p>
                  </a:txBody>
                  <a:tcPr/>
                </a:tc>
                <a:tc vMerge="1">
                  <a:txBody>
                    <a:bodyPr/>
                    <a:lstStyle/>
                    <a:p>
                      <a:endParaRPr lang="es-CO"/>
                    </a:p>
                  </a:txBody>
                  <a:tcPr/>
                </a:tc>
                <a:tc>
                  <a:txBody>
                    <a:bodyPr/>
                    <a:lstStyle/>
                    <a:p>
                      <a:pPr marL="62230">
                        <a:spcBef>
                          <a:spcPts val="490"/>
                        </a:spcBef>
                        <a:spcAft>
                          <a:spcPts val="0"/>
                        </a:spcAft>
                      </a:pPr>
                      <a:r>
                        <a:rPr lang="es-ES" sz="1000">
                          <a:effectLst/>
                          <a:latin typeface="Arial" panose="020B0604020202020204" pitchFamily="34" charset="0"/>
                          <a:ea typeface="Arial" panose="020B0604020202020204" pitchFamily="34" charset="0"/>
                        </a:rPr>
                        <a:t>Procedimiento quirúrgico</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nSpc>
                          <a:spcPts val="685"/>
                        </a:lnSpc>
                        <a:spcBef>
                          <a:spcPts val="490"/>
                        </a:spcBef>
                        <a:spcAft>
                          <a:spcPts val="0"/>
                        </a:spcAft>
                      </a:pPr>
                      <a:r>
                        <a:rPr lang="es-ES" sz="1000" dirty="0">
                          <a:effectLst/>
                          <a:latin typeface="Arial" panose="020B0604020202020204" pitchFamily="34" charset="0"/>
                          <a:ea typeface="Arial" panose="020B0604020202020204" pitchFamily="34" charset="0"/>
                        </a:rPr>
                        <a:t>Respirador N95</a:t>
                      </a:r>
                      <a:endParaRPr lang="es-CO" sz="1000" dirty="0">
                        <a:effectLst/>
                        <a:latin typeface="Arial" panose="020B0604020202020204" pitchFamily="34" charset="0"/>
                        <a:ea typeface="Arial" panose="020B0604020202020204" pitchFamily="34" charset="0"/>
                      </a:endParaRPr>
                    </a:p>
                    <a:p>
                      <a:pPr marL="62230" marR="565150">
                        <a:spcAft>
                          <a:spcPts val="0"/>
                        </a:spcAft>
                      </a:pPr>
                      <a:r>
                        <a:rPr lang="es-ES" sz="1000" dirty="0">
                          <a:effectLst/>
                          <a:latin typeface="Arial" panose="020B0604020202020204" pitchFamily="34" charset="0"/>
                          <a:ea typeface="Arial" panose="020B0604020202020204" pitchFamily="34" charset="0"/>
                        </a:rPr>
                        <a:t>Visor, careta o </a:t>
                      </a:r>
                      <a:r>
                        <a:rPr lang="es-ES" sz="1000" dirty="0" err="1">
                          <a:effectLst/>
                          <a:latin typeface="Arial" panose="020B0604020202020204" pitchFamily="34" charset="0"/>
                          <a:ea typeface="Arial" panose="020B0604020202020204" pitchFamily="34" charset="0"/>
                        </a:rPr>
                        <a:t>monogafas</a:t>
                      </a:r>
                      <a:r>
                        <a:rPr lang="es-ES" sz="1000" dirty="0">
                          <a:effectLst/>
                          <a:latin typeface="Arial" panose="020B0604020202020204" pitchFamily="34" charset="0"/>
                          <a:ea typeface="Arial" panose="020B0604020202020204" pitchFamily="34" charset="0"/>
                        </a:rPr>
                        <a:t>. Bata manga larga </a:t>
                      </a:r>
                      <a:r>
                        <a:rPr lang="es-ES" sz="1000" dirty="0" err="1">
                          <a:effectLst/>
                          <a:latin typeface="Arial" panose="020B0604020202020204" pitchFamily="34" charset="0"/>
                          <a:ea typeface="Arial" panose="020B0604020202020204" pitchFamily="34" charset="0"/>
                        </a:rPr>
                        <a:t>antifluido</a:t>
                      </a:r>
                      <a:r>
                        <a:rPr lang="es-ES" sz="1000" dirty="0">
                          <a:effectLst/>
                          <a:latin typeface="Arial" panose="020B0604020202020204" pitchFamily="34" charset="0"/>
                          <a:ea typeface="Arial" panose="020B0604020202020204" pitchFamily="34" charset="0"/>
                        </a:rPr>
                        <a:t>. Guantes estériles.</a:t>
                      </a:r>
                      <a:endParaRPr lang="es-CO" sz="1000" dirty="0">
                        <a:effectLst/>
                        <a:latin typeface="Arial" panose="020B0604020202020204" pitchFamily="34" charset="0"/>
                        <a:ea typeface="Arial" panose="020B0604020202020204" pitchFamily="34" charset="0"/>
                      </a:endParaRPr>
                    </a:p>
                    <a:p>
                      <a:pPr marL="62230" marR="48260">
                        <a:spcBef>
                          <a:spcPts val="5"/>
                        </a:spcBef>
                        <a:spcAft>
                          <a:spcPts val="0"/>
                        </a:spcAft>
                      </a:pPr>
                      <a:r>
                        <a:rPr lang="es-ES" sz="1000" dirty="0">
                          <a:effectLst/>
                          <a:latin typeface="Arial" panose="020B0604020202020204" pitchFamily="34" charset="0"/>
                          <a:ea typeface="Arial" panose="020B0604020202020204" pitchFamily="34" charset="0"/>
                        </a:rPr>
                        <a:t>Vestido quirúrgico debajo de la bata que se retira al final del turno</a:t>
                      </a:r>
                      <a:endParaRPr lang="es-CO" sz="1000" dirty="0">
                        <a:effectLst/>
                        <a:latin typeface="Arial" panose="020B0604020202020204" pitchFamily="34" charset="0"/>
                        <a:ea typeface="Arial" panose="020B0604020202020204" pitchFamily="34" charset="0"/>
                      </a:endParaRPr>
                    </a:p>
                    <a:p>
                      <a:pPr marL="62230" marR="1221740">
                        <a:spcAft>
                          <a:spcPts val="0"/>
                        </a:spcAft>
                      </a:pPr>
                      <a:r>
                        <a:rPr lang="es-ES" sz="1000" dirty="0">
                          <a:effectLst/>
                          <a:latin typeface="Arial" panose="020B0604020202020204" pitchFamily="34" charset="0"/>
                          <a:ea typeface="Arial" panose="020B0604020202020204" pitchFamily="34" charset="0"/>
                        </a:rPr>
                        <a:t>Gorro Polainas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169119"/>
                  </a:ext>
                </a:extLst>
              </a:tr>
              <a:tr h="621994">
                <a:tc vMerge="1">
                  <a:txBody>
                    <a:bodyPr/>
                    <a:lstStyle/>
                    <a:p>
                      <a:endParaRPr lang="es-CO"/>
                    </a:p>
                  </a:txBody>
                  <a:tcPr/>
                </a:tc>
                <a:tc>
                  <a:txBody>
                    <a:bodyPr/>
                    <a:lstStyle/>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a:spcBef>
                          <a:spcPts val="35"/>
                        </a:spcBef>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2230">
                        <a:spcAft>
                          <a:spcPts val="0"/>
                        </a:spcAft>
                      </a:pPr>
                      <a:r>
                        <a:rPr lang="es-ES" sz="1000" b="1">
                          <a:effectLst/>
                          <a:latin typeface="Arial" panose="020B0604020202020204" pitchFamily="34" charset="0"/>
                          <a:ea typeface="Arial" panose="020B0604020202020204" pitchFamily="34" charset="0"/>
                        </a:rPr>
                        <a:t>Personal de limpieza</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90"/>
                        </a:spcBef>
                        <a:spcAft>
                          <a:spcPts val="0"/>
                        </a:spcAft>
                      </a:pPr>
                      <a:r>
                        <a:rPr lang="es-ES" sz="1000">
                          <a:effectLst/>
                          <a:latin typeface="Arial" panose="020B0604020202020204" pitchFamily="34" charset="0"/>
                          <a:ea typeface="Arial" panose="020B0604020202020204" pitchFamily="34" charset="0"/>
                        </a:rPr>
                        <a:t>Entrar a la habitación</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90"/>
                        </a:spcBef>
                        <a:spcAft>
                          <a:spcPts val="0"/>
                        </a:spcAft>
                      </a:pPr>
                      <a:r>
                        <a:rPr lang="es-ES" sz="1000" dirty="0">
                          <a:effectLst/>
                          <a:latin typeface="Arial" panose="020B0604020202020204" pitchFamily="34" charset="0"/>
                          <a:ea typeface="Arial" panose="020B0604020202020204" pitchFamily="34" charset="0"/>
                        </a:rPr>
                        <a:t>Mascarilla quirúrgica</a:t>
                      </a:r>
                      <a:endParaRPr lang="es-CO" sz="1000" dirty="0">
                        <a:effectLst/>
                        <a:latin typeface="Arial" panose="020B0604020202020204" pitchFamily="34" charset="0"/>
                        <a:ea typeface="Arial" panose="020B0604020202020204" pitchFamily="34" charset="0"/>
                      </a:endParaRPr>
                    </a:p>
                    <a:p>
                      <a:pPr marL="62230" marR="586740">
                        <a:spcBef>
                          <a:spcPts val="5"/>
                        </a:spcBef>
                        <a:spcAft>
                          <a:spcPts val="0"/>
                        </a:spcAft>
                      </a:pPr>
                      <a:r>
                        <a:rPr lang="es-ES" sz="1000" dirty="0">
                          <a:effectLst/>
                          <a:latin typeface="Arial" panose="020B0604020202020204" pitchFamily="34" charset="0"/>
                          <a:ea typeface="Arial" panose="020B0604020202020204" pitchFamily="34" charset="0"/>
                        </a:rPr>
                        <a:t>Bata manga larga </a:t>
                      </a:r>
                      <a:r>
                        <a:rPr lang="es-ES" sz="1000" dirty="0" err="1">
                          <a:effectLst/>
                          <a:latin typeface="Arial" panose="020B0604020202020204" pitchFamily="34" charset="0"/>
                          <a:ea typeface="Arial" panose="020B0604020202020204" pitchFamily="34" charset="0"/>
                        </a:rPr>
                        <a:t>antifluido</a:t>
                      </a:r>
                      <a:r>
                        <a:rPr lang="es-ES" sz="1000" dirty="0">
                          <a:effectLst/>
                          <a:latin typeface="Arial" panose="020B0604020202020204" pitchFamily="34" charset="0"/>
                          <a:ea typeface="Arial" panose="020B0604020202020204" pitchFamily="34" charset="0"/>
                        </a:rPr>
                        <a:t> Guantes de caucho</a:t>
                      </a:r>
                      <a:endParaRPr lang="es-CO" sz="1000" dirty="0">
                        <a:effectLst/>
                        <a:latin typeface="Arial" panose="020B0604020202020204" pitchFamily="34" charset="0"/>
                        <a:ea typeface="Arial" panose="020B0604020202020204" pitchFamily="34" charset="0"/>
                      </a:endParaRPr>
                    </a:p>
                    <a:p>
                      <a:pPr marL="62230">
                        <a:lnSpc>
                          <a:spcPct val="100000"/>
                        </a:lnSpc>
                        <a:spcAft>
                          <a:spcPts val="0"/>
                        </a:spcAft>
                      </a:pPr>
                      <a:r>
                        <a:rPr lang="es-ES" sz="1000" dirty="0" err="1">
                          <a:effectLst/>
                          <a:latin typeface="Arial" panose="020B0604020202020204" pitchFamily="34" charset="0"/>
                          <a:ea typeface="Arial" panose="020B0604020202020204" pitchFamily="34" charset="0"/>
                        </a:rPr>
                        <a:t>Monogafas</a:t>
                      </a:r>
                      <a:r>
                        <a:rPr lang="es-ES" sz="1000" dirty="0">
                          <a:effectLst/>
                          <a:latin typeface="Arial" panose="020B0604020202020204" pitchFamily="34" charset="0"/>
                          <a:ea typeface="Arial" panose="020B0604020202020204" pitchFamily="34" charset="0"/>
                        </a:rPr>
                        <a:t> de protección personal para material orgánico o químico</a:t>
                      </a:r>
                      <a:endParaRPr lang="es-CO" sz="1000" dirty="0">
                        <a:effectLst/>
                        <a:latin typeface="Arial" panose="020B0604020202020204" pitchFamily="34" charset="0"/>
                        <a:ea typeface="Arial" panose="020B0604020202020204" pitchFamily="34" charset="0"/>
                      </a:endParaRPr>
                    </a:p>
                    <a:p>
                      <a:pPr marL="62230">
                        <a:lnSpc>
                          <a:spcPts val="675"/>
                        </a:lnSpc>
                        <a:spcAft>
                          <a:spcPts val="0"/>
                        </a:spcAft>
                      </a:pPr>
                      <a:r>
                        <a:rPr lang="es-ES" sz="1000" dirty="0">
                          <a:effectLst/>
                          <a:latin typeface="Arial" panose="020B0604020202020204" pitchFamily="34" charset="0"/>
                          <a:ea typeface="Arial" panose="020B0604020202020204" pitchFamily="34" charset="0"/>
                        </a:rPr>
                        <a:t>Botas o zapato cerrado</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395221"/>
                  </a:ext>
                </a:extLst>
              </a:tr>
              <a:tr h="368633">
                <a:tc vMerge="1">
                  <a:txBody>
                    <a:bodyPr/>
                    <a:lstStyle/>
                    <a:p>
                      <a:endParaRPr lang="es-CO"/>
                    </a:p>
                  </a:txBody>
                  <a:tcPr/>
                </a:tc>
                <a:tc>
                  <a:txBody>
                    <a:bodyPr/>
                    <a:lstStyle/>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2230">
                        <a:spcBef>
                          <a:spcPts val="475"/>
                        </a:spcBef>
                        <a:spcAft>
                          <a:spcPts val="0"/>
                        </a:spcAft>
                      </a:pPr>
                      <a:r>
                        <a:rPr lang="es-ES" sz="1000" b="1">
                          <a:effectLst/>
                          <a:latin typeface="Arial" panose="020B0604020202020204" pitchFamily="34" charset="0"/>
                          <a:ea typeface="Arial" panose="020B0604020202020204" pitchFamily="34" charset="0"/>
                        </a:rPr>
                        <a:t>Acompañante permanente</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80"/>
                        </a:spcBef>
                        <a:spcAft>
                          <a:spcPts val="0"/>
                        </a:spcAft>
                      </a:pPr>
                      <a:r>
                        <a:rPr lang="es-ES" sz="1000">
                          <a:effectLst/>
                          <a:latin typeface="Arial" panose="020B0604020202020204" pitchFamily="34" charset="0"/>
                          <a:ea typeface="Arial" panose="020B0604020202020204" pitchFamily="34" charset="0"/>
                        </a:rPr>
                        <a:t>Entrar a la habitación</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815340">
                        <a:spcBef>
                          <a:spcPts val="480"/>
                        </a:spcBef>
                        <a:spcAft>
                          <a:spcPts val="0"/>
                        </a:spcAft>
                      </a:pPr>
                      <a:r>
                        <a:rPr lang="es-ES" sz="1000" dirty="0">
                          <a:effectLst/>
                          <a:latin typeface="Arial" panose="020B0604020202020204" pitchFamily="34" charset="0"/>
                          <a:ea typeface="Arial" panose="020B0604020202020204" pitchFamily="34" charset="0"/>
                        </a:rPr>
                        <a:t>Mascarilla quirúrgica Bata</a:t>
                      </a:r>
                      <a:endParaRPr lang="es-CO" sz="1000" dirty="0">
                        <a:effectLst/>
                        <a:latin typeface="Arial" panose="020B0604020202020204" pitchFamily="34" charset="0"/>
                        <a:ea typeface="Arial" panose="020B0604020202020204" pitchFamily="34" charset="0"/>
                      </a:endParaRPr>
                    </a:p>
                    <a:p>
                      <a:pPr marL="62230">
                        <a:spcAft>
                          <a:spcPts val="0"/>
                        </a:spcAft>
                      </a:pPr>
                      <a:r>
                        <a:rPr lang="es-ES" sz="1000" dirty="0">
                          <a:effectLst/>
                          <a:latin typeface="Arial" panose="020B0604020202020204" pitchFamily="34" charset="0"/>
                          <a:ea typeface="Arial" panose="020B0604020202020204" pitchFamily="34" charset="0"/>
                        </a:rPr>
                        <a:t>Guantes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953399"/>
                  </a:ext>
                </a:extLst>
              </a:tr>
              <a:tr h="496415">
                <a:tc>
                  <a:txBody>
                    <a:bodyPr/>
                    <a:lstStyle/>
                    <a:p>
                      <a:pPr marL="63500">
                        <a:spcBef>
                          <a:spcPts val="515"/>
                        </a:spcBef>
                        <a:spcAft>
                          <a:spcPts val="0"/>
                        </a:spcAft>
                      </a:pPr>
                      <a:r>
                        <a:rPr lang="es-ES" sz="1000" b="1">
                          <a:effectLst/>
                          <a:latin typeface="Arial" panose="020B0604020202020204" pitchFamily="34" charset="0"/>
                          <a:ea typeface="Arial" panose="020B0604020202020204" pitchFamily="34" charset="0"/>
                        </a:rPr>
                        <a:t>Urgencias,</a:t>
                      </a:r>
                      <a:endParaRPr lang="es-CO" sz="1000">
                        <a:effectLst/>
                        <a:latin typeface="Arial" panose="020B0604020202020204" pitchFamily="34" charset="0"/>
                        <a:ea typeface="Arial" panose="020B0604020202020204" pitchFamily="34" charset="0"/>
                      </a:endParaRPr>
                    </a:p>
                    <a:p>
                      <a:pPr marL="63500">
                        <a:spcBef>
                          <a:spcPts val="5"/>
                        </a:spcBef>
                        <a:spcAft>
                          <a:spcPts val="0"/>
                        </a:spcAft>
                      </a:pPr>
                      <a:r>
                        <a:rPr lang="es-ES" sz="1000" b="1">
                          <a:effectLst/>
                          <a:latin typeface="Arial" panose="020B0604020202020204" pitchFamily="34" charset="0"/>
                          <a:ea typeface="Arial" panose="020B0604020202020204" pitchFamily="34" charset="0"/>
                        </a:rPr>
                        <a:t>Hospitalización, Salas de cirugía, consulta externa</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2230">
                        <a:spcBef>
                          <a:spcPts val="520"/>
                        </a:spcBef>
                        <a:spcAft>
                          <a:spcPts val="0"/>
                        </a:spcAft>
                      </a:pPr>
                      <a:r>
                        <a:rPr lang="es-ES" sz="1000" b="1">
                          <a:effectLst/>
                          <a:latin typeface="Arial" panose="020B0604020202020204" pitchFamily="34" charset="0"/>
                          <a:ea typeface="Arial" panose="020B0604020202020204" pitchFamily="34" charset="0"/>
                        </a:rPr>
                        <a:t>Paciente</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a:effectLst/>
                          <a:latin typeface="Times New Roman" panose="02020603050405020304" pitchFamily="18" charset="0"/>
                          <a:ea typeface="Arial" panose="020B0604020202020204" pitchFamily="34" charset="0"/>
                          <a:cs typeface="Arial" panose="020B0604020202020204" pitchFamily="34" charset="0"/>
                        </a:rPr>
                        <a:t> </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80"/>
                        </a:spcBef>
                        <a:spcAft>
                          <a:spcPts val="0"/>
                        </a:spcAft>
                      </a:pPr>
                      <a:r>
                        <a:rPr lang="es-ES" sz="1000" dirty="0">
                          <a:effectLst/>
                          <a:latin typeface="Arial" panose="020B0604020202020204" pitchFamily="34" charset="0"/>
                          <a:ea typeface="Arial" panose="020B0604020202020204" pitchFamily="34" charset="0"/>
                        </a:rPr>
                        <a:t>Colocar mascarilla quirúrgica si es tolerada por el paciente.</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137218"/>
                  </a:ext>
                </a:extLst>
              </a:tr>
              <a:tr h="499730">
                <a:tc>
                  <a:txBody>
                    <a:bodyPr/>
                    <a:lstStyle/>
                    <a:p>
                      <a:pPr>
                        <a:spcBef>
                          <a:spcPts val="20"/>
                        </a:spcBef>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3500">
                        <a:spcAft>
                          <a:spcPts val="0"/>
                        </a:spcAft>
                      </a:pPr>
                      <a:r>
                        <a:rPr lang="es-ES" sz="1000" b="1">
                          <a:effectLst/>
                          <a:latin typeface="Arial" panose="020B0604020202020204" pitchFamily="34" charset="0"/>
                          <a:ea typeface="Arial" panose="020B0604020202020204" pitchFamily="34" charset="0"/>
                        </a:rPr>
                        <a:t>Otras áreas de tránsito (pasillos, salas)</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2230">
                        <a:spcAft>
                          <a:spcPts val="0"/>
                        </a:spcAft>
                      </a:pPr>
                      <a:r>
                        <a:rPr lang="es-ES" sz="1000" b="1">
                          <a:effectLst/>
                          <a:latin typeface="Arial" panose="020B0604020202020204" pitchFamily="34" charset="0"/>
                          <a:ea typeface="Arial" panose="020B0604020202020204" pitchFamily="34" charset="0"/>
                        </a:rPr>
                        <a:t>Todo el personal, incluido trabajadores de la salud</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7150" algn="just">
                        <a:spcBef>
                          <a:spcPts val="490"/>
                        </a:spcBef>
                        <a:spcAft>
                          <a:spcPts val="0"/>
                        </a:spcAft>
                      </a:pPr>
                      <a:r>
                        <a:rPr lang="es-ES" sz="1000" dirty="0">
                          <a:effectLst/>
                          <a:latin typeface="Arial" panose="020B0604020202020204" pitchFamily="34" charset="0"/>
                          <a:ea typeface="Arial" panose="020B0604020202020204" pitchFamily="34" charset="0"/>
                        </a:rPr>
                        <a:t>Cualquier actividad que no involucra contacto a menos de dos metros con pacientes COVID-19</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90"/>
                        </a:spcBef>
                        <a:spcAft>
                          <a:spcPts val="0"/>
                        </a:spcAft>
                      </a:pPr>
                      <a:r>
                        <a:rPr lang="es-ES" sz="1000" dirty="0">
                          <a:effectLst/>
                          <a:latin typeface="Arial" panose="020B0604020202020204" pitchFamily="34" charset="0"/>
                          <a:ea typeface="Arial" panose="020B0604020202020204" pitchFamily="34" charset="0"/>
                        </a:rPr>
                        <a:t>No requiere elementos de protección personal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436568"/>
                  </a:ext>
                </a:extLst>
              </a:tr>
              <a:tr h="368633">
                <a:tc>
                  <a:txBody>
                    <a:bodyPr/>
                    <a:lstStyle/>
                    <a:p>
                      <a:pPr>
                        <a:spcBef>
                          <a:spcPts val="20"/>
                        </a:spcBef>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L="63500" marR="73025">
                        <a:spcAft>
                          <a:spcPts val="0"/>
                        </a:spcAft>
                        <a:tabLst>
                          <a:tab pos="453390" algn="l"/>
                        </a:tabLst>
                      </a:pPr>
                      <a:r>
                        <a:rPr lang="es-ES" sz="1000" b="1" dirty="0">
                          <a:effectLst/>
                          <a:latin typeface="Arial" panose="020B0604020202020204" pitchFamily="34" charset="0"/>
                          <a:ea typeface="Arial" panose="020B0604020202020204" pitchFamily="34" charset="0"/>
                        </a:rPr>
                        <a:t>Áreas	</a:t>
                      </a:r>
                      <a:r>
                        <a:rPr lang="es-ES" sz="1000" b="1" spc="-5" dirty="0">
                          <a:effectLst/>
                          <a:latin typeface="Arial" panose="020B0604020202020204" pitchFamily="34" charset="0"/>
                          <a:ea typeface="Arial" panose="020B0604020202020204" pitchFamily="34" charset="0"/>
                        </a:rPr>
                        <a:t>administrativas </a:t>
                      </a:r>
                      <a:r>
                        <a:rPr lang="es-ES" sz="1000" b="1" dirty="0">
                          <a:effectLst/>
                          <a:latin typeface="Arial" panose="020B0604020202020204" pitchFamily="34" charset="0"/>
                          <a:ea typeface="Arial" panose="020B0604020202020204" pitchFamily="34" charset="0"/>
                        </a:rPr>
                        <a:t>sin contacto con</a:t>
                      </a:r>
                      <a:r>
                        <a:rPr lang="es-ES" sz="1000" b="1" spc="-25" dirty="0">
                          <a:effectLst/>
                          <a:latin typeface="Arial" panose="020B0604020202020204" pitchFamily="34" charset="0"/>
                          <a:ea typeface="Arial" panose="020B0604020202020204" pitchFamily="34" charset="0"/>
                        </a:rPr>
                        <a:t> </a:t>
                      </a:r>
                      <a:r>
                        <a:rPr lang="es-ES" sz="1000" b="1" dirty="0">
                          <a:effectLst/>
                          <a:latin typeface="Arial" panose="020B0604020202020204" pitchFamily="34" charset="0"/>
                          <a:ea typeface="Arial" panose="020B0604020202020204" pitchFamily="34" charset="0"/>
                        </a:rPr>
                        <a:t>pacientes</a:t>
                      </a:r>
                      <a:endParaRPr lang="es-CO" sz="1000" dirty="0">
                        <a:effectLst/>
                        <a:latin typeface="Arial" panose="020B0604020202020204" pitchFamily="34" charset="0"/>
                        <a:ea typeface="Arial" panose="020B0604020202020204" pitchFamily="34" charset="0"/>
                      </a:endParaRPr>
                    </a:p>
                    <a:p>
                      <a:pPr>
                        <a:spcBef>
                          <a:spcPts val="20"/>
                        </a:spcBef>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R="58420" algn="r">
                        <a:spcAft>
                          <a:spcPts val="0"/>
                        </a:spcAft>
                      </a:pP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20"/>
                        </a:spcBef>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2230">
                        <a:spcAft>
                          <a:spcPts val="0"/>
                        </a:spcAft>
                      </a:pPr>
                      <a:r>
                        <a:rPr lang="es-ES" sz="1000" b="1">
                          <a:effectLst/>
                          <a:latin typeface="Arial" panose="020B0604020202020204" pitchFamily="34" charset="0"/>
                          <a:ea typeface="Arial" panose="020B0604020202020204" pitchFamily="34" charset="0"/>
                        </a:rPr>
                        <a:t>Todo el personal incluido trabajadores de la salud</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8890" lvl="0" indent="0" algn="l" defTabSz="914400" rtl="0" eaLnBrk="1" fontAlgn="auto" latinLnBrk="0" hangingPunct="1">
                        <a:lnSpc>
                          <a:spcPct val="100000"/>
                        </a:lnSpc>
                        <a:spcBef>
                          <a:spcPts val="490"/>
                        </a:spcBef>
                        <a:spcAft>
                          <a:spcPts val="0"/>
                        </a:spcAft>
                        <a:buClrTx/>
                        <a:buSzTx/>
                        <a:buFontTx/>
                        <a:buNone/>
                        <a:tabLst/>
                        <a:defRPr/>
                      </a:pPr>
                      <a:r>
                        <a:rPr lang="es-CO" sz="1100" dirty="0">
                          <a:effectLst/>
                          <a:latin typeface="Arial" panose="020B0604020202020204" pitchFamily="34" charset="0"/>
                          <a:ea typeface="Arial" panose="020B0604020202020204" pitchFamily="34" charset="0"/>
                        </a:rPr>
                        <a:t>Labores</a:t>
                      </a:r>
                      <a:r>
                        <a:rPr lang="es-CO" sz="1100" baseline="0" dirty="0">
                          <a:effectLst/>
                          <a:latin typeface="Arial" panose="020B0604020202020204" pitchFamily="34" charset="0"/>
                          <a:ea typeface="Arial" panose="020B0604020202020204" pitchFamily="34" charset="0"/>
                        </a:rPr>
                        <a:t> administrativas que no involucran contacto con pacientes COVID -19</a:t>
                      </a:r>
                      <a:endParaRPr lang="es-CO" sz="1100" dirty="0">
                        <a:effectLst/>
                        <a:latin typeface="Arial" panose="020B0604020202020204" pitchFamily="34" charset="0"/>
                        <a:ea typeface="Arial" panose="020B0604020202020204" pitchFamily="34" charset="0"/>
                      </a:endParaRPr>
                    </a:p>
                    <a:p>
                      <a:pPr marL="62230" marR="8890">
                        <a:spcBef>
                          <a:spcPts val="490"/>
                        </a:spcBef>
                        <a:spcAft>
                          <a:spcPts val="0"/>
                        </a:spcAft>
                      </a:pPr>
                      <a:endParaRPr lang="es-CO" sz="11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90"/>
                        </a:spcBef>
                        <a:spcAft>
                          <a:spcPts val="0"/>
                        </a:spcAft>
                      </a:pPr>
                      <a:r>
                        <a:rPr lang="es-ES" sz="1000" dirty="0">
                          <a:effectLst/>
                          <a:latin typeface="Arial" panose="020B0604020202020204" pitchFamily="34" charset="0"/>
                          <a:ea typeface="Arial" panose="020B0604020202020204" pitchFamily="34" charset="0"/>
                        </a:rPr>
                        <a:t>No requiere elementos de protección personal</a:t>
                      </a:r>
                    </a:p>
                    <a:p>
                      <a:pPr marL="62230">
                        <a:spcBef>
                          <a:spcPts val="490"/>
                        </a:spcBef>
                        <a:spcAft>
                          <a:spcPts val="0"/>
                        </a:spcAft>
                      </a:pP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499973"/>
                  </a:ext>
                </a:extLst>
              </a:tr>
              <a:tr h="513907">
                <a:tc>
                  <a:txBody>
                    <a:bodyPr/>
                    <a:lstStyle/>
                    <a:p>
                      <a:pPr>
                        <a:spcBef>
                          <a:spcPts val="20"/>
                        </a:spcBef>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L="63500" marR="84455">
                        <a:spcAft>
                          <a:spcPts val="0"/>
                        </a:spcAft>
                        <a:tabLst>
                          <a:tab pos="441325" algn="l"/>
                        </a:tabLst>
                      </a:pPr>
                      <a:r>
                        <a:rPr lang="es-ES" sz="1000" b="1" dirty="0">
                          <a:effectLst/>
                          <a:latin typeface="Arial" panose="020B0604020202020204" pitchFamily="34" charset="0"/>
                          <a:ea typeface="Arial" panose="020B0604020202020204" pitchFamily="34" charset="0"/>
                        </a:rPr>
                        <a:t>Áreas	</a:t>
                      </a:r>
                      <a:r>
                        <a:rPr lang="es-ES" sz="1000" b="1" spc="-5" dirty="0">
                          <a:effectLst/>
                          <a:latin typeface="Arial" panose="020B0604020202020204" pitchFamily="34" charset="0"/>
                          <a:ea typeface="Arial" panose="020B0604020202020204" pitchFamily="34" charset="0"/>
                        </a:rPr>
                        <a:t>administrativas </a:t>
                      </a:r>
                      <a:r>
                        <a:rPr lang="es-ES" sz="1000" b="1" dirty="0">
                          <a:effectLst/>
                          <a:latin typeface="Arial" panose="020B0604020202020204" pitchFamily="34" charset="0"/>
                          <a:ea typeface="Arial" panose="020B0604020202020204" pitchFamily="34" charset="0"/>
                        </a:rPr>
                        <a:t>con contacto con</a:t>
                      </a:r>
                      <a:r>
                        <a:rPr lang="es-ES" sz="1000" b="1" spc="-25" dirty="0">
                          <a:effectLst/>
                          <a:latin typeface="Arial" panose="020B0604020202020204" pitchFamily="34" charset="0"/>
                          <a:ea typeface="Arial" panose="020B0604020202020204" pitchFamily="34" charset="0"/>
                        </a:rPr>
                        <a:t> </a:t>
                      </a:r>
                      <a:r>
                        <a:rPr lang="es-ES" sz="1000" b="1" dirty="0">
                          <a:effectLst/>
                          <a:latin typeface="Arial" panose="020B0604020202020204" pitchFamily="34" charset="0"/>
                          <a:ea typeface="Arial" panose="020B0604020202020204" pitchFamily="34" charset="0"/>
                        </a:rPr>
                        <a:t>pacientes</a:t>
                      </a:r>
                      <a:endParaRPr lang="es-CO" sz="1000" dirty="0">
                        <a:effectLst/>
                        <a:latin typeface="Arial" panose="020B0604020202020204" pitchFamily="34" charset="0"/>
                        <a:ea typeface="Arial" panose="020B0604020202020204" pitchFamily="34" charset="0"/>
                      </a:endParaRPr>
                    </a:p>
                    <a:p>
                      <a:pPr>
                        <a:spcBef>
                          <a:spcPts val="20"/>
                        </a:spcBef>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R="56515" algn="r">
                        <a:spcAft>
                          <a:spcPts val="0"/>
                        </a:spcAft>
                      </a:pP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dirty="0">
                          <a:effectLst/>
                          <a:latin typeface="Arial" panose="020B0604020202020204" pitchFamily="34" charset="0"/>
                          <a:ea typeface="Arial" panose="020B0604020202020204" pitchFamily="34" charset="0"/>
                        </a:rPr>
                        <a:t> </a:t>
                      </a:r>
                      <a:endParaRPr lang="es-CO" sz="1000" dirty="0">
                        <a:effectLst/>
                        <a:latin typeface="Arial" panose="020B0604020202020204" pitchFamily="34" charset="0"/>
                        <a:ea typeface="Arial" panose="020B0604020202020204" pitchFamily="34" charset="0"/>
                      </a:endParaRPr>
                    </a:p>
                    <a:p>
                      <a:pPr marL="62230">
                        <a:spcBef>
                          <a:spcPts val="485"/>
                        </a:spcBef>
                        <a:spcAft>
                          <a:spcPts val="0"/>
                        </a:spcAft>
                      </a:pPr>
                      <a:r>
                        <a:rPr lang="es-ES" sz="1000" b="1" dirty="0">
                          <a:effectLst/>
                          <a:latin typeface="Arial" panose="020B0604020202020204" pitchFamily="34" charset="0"/>
                          <a:ea typeface="Arial" panose="020B0604020202020204" pitchFamily="34" charset="0"/>
                        </a:rPr>
                        <a:t>Todo el personal incluido trabajadores de la salud</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5245" algn="just">
                        <a:spcBef>
                          <a:spcPts val="490"/>
                        </a:spcBef>
                        <a:spcAft>
                          <a:spcPts val="0"/>
                        </a:spcAft>
                      </a:pPr>
                      <a:r>
                        <a:rPr lang="es-ES" sz="1000" dirty="0">
                          <a:effectLst/>
                          <a:latin typeface="Arial" panose="020B0604020202020204" pitchFamily="34" charset="0"/>
                          <a:ea typeface="Arial" panose="020B0604020202020204" pitchFamily="34" charset="0"/>
                        </a:rPr>
                        <a:t>Labores administrativas que involucran riesgo de contacto con pacientes sospechosos de COVID-19 a menos de dos</a:t>
                      </a:r>
                      <a:r>
                        <a:rPr lang="es-ES" sz="1000" spc="-10" dirty="0">
                          <a:effectLst/>
                          <a:latin typeface="Arial" panose="020B0604020202020204" pitchFamily="34" charset="0"/>
                          <a:ea typeface="Arial" panose="020B0604020202020204" pitchFamily="34" charset="0"/>
                        </a:rPr>
                        <a:t> </a:t>
                      </a:r>
                      <a:r>
                        <a:rPr lang="es-ES" sz="1000" dirty="0">
                          <a:effectLst/>
                          <a:latin typeface="Arial" panose="020B0604020202020204" pitchFamily="34" charset="0"/>
                          <a:ea typeface="Arial" panose="020B0604020202020204" pitchFamily="34" charset="0"/>
                        </a:rPr>
                        <a:t>metros.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spcBef>
                          <a:spcPts val="490"/>
                        </a:spcBef>
                        <a:spcAft>
                          <a:spcPts val="0"/>
                        </a:spcAft>
                      </a:pPr>
                      <a:r>
                        <a:rPr lang="es-ES" sz="1000" dirty="0">
                          <a:effectLst/>
                          <a:latin typeface="Arial" panose="020B0604020202020204" pitchFamily="34" charset="0"/>
                          <a:ea typeface="Arial" panose="020B0604020202020204" pitchFamily="34" charset="0"/>
                        </a:rPr>
                        <a:t>Mascarilla quirúrgica.</a:t>
                      </a:r>
                      <a:endParaRPr lang="es-CO" sz="1000" dirty="0">
                        <a:effectLst/>
                        <a:latin typeface="Arial" panose="020B0604020202020204" pitchFamily="34" charset="0"/>
                        <a:ea typeface="Arial" panose="020B0604020202020204" pitchFamily="34" charset="0"/>
                      </a:endParaRPr>
                    </a:p>
                    <a:p>
                      <a:pPr marL="62230" marR="55880">
                        <a:spcBef>
                          <a:spcPts val="5"/>
                        </a:spcBef>
                        <a:spcAft>
                          <a:spcPts val="0"/>
                        </a:spcAft>
                      </a:pPr>
                      <a:r>
                        <a:rPr lang="es-ES" sz="1000" dirty="0">
                          <a:effectLst/>
                          <a:latin typeface="Arial" panose="020B0604020202020204" pitchFamily="34" charset="0"/>
                          <a:ea typeface="Arial" panose="020B0604020202020204" pitchFamily="34" charset="0"/>
                        </a:rPr>
                        <a:t>Se recomienda separación en lo posible con ventanilla de vidrio.</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639160"/>
                  </a:ext>
                </a:extLst>
              </a:tr>
              <a:tr h="534338">
                <a:tc>
                  <a:txBody>
                    <a:bodyPr/>
                    <a:lstStyle/>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3500">
                        <a:spcBef>
                          <a:spcPts val="480"/>
                        </a:spcBef>
                        <a:spcAft>
                          <a:spcPts val="0"/>
                        </a:spcAft>
                      </a:pPr>
                      <a:r>
                        <a:rPr lang="es-ES" sz="1000" b="1">
                          <a:effectLst/>
                          <a:latin typeface="Arial" panose="020B0604020202020204" pitchFamily="34" charset="0"/>
                          <a:ea typeface="Arial" panose="020B0604020202020204" pitchFamily="34" charset="0"/>
                        </a:rPr>
                        <a:t>Laboratorio Clínico</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a:spcAft>
                          <a:spcPts val="0"/>
                        </a:spcAft>
                      </a:pPr>
                      <a:r>
                        <a:rPr lang="es-ES" sz="1000" b="1">
                          <a:effectLst/>
                          <a:latin typeface="Arial" panose="020B0604020202020204" pitchFamily="34" charset="0"/>
                          <a:ea typeface="Arial" panose="020B0604020202020204" pitchFamily="34" charset="0"/>
                        </a:rPr>
                        <a:t> </a:t>
                      </a:r>
                      <a:endParaRPr lang="es-CO" sz="1000">
                        <a:effectLst/>
                        <a:latin typeface="Arial" panose="020B0604020202020204" pitchFamily="34" charset="0"/>
                        <a:ea typeface="Arial" panose="020B0604020202020204" pitchFamily="34" charset="0"/>
                      </a:endParaRPr>
                    </a:p>
                    <a:p>
                      <a:pPr marL="62230">
                        <a:spcBef>
                          <a:spcPts val="480"/>
                        </a:spcBef>
                        <a:spcAft>
                          <a:spcPts val="0"/>
                        </a:spcAft>
                      </a:pPr>
                      <a:r>
                        <a:rPr lang="es-ES" sz="1000" b="1">
                          <a:effectLst/>
                          <a:latin typeface="Arial" panose="020B0604020202020204" pitchFamily="34" charset="0"/>
                          <a:ea typeface="Arial" panose="020B0604020202020204" pitchFamily="34" charset="0"/>
                        </a:rPr>
                        <a:t>Personal del laboratorio</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marR="57785">
                        <a:spcBef>
                          <a:spcPts val="490"/>
                        </a:spcBef>
                        <a:spcAft>
                          <a:spcPts val="0"/>
                        </a:spcAft>
                        <a:tabLst>
                          <a:tab pos="739140" algn="l"/>
                          <a:tab pos="1052830" algn="l"/>
                        </a:tabLst>
                      </a:pPr>
                      <a:r>
                        <a:rPr lang="es-ES" sz="1000">
                          <a:effectLst/>
                          <a:latin typeface="Arial" panose="020B0604020202020204" pitchFamily="34" charset="0"/>
                          <a:ea typeface="Arial" panose="020B0604020202020204" pitchFamily="34" charset="0"/>
                        </a:rPr>
                        <a:t>Manipulación	de	</a:t>
                      </a:r>
                      <a:r>
                        <a:rPr lang="es-ES" sz="1000" spc="-15">
                          <a:effectLst/>
                          <a:latin typeface="Arial" panose="020B0604020202020204" pitchFamily="34" charset="0"/>
                          <a:ea typeface="Arial" panose="020B0604020202020204" pitchFamily="34" charset="0"/>
                        </a:rPr>
                        <a:t>muestras </a:t>
                      </a:r>
                      <a:r>
                        <a:rPr lang="es-ES" sz="1000">
                          <a:effectLst/>
                          <a:latin typeface="Arial" panose="020B0604020202020204" pitchFamily="34" charset="0"/>
                          <a:ea typeface="Arial" panose="020B0604020202020204" pitchFamily="34" charset="0"/>
                        </a:rPr>
                        <a:t>respiratorias</a:t>
                      </a:r>
                      <a:endParaRPr lang="es-CO" sz="100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2230">
                        <a:lnSpc>
                          <a:spcPts val="685"/>
                        </a:lnSpc>
                        <a:spcBef>
                          <a:spcPts val="490"/>
                        </a:spcBef>
                        <a:spcAft>
                          <a:spcPts val="0"/>
                        </a:spcAft>
                      </a:pPr>
                      <a:endParaRPr lang="es-ES" sz="1000" dirty="0">
                        <a:effectLst/>
                        <a:latin typeface="Arial" panose="020B0604020202020204" pitchFamily="34" charset="0"/>
                        <a:ea typeface="Arial" panose="020B0604020202020204" pitchFamily="34" charset="0"/>
                      </a:endParaRPr>
                    </a:p>
                    <a:p>
                      <a:pPr marL="62230">
                        <a:lnSpc>
                          <a:spcPts val="685"/>
                        </a:lnSpc>
                        <a:spcBef>
                          <a:spcPts val="490"/>
                        </a:spcBef>
                        <a:spcAft>
                          <a:spcPts val="0"/>
                        </a:spcAft>
                      </a:pPr>
                      <a:r>
                        <a:rPr lang="es-ES" sz="1000" dirty="0">
                          <a:effectLst/>
                          <a:latin typeface="Arial" panose="020B0604020202020204" pitchFamily="34" charset="0"/>
                          <a:ea typeface="Arial" panose="020B0604020202020204" pitchFamily="34" charset="0"/>
                        </a:rPr>
                        <a:t>Mascarilla</a:t>
                      </a:r>
                      <a:r>
                        <a:rPr lang="es-ES" sz="1000" spc="-20" dirty="0">
                          <a:effectLst/>
                          <a:latin typeface="Arial" panose="020B0604020202020204" pitchFamily="34" charset="0"/>
                          <a:ea typeface="Arial" panose="020B0604020202020204" pitchFamily="34" charset="0"/>
                        </a:rPr>
                        <a:t> </a:t>
                      </a:r>
                      <a:r>
                        <a:rPr lang="es-ES" sz="1000" dirty="0">
                          <a:effectLst/>
                          <a:latin typeface="Arial" panose="020B0604020202020204" pitchFamily="34" charset="0"/>
                          <a:ea typeface="Arial" panose="020B0604020202020204" pitchFamily="34" charset="0"/>
                        </a:rPr>
                        <a:t>quirúrgica</a:t>
                      </a:r>
                      <a:endParaRPr lang="es-CO" sz="1000" dirty="0">
                        <a:effectLst/>
                        <a:latin typeface="Arial" panose="020B0604020202020204" pitchFamily="34" charset="0"/>
                        <a:ea typeface="Arial" panose="020B0604020202020204" pitchFamily="34" charset="0"/>
                      </a:endParaRPr>
                    </a:p>
                    <a:p>
                      <a:pPr marL="62230" marR="565150">
                        <a:spcAft>
                          <a:spcPts val="0"/>
                        </a:spcAft>
                      </a:pPr>
                      <a:r>
                        <a:rPr lang="es-ES" sz="1000" dirty="0">
                          <a:effectLst/>
                          <a:latin typeface="Arial" panose="020B0604020202020204" pitchFamily="34" charset="0"/>
                          <a:ea typeface="Arial" panose="020B0604020202020204" pitchFamily="34" charset="0"/>
                        </a:rPr>
                        <a:t>Bata manga larga </a:t>
                      </a:r>
                      <a:r>
                        <a:rPr lang="es-ES" sz="1000" dirty="0" err="1">
                          <a:effectLst/>
                          <a:latin typeface="Arial" panose="020B0604020202020204" pitchFamily="34" charset="0"/>
                          <a:ea typeface="Arial" panose="020B0604020202020204" pitchFamily="34" charset="0"/>
                        </a:rPr>
                        <a:t>antifluido</a:t>
                      </a:r>
                      <a:r>
                        <a:rPr lang="es-ES" sz="1000" dirty="0">
                          <a:effectLst/>
                          <a:latin typeface="Arial" panose="020B0604020202020204" pitchFamily="34" charset="0"/>
                          <a:ea typeface="Arial" panose="020B0604020202020204" pitchFamily="34" charset="0"/>
                        </a:rPr>
                        <a:t>. Guantes no</a:t>
                      </a:r>
                      <a:r>
                        <a:rPr lang="es-ES" sz="1000" spc="-15" dirty="0">
                          <a:effectLst/>
                          <a:latin typeface="Arial" panose="020B0604020202020204" pitchFamily="34" charset="0"/>
                          <a:ea typeface="Arial" panose="020B0604020202020204" pitchFamily="34" charset="0"/>
                        </a:rPr>
                        <a:t> </a:t>
                      </a:r>
                      <a:r>
                        <a:rPr lang="es-ES" sz="1000" dirty="0">
                          <a:effectLst/>
                          <a:latin typeface="Arial" panose="020B0604020202020204" pitchFamily="34" charset="0"/>
                          <a:ea typeface="Arial" panose="020B0604020202020204" pitchFamily="34" charset="0"/>
                        </a:rPr>
                        <a:t>estériles</a:t>
                      </a:r>
                      <a:endParaRPr lang="es-CO" sz="1000" dirty="0">
                        <a:effectLst/>
                        <a:latin typeface="Arial" panose="020B0604020202020204" pitchFamily="34" charset="0"/>
                        <a:ea typeface="Arial" panose="020B0604020202020204" pitchFamily="34" charset="0"/>
                      </a:endParaRPr>
                    </a:p>
                    <a:p>
                      <a:pPr marL="62230">
                        <a:spcAft>
                          <a:spcPts val="0"/>
                        </a:spcAft>
                      </a:pPr>
                      <a:r>
                        <a:rPr lang="es-ES" sz="1000" dirty="0">
                          <a:effectLst/>
                          <a:latin typeface="Arial" panose="020B0604020202020204" pitchFamily="34" charset="0"/>
                          <a:ea typeface="Arial" panose="020B0604020202020204" pitchFamily="34" charset="0"/>
                        </a:rPr>
                        <a:t>Careta de protección si hay riesgo de salpicaduras.</a:t>
                      </a:r>
                      <a:endParaRPr lang="es-CO" sz="1000" dirty="0">
                        <a:effectLst/>
                        <a:latin typeface="Arial" panose="020B0604020202020204" pitchFamily="34" charset="0"/>
                        <a:ea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455268"/>
                  </a:ext>
                </a:extLst>
              </a:tr>
            </a:tbl>
          </a:graphicData>
        </a:graphic>
      </p:graphicFrame>
      <p:pic>
        <p:nvPicPr>
          <p:cNvPr id="3" name="Imagen 2" descr="LOGO 1">
            <a:extLst>
              <a:ext uri="{FF2B5EF4-FFF2-40B4-BE49-F238E27FC236}">
                <a16:creationId xmlns:a16="http://schemas.microsoft.com/office/drawing/2014/main" id="{E54928D9-F9CB-40E4-9FDE-F401D6D15D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68358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609344"/>
          </a:xfrm>
        </p:spPr>
        <p:txBody>
          <a:bodyPr/>
          <a:lstStyle/>
          <a:p>
            <a:pPr algn="ctr"/>
            <a:r>
              <a:rPr lang="es-CO" b="1" dirty="0"/>
              <a:t>ELEMENTOS DE PROTECCIÓN PERSONAL SEGÚN PROCEDIMIENTOS ASISTENCIALES</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012838072"/>
              </p:ext>
            </p:extLst>
          </p:nvPr>
        </p:nvGraphicFramePr>
        <p:xfrm>
          <a:off x="499724" y="1609343"/>
          <a:ext cx="10419911" cy="5146181"/>
        </p:xfrm>
        <a:graphic>
          <a:graphicData uri="http://schemas.openxmlformats.org/drawingml/2006/table">
            <a:tbl>
              <a:tblPr firstRow="1" firstCol="1" lastRow="1" lastCol="1" bandRow="1" bandCol="1"/>
              <a:tblGrid>
                <a:gridCol w="2049781">
                  <a:extLst>
                    <a:ext uri="{9D8B030D-6E8A-4147-A177-3AD203B41FA5}">
                      <a16:colId xmlns:a16="http://schemas.microsoft.com/office/drawing/2014/main" val="3430145473"/>
                    </a:ext>
                  </a:extLst>
                </a:gridCol>
                <a:gridCol w="1366901">
                  <a:extLst>
                    <a:ext uri="{9D8B030D-6E8A-4147-A177-3AD203B41FA5}">
                      <a16:colId xmlns:a16="http://schemas.microsoft.com/office/drawing/2014/main" val="894238775"/>
                    </a:ext>
                  </a:extLst>
                </a:gridCol>
                <a:gridCol w="1365761">
                  <a:extLst>
                    <a:ext uri="{9D8B030D-6E8A-4147-A177-3AD203B41FA5}">
                      <a16:colId xmlns:a16="http://schemas.microsoft.com/office/drawing/2014/main" val="3781907738"/>
                    </a:ext>
                  </a:extLst>
                </a:gridCol>
                <a:gridCol w="1199315">
                  <a:extLst>
                    <a:ext uri="{9D8B030D-6E8A-4147-A177-3AD203B41FA5}">
                      <a16:colId xmlns:a16="http://schemas.microsoft.com/office/drawing/2014/main" val="3135156399"/>
                    </a:ext>
                  </a:extLst>
                </a:gridCol>
                <a:gridCol w="1705491">
                  <a:extLst>
                    <a:ext uri="{9D8B030D-6E8A-4147-A177-3AD203B41FA5}">
                      <a16:colId xmlns:a16="http://schemas.microsoft.com/office/drawing/2014/main" val="1022588344"/>
                    </a:ext>
                  </a:extLst>
                </a:gridCol>
                <a:gridCol w="1366901">
                  <a:extLst>
                    <a:ext uri="{9D8B030D-6E8A-4147-A177-3AD203B41FA5}">
                      <a16:colId xmlns:a16="http://schemas.microsoft.com/office/drawing/2014/main" val="1381677051"/>
                    </a:ext>
                  </a:extLst>
                </a:gridCol>
                <a:gridCol w="1365761">
                  <a:extLst>
                    <a:ext uri="{9D8B030D-6E8A-4147-A177-3AD203B41FA5}">
                      <a16:colId xmlns:a16="http://schemas.microsoft.com/office/drawing/2014/main" val="2989846452"/>
                    </a:ext>
                  </a:extLst>
                </a:gridCol>
              </a:tblGrid>
              <a:tr h="464006">
                <a:tc>
                  <a:txBody>
                    <a:bodyPr/>
                    <a:lstStyle/>
                    <a:p>
                      <a:pPr marL="67945">
                        <a:lnSpc>
                          <a:spcPts val="785"/>
                        </a:lnSpc>
                        <a:spcAft>
                          <a:spcPts val="0"/>
                        </a:spcAft>
                      </a:pPr>
                      <a:endParaRPr lang="es-ES" sz="1200" b="1" dirty="0">
                        <a:solidFill>
                          <a:schemeClr val="tx1"/>
                        </a:solidFill>
                        <a:effectLst/>
                        <a:latin typeface="Arial" panose="020B0604020202020204" pitchFamily="34" charset="0"/>
                        <a:ea typeface="Verdana" panose="020B0604030504040204" pitchFamily="34" charset="0"/>
                        <a:cs typeface="Verdana" panose="020B0604030504040204" pitchFamily="34" charset="0"/>
                      </a:endParaRPr>
                    </a:p>
                    <a:p>
                      <a:pPr marL="67945">
                        <a:lnSpc>
                          <a:spcPts val="785"/>
                        </a:lnSpc>
                        <a:spcAft>
                          <a:spcPts val="0"/>
                        </a:spcAft>
                      </a:pPr>
                      <a:r>
                        <a:rPr lang="es-ES" sz="1200" b="1" dirty="0">
                          <a:solidFill>
                            <a:schemeClr val="tx1"/>
                          </a:solidFill>
                          <a:effectLst/>
                          <a:latin typeface="Arial" panose="020B0604020202020204" pitchFamily="34" charset="0"/>
                          <a:ea typeface="Verdana" panose="020B0604030504040204" pitchFamily="34" charset="0"/>
                          <a:cs typeface="Verdana" panose="020B0604030504040204" pitchFamily="34" charset="0"/>
                        </a:rPr>
                        <a:t>PROCEDIMIENTOS</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67945">
                        <a:lnSpc>
                          <a:spcPts val="795"/>
                        </a:lnSpc>
                        <a:spcAft>
                          <a:spcPts val="0"/>
                        </a:spcAft>
                      </a:pPr>
                      <a:r>
                        <a:rPr lang="es-ES" sz="1200" b="1" dirty="0">
                          <a:solidFill>
                            <a:schemeClr val="tx1"/>
                          </a:solidFill>
                          <a:effectLst/>
                          <a:latin typeface="Arial" panose="020B0604020202020204" pitchFamily="34" charset="0"/>
                          <a:ea typeface="Verdana" panose="020B0604030504040204" pitchFamily="34" charset="0"/>
                          <a:cs typeface="Verdana" panose="020B0604030504040204" pitchFamily="34" charset="0"/>
                        </a:rPr>
                        <a:t>ASISTENCIALES</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635" algn="ctr">
                        <a:spcBef>
                          <a:spcPts val="43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Guantes</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R="283845" algn="ctr">
                        <a:spcBef>
                          <a:spcPts val="43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Bata</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200025" marR="198755" algn="ctr">
                        <a:spcBef>
                          <a:spcPts val="43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Gafas</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194310" marR="194310" algn="ctr">
                        <a:spcBef>
                          <a:spcPts val="43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Escudo facial</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177800" algn="ctr">
                        <a:spcBef>
                          <a:spcPts val="43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Mascarilla</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140970" marR="140970" algn="ctr">
                        <a:spcBef>
                          <a:spcPts val="43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Respirador</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extLst>
                  <a:ext uri="{0D108BD9-81ED-4DB2-BD59-A6C34878D82A}">
                    <a16:rowId xmlns:a16="http://schemas.microsoft.com/office/drawing/2014/main" val="2024942543"/>
                  </a:ext>
                </a:extLst>
              </a:tr>
              <a:tr h="477256">
                <a:tc>
                  <a:txBody>
                    <a:bodyPr/>
                    <a:lstStyle/>
                    <a:p>
                      <a:pPr marL="67945">
                        <a:spcBef>
                          <a:spcPts val="44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Baño del paciente en la cama</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algn="ctr">
                        <a:spcBef>
                          <a:spcPts val="4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175" marR="635" algn="ctr">
                        <a:spcBef>
                          <a:spcPts val="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4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R="330835" algn="ctr">
                        <a:spcBef>
                          <a:spcPts val="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4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00025" marR="195580" algn="ctr">
                        <a:spcBef>
                          <a:spcPts val="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4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94310" marR="194310" algn="ctr">
                        <a:spcBef>
                          <a:spcPts val="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4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R="635" algn="ctr">
                        <a:spcBef>
                          <a:spcPts val="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4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40970" marR="140970" algn="ctr">
                        <a:spcBef>
                          <a:spcPts val="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extLst>
                  <a:ext uri="{0D108BD9-81ED-4DB2-BD59-A6C34878D82A}">
                    <a16:rowId xmlns:a16="http://schemas.microsoft.com/office/drawing/2014/main" val="1666772907"/>
                  </a:ext>
                </a:extLst>
              </a:tr>
              <a:tr h="843120">
                <a:tc>
                  <a:txBody>
                    <a:bodyPr/>
                    <a:lstStyle/>
                    <a:p>
                      <a:pPr>
                        <a:spcBef>
                          <a:spcPts val="10"/>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 </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67945" marR="62865">
                        <a:spcAft>
                          <a:spcPts val="0"/>
                        </a:spcAft>
                        <a:tabLst>
                          <a:tab pos="971550" algn="l"/>
                        </a:tabLs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Aspiración	</a:t>
                      </a:r>
                      <a:r>
                        <a:rPr lang="es-ES" sz="1200" b="1" spc="-45" dirty="0">
                          <a:solidFill>
                            <a:schemeClr val="bg1"/>
                          </a:solidFill>
                          <a:effectLst/>
                          <a:latin typeface="Arial" panose="020B0604020202020204" pitchFamily="34" charset="0"/>
                          <a:ea typeface="Verdana" panose="020B0604030504040204" pitchFamily="34" charset="0"/>
                          <a:cs typeface="Verdana" panose="020B0604030504040204" pitchFamily="34" charset="0"/>
                        </a:rPr>
                        <a:t>de </a:t>
                      </a: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secreciones</a:t>
                      </a:r>
                      <a:r>
                        <a:rPr lang="es-ES" sz="1200" b="1" spc="-35" dirty="0">
                          <a:solidFill>
                            <a:schemeClr val="bg1"/>
                          </a:solidFill>
                          <a:effectLst/>
                          <a:latin typeface="Arial" panose="020B0604020202020204" pitchFamily="34" charset="0"/>
                          <a:ea typeface="Verdana" panose="020B0604030504040204" pitchFamily="34" charset="0"/>
                          <a:cs typeface="Verdana" panose="020B0604030504040204" pitchFamily="34" charset="0"/>
                        </a:rPr>
                        <a:t> </a:t>
                      </a:r>
                      <a:r>
                        <a:rPr lang="es-ES" sz="1200" b="1" dirty="0" err="1">
                          <a:solidFill>
                            <a:schemeClr val="bg1"/>
                          </a:solidFill>
                          <a:effectLst/>
                          <a:latin typeface="Arial" panose="020B0604020202020204" pitchFamily="34" charset="0"/>
                          <a:ea typeface="Verdana" panose="020B0604030504040204" pitchFamily="34" charset="0"/>
                          <a:cs typeface="Verdana" panose="020B0604030504040204" pitchFamily="34" charset="0"/>
                        </a:rPr>
                        <a:t>orofaríngeas</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175" marR="635" algn="ctr">
                        <a:spcBef>
                          <a:spcPts val="46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R="308610" algn="ctr">
                        <a:spcBef>
                          <a:spcPts val="46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00025" marR="197485" algn="ctr">
                        <a:spcBef>
                          <a:spcPts val="46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94310" marR="194310" algn="ctr">
                        <a:spcBef>
                          <a:spcPts val="46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Alternativa</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540" marR="635" algn="ctr">
                        <a:spcBef>
                          <a:spcPts val="46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16205" marR="101600" indent="19685"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Transmisión por vía aérea</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073286"/>
                  </a:ext>
                </a:extLst>
              </a:tr>
              <a:tr h="422224">
                <a:tc>
                  <a:txBody>
                    <a:bodyPr/>
                    <a:lstStyle/>
                    <a:p>
                      <a:pPr marL="67945" marR="83820">
                        <a:spcBef>
                          <a:spcPts val="300"/>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Transporte de paciente en silla de ruedas</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R="635" algn="ctr">
                        <a:spcBef>
                          <a:spcPts val="300"/>
                        </a:spcBef>
                        <a:spcAft>
                          <a:spcPts val="0"/>
                        </a:spcAft>
                        <a:tabLst>
                          <a:tab pos="502285" algn="l"/>
                        </a:tabLs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42240" marR="138430" algn="ctr">
                        <a:spcBef>
                          <a:spcPts val="300"/>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42240" marR="140970" algn="ctr">
                        <a:spcAft>
                          <a:spcPts val="0"/>
                        </a:spcAft>
                      </a:pP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200025" marR="198120" algn="ctr">
                        <a:spcBef>
                          <a:spcPts val="6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94310" marR="194310" algn="ctr">
                        <a:spcBef>
                          <a:spcPts val="6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R="635" algn="ctr">
                        <a:spcBef>
                          <a:spcPts val="6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40970" marR="140970" algn="ctr">
                        <a:spcBef>
                          <a:spcPts val="6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extLst>
                  <a:ext uri="{0D108BD9-81ED-4DB2-BD59-A6C34878D82A}">
                    <a16:rowId xmlns:a16="http://schemas.microsoft.com/office/drawing/2014/main" val="404831769"/>
                  </a:ext>
                </a:extLst>
              </a:tr>
              <a:tr h="577680">
                <a:tc>
                  <a:txBody>
                    <a:bodyPr/>
                    <a:lstStyle/>
                    <a:p>
                      <a:pPr marL="67945" marR="62865">
                        <a:spcBef>
                          <a:spcPts val="315"/>
                        </a:spcBef>
                        <a:spcAft>
                          <a:spcPts val="0"/>
                        </a:spcAft>
                        <a:tabLst>
                          <a:tab pos="927100" algn="l"/>
                        </a:tabLs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Emergencia	</a:t>
                      </a:r>
                      <a:r>
                        <a:rPr lang="es-ES" sz="1200" b="1" spc="-30" dirty="0">
                          <a:solidFill>
                            <a:schemeClr val="bg1"/>
                          </a:solidFill>
                          <a:effectLst/>
                          <a:latin typeface="Arial" panose="020B0604020202020204" pitchFamily="34" charset="0"/>
                          <a:ea typeface="Verdana" panose="020B0604030504040204" pitchFamily="34" charset="0"/>
                          <a:cs typeface="Verdana" panose="020B0604030504040204" pitchFamily="34" charset="0"/>
                        </a:rPr>
                        <a:t>con </a:t>
                      </a: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salpicadura de</a:t>
                      </a:r>
                      <a:r>
                        <a:rPr lang="es-ES" sz="1200" b="1" spc="-5" dirty="0">
                          <a:solidFill>
                            <a:schemeClr val="bg1"/>
                          </a:solidFill>
                          <a:effectLst/>
                          <a:latin typeface="Arial" panose="020B0604020202020204" pitchFamily="34" charset="0"/>
                          <a:ea typeface="Verdana" panose="020B0604030504040204" pitchFamily="34" charset="0"/>
                          <a:cs typeface="Verdana" panose="020B0604030504040204" pitchFamily="34" charset="0"/>
                        </a:rPr>
                        <a:t> </a:t>
                      </a: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sangre</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3175" marR="635" algn="ctr">
                        <a:spcBef>
                          <a:spcPts val="7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30835" algn="ctr">
                        <a:spcBef>
                          <a:spcPts val="7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0025" marR="197485" algn="ctr">
                        <a:spcBef>
                          <a:spcPts val="7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4310" marR="194310" algn="ctr">
                        <a:spcBef>
                          <a:spcPts val="710"/>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Alternativa</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635" algn="ctr">
                        <a:spcBef>
                          <a:spcPts val="710"/>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970" marR="140970" algn="ctr">
                        <a:spcBef>
                          <a:spcPts val="7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820593"/>
                  </a:ext>
                </a:extLst>
              </a:tr>
              <a:tr h="421561">
                <a:tc>
                  <a:txBody>
                    <a:bodyPr/>
                    <a:lstStyle/>
                    <a:p>
                      <a:pPr marL="67945" marR="83820">
                        <a:lnSpc>
                          <a:spcPct val="100000"/>
                        </a:lnSpc>
                        <a:spcBef>
                          <a:spcPts val="290"/>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Extracción de muestra de</a:t>
                      </a:r>
                      <a:r>
                        <a:rPr lang="es-ES" sz="1200" b="1" spc="-10" dirty="0">
                          <a:solidFill>
                            <a:schemeClr val="bg1"/>
                          </a:solidFill>
                          <a:effectLst/>
                          <a:latin typeface="Arial" panose="020B0604020202020204" pitchFamily="34" charset="0"/>
                          <a:ea typeface="Verdana" panose="020B0604030504040204" pitchFamily="34" charset="0"/>
                          <a:cs typeface="Verdana" panose="020B0604030504040204" pitchFamily="34" charset="0"/>
                        </a:rPr>
                        <a:t> </a:t>
                      </a: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sangre</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3175" marR="635" algn="ctr">
                        <a:spcBef>
                          <a:spcPts val="6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R="331470" algn="ctr">
                        <a:spcBef>
                          <a:spcPts val="6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200025" marR="197485" algn="ctr">
                        <a:spcBef>
                          <a:spcPts val="6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94310" marR="194310" algn="ctr">
                        <a:spcBef>
                          <a:spcPts val="6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2540" marR="635" algn="ctr">
                        <a:spcBef>
                          <a:spcPts val="6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40970" marR="140970" algn="ctr">
                        <a:spcBef>
                          <a:spcPts val="6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extLst>
                  <a:ext uri="{0D108BD9-81ED-4DB2-BD59-A6C34878D82A}">
                    <a16:rowId xmlns:a16="http://schemas.microsoft.com/office/drawing/2014/main" val="3082062947"/>
                  </a:ext>
                </a:extLst>
              </a:tr>
              <a:tr h="696433">
                <a:tc>
                  <a:txBody>
                    <a:bodyPr/>
                    <a:lstStyle/>
                    <a:p>
                      <a:pPr>
                        <a:spcBef>
                          <a:spcPts val="4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 </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67945">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Limpieza de paciente incontinente con diarrea</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175" marR="635" algn="ctr">
                        <a:spcBef>
                          <a:spcPts val="5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R="330835" algn="ctr">
                        <a:spcBef>
                          <a:spcPts val="5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82550" indent="50165"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Riesgo de salpicaduras</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94310" marR="194310" algn="ctr">
                        <a:spcBef>
                          <a:spcPts val="510"/>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27000" indent="50165" algn="ctr">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Riesgo de salpicaduras</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40970" marR="140970" algn="ctr">
                        <a:spcBef>
                          <a:spcPts val="51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495525"/>
                  </a:ext>
                </a:extLst>
              </a:tr>
              <a:tr h="340626">
                <a:tc>
                  <a:txBody>
                    <a:bodyPr/>
                    <a:lstStyle/>
                    <a:p>
                      <a:pPr marL="67945">
                        <a:spcBef>
                          <a:spcPts val="49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Irrigación de herida</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3175" marR="635"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R="330835"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200025" marR="197485"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94310" marR="194310"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Alternativa</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2540" marR="635" algn="ctr">
                        <a:spcBef>
                          <a:spcPts val="4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40970" marR="140970"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extLst>
                  <a:ext uri="{0D108BD9-81ED-4DB2-BD59-A6C34878D82A}">
                    <a16:rowId xmlns:a16="http://schemas.microsoft.com/office/drawing/2014/main" val="1804284679"/>
                  </a:ext>
                </a:extLst>
              </a:tr>
              <a:tr h="343472">
                <a:tc>
                  <a:txBody>
                    <a:bodyPr/>
                    <a:lstStyle/>
                    <a:p>
                      <a:pPr marL="67945">
                        <a:spcBef>
                          <a:spcPts val="495"/>
                        </a:spcBef>
                        <a:spcAft>
                          <a:spcPts val="0"/>
                        </a:spcAf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Intubación</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marL="3175" marR="635"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R="308610"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200025" marR="197485"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94310" marR="194310" algn="ctr">
                        <a:spcBef>
                          <a:spcPts val="495"/>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Alternativa</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R="635" algn="ctr">
                        <a:spcBef>
                          <a:spcPts val="4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marL="142240" marR="140970" algn="ctr">
                        <a:spcBef>
                          <a:spcPts val="495"/>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extLst>
                  <a:ext uri="{0D108BD9-81ED-4DB2-BD59-A6C34878D82A}">
                    <a16:rowId xmlns:a16="http://schemas.microsoft.com/office/drawing/2014/main" val="4227025241"/>
                  </a:ext>
                </a:extLst>
              </a:tr>
              <a:tr h="559803">
                <a:tc>
                  <a:txBody>
                    <a:bodyPr/>
                    <a:lstStyle/>
                    <a:p>
                      <a:pPr marL="67945" marR="62230">
                        <a:spcBef>
                          <a:spcPts val="660"/>
                        </a:spcBef>
                        <a:spcAft>
                          <a:spcPts val="0"/>
                        </a:spcAft>
                        <a:tabLst>
                          <a:tab pos="564515" algn="l"/>
                          <a:tab pos="799465" algn="l"/>
                        </a:tabLst>
                      </a:pP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Inserción	de	</a:t>
                      </a:r>
                      <a:r>
                        <a:rPr lang="es-ES" sz="1200" b="1" spc="-15" dirty="0">
                          <a:solidFill>
                            <a:schemeClr val="bg1"/>
                          </a:solidFill>
                          <a:effectLst/>
                          <a:latin typeface="Arial" panose="020B0604020202020204" pitchFamily="34" charset="0"/>
                          <a:ea typeface="Verdana" panose="020B0604030504040204" pitchFamily="34" charset="0"/>
                          <a:cs typeface="Verdana" panose="020B0604030504040204" pitchFamily="34" charset="0"/>
                        </a:rPr>
                        <a:t>catéter </a:t>
                      </a:r>
                      <a:r>
                        <a:rPr lang="es-ES" sz="1200" b="1" dirty="0">
                          <a:solidFill>
                            <a:schemeClr val="bg1"/>
                          </a:solidFill>
                          <a:effectLst/>
                          <a:latin typeface="Arial" panose="020B0604020202020204" pitchFamily="34" charset="0"/>
                          <a:ea typeface="Verdana" panose="020B0604030504040204" pitchFamily="34" charset="0"/>
                          <a:cs typeface="Verdana" panose="020B0604030504040204" pitchFamily="34" charset="0"/>
                        </a:rPr>
                        <a:t>urinario</a:t>
                      </a:r>
                      <a:endParaRPr lang="es-CO"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74B5"/>
                    </a:solidFill>
                  </a:tcPr>
                </a:tc>
                <a:tc>
                  <a:txBody>
                    <a:bodyPr/>
                    <a:lstStyle/>
                    <a:p>
                      <a:pPr algn="ctr">
                        <a:spcBef>
                          <a:spcPts val="2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3175" marR="635"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2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R="330835"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2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00025" marR="197485"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2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94310" marR="194310"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Alternativa</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20"/>
                        </a:spcBef>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96215" marR="287020" algn="ctr">
                        <a:spcAft>
                          <a:spcPts val="0"/>
                        </a:spcAft>
                      </a:pPr>
                      <a:r>
                        <a:rPr lang="es-ES" sz="1200">
                          <a:solidFill>
                            <a:schemeClr val="tx1"/>
                          </a:solidFill>
                          <a:effectLst/>
                          <a:latin typeface="Arial" panose="020B0604020202020204" pitchFamily="34" charset="0"/>
                          <a:ea typeface="Verdana" panose="020B0604030504040204" pitchFamily="34" charset="0"/>
                          <a:cs typeface="Verdana" panose="020B0604030504040204" pitchFamily="34" charset="0"/>
                        </a:rPr>
                        <a:t>SI</a:t>
                      </a:r>
                      <a:endParaRPr lang="es-CO" sz="120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tc>
                  <a:txBody>
                    <a:bodyPr/>
                    <a:lstStyle/>
                    <a:p>
                      <a:pPr algn="ctr">
                        <a:spcBef>
                          <a:spcPts val="20"/>
                        </a:spcBef>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 </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140970" marR="140970" algn="ctr">
                        <a:spcAft>
                          <a:spcPts val="0"/>
                        </a:spcAft>
                      </a:pPr>
                      <a:r>
                        <a:rPr lang="es-ES" sz="1200" dirty="0">
                          <a:solidFill>
                            <a:schemeClr val="tx1"/>
                          </a:solidFill>
                          <a:effectLst/>
                          <a:latin typeface="Arial" panose="020B0604020202020204" pitchFamily="34" charset="0"/>
                          <a:ea typeface="Verdana" panose="020B0604030504040204" pitchFamily="34" charset="0"/>
                          <a:cs typeface="Verdana" panose="020B0604030504040204" pitchFamily="34" charset="0"/>
                        </a:rPr>
                        <a:t>NO</a:t>
                      </a:r>
                      <a:endParaRPr lang="es-CO" sz="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5ED"/>
                    </a:solidFill>
                  </a:tcPr>
                </a:tc>
                <a:extLst>
                  <a:ext uri="{0D108BD9-81ED-4DB2-BD59-A6C34878D82A}">
                    <a16:rowId xmlns:a16="http://schemas.microsoft.com/office/drawing/2014/main" val="3818588552"/>
                  </a:ext>
                </a:extLst>
              </a:tr>
            </a:tbl>
          </a:graphicData>
        </a:graphic>
      </p:graphicFrame>
      <p:pic>
        <p:nvPicPr>
          <p:cNvPr id="4" name="Imagen 3" descr="LOGO 1">
            <a:extLst>
              <a:ext uri="{FF2B5EF4-FFF2-40B4-BE49-F238E27FC236}">
                <a16:creationId xmlns:a16="http://schemas.microsoft.com/office/drawing/2014/main" id="{7F014B7B-5A11-4341-A998-7FFC0A5168E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880511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b="1" dirty="0"/>
              <a:t>MEDIDAS PARA LA COLOCACIÓN Y</a:t>
            </a:r>
            <a:br>
              <a:rPr lang="es-ES" b="1" dirty="0"/>
            </a:br>
            <a:r>
              <a:rPr lang="es-ES" b="1" dirty="0"/>
              <a:t> RETIRO DEL EPP</a:t>
            </a:r>
            <a:br>
              <a:rPr lang="es-CO" b="1" dirty="0"/>
            </a:br>
            <a:endParaRPr lang="es-CO" dirty="0"/>
          </a:p>
        </p:txBody>
      </p:sp>
      <p:sp>
        <p:nvSpPr>
          <p:cNvPr id="3" name="Marcador de contenido 2"/>
          <p:cNvSpPr>
            <a:spLocks noGrp="1"/>
          </p:cNvSpPr>
          <p:nvPr>
            <p:ph idx="1"/>
          </p:nvPr>
        </p:nvSpPr>
        <p:spPr/>
        <p:txBody>
          <a:bodyPr>
            <a:normAutofit fontScale="92500" lnSpcReduction="10000"/>
          </a:bodyPr>
          <a:lstStyle/>
          <a:p>
            <a:pPr algn="just"/>
            <a:r>
              <a:rPr lang="es-ES" dirty="0"/>
              <a:t>La colocación del EPP sigue una secuencia pre establecida que asegura su utilización de manera adecuada y que no afecta la realización de los procesos de atención al operador. </a:t>
            </a:r>
            <a:r>
              <a:rPr lang="es-ES" b="1" dirty="0"/>
              <a:t>Previo a su colocación se debe tener claro cuáles son los riesgos de contaminación de acuerdo al procedimiento a realizar y el tipo de paciente que se debe atender</a:t>
            </a:r>
          </a:p>
          <a:p>
            <a:r>
              <a:rPr lang="es-ES" dirty="0"/>
              <a:t>1.Colocación de bata o delantal.</a:t>
            </a:r>
            <a:endParaRPr lang="es-CO" dirty="0"/>
          </a:p>
          <a:p>
            <a:pPr lvl="0"/>
            <a:r>
              <a:rPr lang="es-ES" dirty="0"/>
              <a:t>2.Colocación de mascarilla o respirador.</a:t>
            </a:r>
            <a:endParaRPr lang="es-CO" dirty="0"/>
          </a:p>
          <a:p>
            <a:pPr lvl="0"/>
            <a:r>
              <a:rPr lang="es-ES" dirty="0"/>
              <a:t>3. Ajuste de mascarilla o respirador. </a:t>
            </a:r>
          </a:p>
          <a:p>
            <a:pPr lvl="0"/>
            <a:r>
              <a:rPr lang="es-ES" dirty="0"/>
              <a:t>4.Colocación de gafas o escudo facial.</a:t>
            </a:r>
            <a:endParaRPr lang="es-CO" dirty="0"/>
          </a:p>
          <a:p>
            <a:pPr lvl="0"/>
            <a:r>
              <a:rPr lang="es-ES" dirty="0"/>
              <a:t>5.Colocación de guantes asegurando que queden sobre los puños de la bata.</a:t>
            </a:r>
            <a:endParaRPr lang="es-CO" dirty="0"/>
          </a:p>
          <a:p>
            <a:pPr marL="0" indent="0">
              <a:buNone/>
            </a:pPr>
            <a:endParaRPr lang="es-CO" dirty="0"/>
          </a:p>
          <a:p>
            <a:pPr marL="0" indent="0" algn="just">
              <a:buNone/>
            </a:pPr>
            <a:endParaRPr lang="es-CO" dirty="0"/>
          </a:p>
        </p:txBody>
      </p:sp>
      <p:pic>
        <p:nvPicPr>
          <p:cNvPr id="4" name="Imagen 3" descr="LOGO 1">
            <a:extLst>
              <a:ext uri="{FF2B5EF4-FFF2-40B4-BE49-F238E27FC236}">
                <a16:creationId xmlns:a16="http://schemas.microsoft.com/office/drawing/2014/main" id="{B9949D74-3C8F-4736-AAA0-582F3873CAC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33483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09444" y="996239"/>
            <a:ext cx="9749991" cy="4862299"/>
          </a:xfrm>
          <a:prstGeom prst="rect">
            <a:avLst/>
          </a:prstGeom>
        </p:spPr>
      </p:pic>
      <p:pic>
        <p:nvPicPr>
          <p:cNvPr id="3" name="Imagen 2" descr="LOGO 1">
            <a:extLst>
              <a:ext uri="{FF2B5EF4-FFF2-40B4-BE49-F238E27FC236}">
                <a16:creationId xmlns:a16="http://schemas.microsoft.com/office/drawing/2014/main" id="{A9B6BC1B-BC63-42EA-8964-542D09A342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1157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5104"/>
            <a:ext cx="10058400" cy="1609344"/>
          </a:xfrm>
        </p:spPr>
        <p:txBody>
          <a:bodyPr/>
          <a:lstStyle/>
          <a:p>
            <a:pPr algn="ctr"/>
            <a:r>
              <a:rPr lang="es-CO" b="1" dirty="0"/>
              <a:t>Bioseguridad</a:t>
            </a:r>
          </a:p>
        </p:txBody>
      </p:sp>
      <p:sp>
        <p:nvSpPr>
          <p:cNvPr id="3" name="Marcador de contenido 2"/>
          <p:cNvSpPr>
            <a:spLocks noGrp="1"/>
          </p:cNvSpPr>
          <p:nvPr>
            <p:ph idx="1"/>
          </p:nvPr>
        </p:nvSpPr>
        <p:spPr>
          <a:xfrm>
            <a:off x="1346294" y="1387761"/>
            <a:ext cx="10058400" cy="4050792"/>
          </a:xfrm>
        </p:spPr>
        <p:txBody>
          <a:bodyPr/>
          <a:lstStyle/>
          <a:p>
            <a:pPr algn="just"/>
            <a:r>
              <a:rPr lang="es-CO" dirty="0"/>
              <a:t>Se define como el conjunto de </a:t>
            </a:r>
            <a:r>
              <a:rPr lang="es-CO" b="1" dirty="0"/>
              <a:t>medidas preventivas</a:t>
            </a:r>
            <a:r>
              <a:rPr lang="es-CO" dirty="0"/>
              <a:t>, destinadas a mantener el </a:t>
            </a:r>
            <a:r>
              <a:rPr lang="es-CO" b="1" dirty="0"/>
              <a:t>control de factores de riesgo</a:t>
            </a:r>
            <a:r>
              <a:rPr lang="es-CO" dirty="0"/>
              <a:t> laborales procedentes de agentes biológicos, físicos o químicos, logrando la prevención de impactos nocivos, asegurando que el desarrollo o producto final de dichos procedimientos no atenten contra la salud y seguridad de trabajadores de la salud, pacientes, visitantes y el medio ambiente.</a:t>
            </a:r>
          </a:p>
        </p:txBody>
      </p:sp>
      <p:pic>
        <p:nvPicPr>
          <p:cNvPr id="4" name="Imagen 3"/>
          <p:cNvPicPr>
            <a:picLocks noChangeAspect="1"/>
          </p:cNvPicPr>
          <p:nvPr/>
        </p:nvPicPr>
        <p:blipFill>
          <a:blip r:embed="rId2"/>
          <a:stretch>
            <a:fillRect/>
          </a:stretch>
        </p:blipFill>
        <p:spPr>
          <a:xfrm>
            <a:off x="4046716" y="3103210"/>
            <a:ext cx="4104664" cy="3206769"/>
          </a:xfrm>
          <a:prstGeom prst="rect">
            <a:avLst/>
          </a:prstGeom>
        </p:spPr>
      </p:pic>
      <p:pic>
        <p:nvPicPr>
          <p:cNvPr id="5" name="Imagen 4" descr="LOGO 1">
            <a:extLst>
              <a:ext uri="{FF2B5EF4-FFF2-40B4-BE49-F238E27FC236}">
                <a16:creationId xmlns:a16="http://schemas.microsoft.com/office/drawing/2014/main" id="{B403B78F-CDB9-4130-86DE-BFF24764B9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79281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ES" sz="3200" b="1" dirty="0"/>
              <a:t>EL MOMENTO DE MAYOR RIESGO DE CONTAMINACIÓN ES EL RETIRO DE LOS DISPOSITIVOS EMPLEADOS COMO EPP.</a:t>
            </a:r>
            <a:br>
              <a:rPr lang="es-CO" sz="3200" b="1" dirty="0"/>
            </a:br>
            <a:endParaRPr lang="es-CO" sz="3200" b="1" dirty="0"/>
          </a:p>
        </p:txBody>
      </p:sp>
      <p:sp>
        <p:nvSpPr>
          <p:cNvPr id="3" name="Marcador de contenido 2"/>
          <p:cNvSpPr>
            <a:spLocks noGrp="1"/>
          </p:cNvSpPr>
          <p:nvPr>
            <p:ph idx="1"/>
          </p:nvPr>
        </p:nvSpPr>
        <p:spPr>
          <a:xfrm>
            <a:off x="1069848" y="1775425"/>
            <a:ext cx="10058400" cy="4050792"/>
          </a:xfrm>
        </p:spPr>
        <p:txBody>
          <a:bodyPr/>
          <a:lstStyle/>
          <a:p>
            <a:pPr lvl="1"/>
            <a:r>
              <a:rPr lang="es-ES" dirty="0"/>
              <a:t>Las partes del EPP más contaminadas son aquellas que tienen mayor contacto con el paciente, incluyen éstas la cara anterior del EPP junto con brazos, manos para las que deberá existir especial precaución en su retiro.</a:t>
            </a:r>
            <a:endParaRPr lang="es-CO" dirty="0"/>
          </a:p>
          <a:p>
            <a:pPr lvl="1"/>
            <a:r>
              <a:rPr lang="es-ES" dirty="0"/>
              <a:t>Ante el mayor número de puertas de entrada que tiene la cara del operador (mucosa oral, nasal y conjuntival), se debe considerar ésta como la de mayor riesgo. El retiro de los elementos de protección  facial debe, por lo tanto, realizarse en la fase final de retiro del EPP, posterior al retiro de todos los otros elementos, habiendo realizado previa higiene de manos.</a:t>
            </a:r>
          </a:p>
          <a:p>
            <a:endParaRPr lang="es-CO" dirty="0"/>
          </a:p>
        </p:txBody>
      </p:sp>
      <p:graphicFrame>
        <p:nvGraphicFramePr>
          <p:cNvPr id="4" name="Diagrama 3"/>
          <p:cNvGraphicFramePr/>
          <p:nvPr>
            <p:extLst>
              <p:ext uri="{D42A27DB-BD31-4B8C-83A1-F6EECF244321}">
                <p14:modId xmlns:p14="http://schemas.microsoft.com/office/powerpoint/2010/main" val="1515828892"/>
              </p:ext>
            </p:extLst>
          </p:nvPr>
        </p:nvGraphicFramePr>
        <p:xfrm>
          <a:off x="1069848" y="3800821"/>
          <a:ext cx="9894186" cy="284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l="532" r="51771"/>
          <a:stretch/>
        </p:blipFill>
        <p:spPr>
          <a:xfrm>
            <a:off x="1491440" y="5826217"/>
            <a:ext cx="818052" cy="1029070"/>
          </a:xfrm>
          <a:prstGeom prst="rect">
            <a:avLst/>
          </a:prstGeom>
        </p:spPr>
      </p:pic>
      <p:pic>
        <p:nvPicPr>
          <p:cNvPr id="7" name="Imagen 6"/>
          <p:cNvPicPr>
            <a:picLocks noChangeAspect="1"/>
          </p:cNvPicPr>
          <p:nvPr/>
        </p:nvPicPr>
        <p:blipFill>
          <a:blip r:embed="rId8"/>
          <a:stretch>
            <a:fillRect/>
          </a:stretch>
        </p:blipFill>
        <p:spPr>
          <a:xfrm>
            <a:off x="4155557" y="5932395"/>
            <a:ext cx="816713" cy="816713"/>
          </a:xfrm>
          <a:prstGeom prst="rect">
            <a:avLst/>
          </a:prstGeom>
        </p:spPr>
      </p:pic>
      <p:pic>
        <p:nvPicPr>
          <p:cNvPr id="8" name="Imagen 7"/>
          <p:cNvPicPr>
            <a:picLocks noChangeAspect="1"/>
          </p:cNvPicPr>
          <p:nvPr/>
        </p:nvPicPr>
        <p:blipFill>
          <a:blip r:embed="rId9"/>
          <a:stretch>
            <a:fillRect/>
          </a:stretch>
        </p:blipFill>
        <p:spPr>
          <a:xfrm>
            <a:off x="6818335" y="5875293"/>
            <a:ext cx="975330" cy="940833"/>
          </a:xfrm>
          <a:prstGeom prst="rect">
            <a:avLst/>
          </a:prstGeom>
        </p:spPr>
      </p:pic>
      <p:pic>
        <p:nvPicPr>
          <p:cNvPr id="9" name="Imagen 8"/>
          <p:cNvPicPr>
            <a:picLocks noChangeAspect="1"/>
          </p:cNvPicPr>
          <p:nvPr/>
        </p:nvPicPr>
        <p:blipFill>
          <a:blip r:embed="rId10"/>
          <a:stretch>
            <a:fillRect/>
          </a:stretch>
        </p:blipFill>
        <p:spPr>
          <a:xfrm>
            <a:off x="9257829" y="5875293"/>
            <a:ext cx="1300301" cy="806187"/>
          </a:xfrm>
          <a:prstGeom prst="rect">
            <a:avLst/>
          </a:prstGeom>
        </p:spPr>
      </p:pic>
      <p:pic>
        <p:nvPicPr>
          <p:cNvPr id="10" name="Imagen 9" descr="LOGO 1">
            <a:extLst>
              <a:ext uri="{FF2B5EF4-FFF2-40B4-BE49-F238E27FC236}">
                <a16:creationId xmlns:a16="http://schemas.microsoft.com/office/drawing/2014/main" id="{0AED1DEC-F1B3-4138-9F8A-1B461CA7383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148034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b="1" dirty="0"/>
              <a:t>PREVENCIÓN DE ACCIDENTES CON ELEMENTOS CORTOPUNZANTES.</a:t>
            </a:r>
            <a:br>
              <a:rPr lang="es-CO" b="1" dirty="0"/>
            </a:br>
            <a:endParaRPr lang="es-CO" dirty="0"/>
          </a:p>
        </p:txBody>
      </p:sp>
      <p:sp>
        <p:nvSpPr>
          <p:cNvPr id="3" name="Marcador de contenido 2"/>
          <p:cNvSpPr>
            <a:spLocks noGrp="1"/>
          </p:cNvSpPr>
          <p:nvPr>
            <p:ph idx="1"/>
          </p:nvPr>
        </p:nvSpPr>
        <p:spPr/>
        <p:txBody>
          <a:bodyPr>
            <a:normAutofit/>
          </a:bodyPr>
          <a:lstStyle/>
          <a:p>
            <a:pPr algn="just"/>
            <a:r>
              <a:rPr lang="es-ES" dirty="0"/>
              <a:t>Los riesgos de infección por contacto con elementos contaminados del personal de salud, inherentes a la atención a pacientes y procedimientos involucrados, se extienden también a lesiones que puedan provocarse por artículos punzantes como agujas o cortantes como hojas de bisturí, contaminados con fluidos o sangre de un paciente en el que fueron utilizados. </a:t>
            </a:r>
          </a:p>
        </p:txBody>
      </p:sp>
      <p:pic>
        <p:nvPicPr>
          <p:cNvPr id="5" name="Imagen 4"/>
          <p:cNvPicPr>
            <a:picLocks noChangeAspect="1"/>
          </p:cNvPicPr>
          <p:nvPr/>
        </p:nvPicPr>
        <p:blipFill>
          <a:blip r:embed="rId2"/>
          <a:stretch>
            <a:fillRect/>
          </a:stretch>
        </p:blipFill>
        <p:spPr>
          <a:xfrm>
            <a:off x="4412069" y="4050119"/>
            <a:ext cx="2857500" cy="1905000"/>
          </a:xfrm>
          <a:prstGeom prst="rect">
            <a:avLst/>
          </a:prstGeom>
        </p:spPr>
      </p:pic>
      <p:pic>
        <p:nvPicPr>
          <p:cNvPr id="6" name="Imagen 5" descr="LOGO 1">
            <a:extLst>
              <a:ext uri="{FF2B5EF4-FFF2-40B4-BE49-F238E27FC236}">
                <a16:creationId xmlns:a16="http://schemas.microsoft.com/office/drawing/2014/main" id="{3B3C29F0-5564-43C3-B159-AEBC337F86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592801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046456"/>
          </a:xfrm>
        </p:spPr>
        <p:txBody>
          <a:bodyPr>
            <a:normAutofit fontScale="90000"/>
          </a:bodyPr>
          <a:lstStyle/>
          <a:p>
            <a:pPr algn="ctr"/>
            <a:r>
              <a:rPr lang="es-ES" dirty="0"/>
              <a:t>Dentro de los instrumentos con riesgo de pinchazos o cortes se incluyen</a:t>
            </a:r>
            <a:br>
              <a:rPr lang="es-ES" dirty="0"/>
            </a:br>
            <a:endParaRPr lang="es-CO" dirty="0"/>
          </a:p>
        </p:txBody>
      </p:sp>
      <p:graphicFrame>
        <p:nvGraphicFramePr>
          <p:cNvPr id="4" name="Diagrama 3"/>
          <p:cNvGraphicFramePr/>
          <p:nvPr>
            <p:extLst>
              <p:ext uri="{D42A27DB-BD31-4B8C-83A1-F6EECF244321}">
                <p14:modId xmlns:p14="http://schemas.microsoft.com/office/powerpoint/2010/main" val="247318835"/>
              </p:ext>
            </p:extLst>
          </p:nvPr>
        </p:nvGraphicFramePr>
        <p:xfrm>
          <a:off x="160764" y="1775638"/>
          <a:ext cx="11876567" cy="4901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1176DA9B-EF5F-4B0D-B03C-2626DDFC036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211097" y="6049518"/>
            <a:ext cx="1571625" cy="647700"/>
          </a:xfrm>
          <a:prstGeom prst="rect">
            <a:avLst/>
          </a:prstGeom>
          <a:noFill/>
          <a:ln>
            <a:noFill/>
          </a:ln>
        </p:spPr>
      </p:pic>
    </p:spTree>
    <p:extLst>
      <p:ext uri="{BB962C8B-B14F-4D97-AF65-F5344CB8AC3E}">
        <p14:creationId xmlns:p14="http://schemas.microsoft.com/office/powerpoint/2010/main" val="3646584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CO" sz="4000" dirty="0"/>
              <a:t>Los momentos de la atención en los cuales el riesgo de accidente es mayor, incluye:</a:t>
            </a:r>
          </a:p>
        </p:txBody>
      </p:sp>
      <p:sp>
        <p:nvSpPr>
          <p:cNvPr id="3" name="Marcador de contenido 2"/>
          <p:cNvSpPr>
            <a:spLocks noGrp="1"/>
          </p:cNvSpPr>
          <p:nvPr>
            <p:ph idx="1"/>
          </p:nvPr>
        </p:nvSpPr>
        <p:spPr/>
        <p:txBody>
          <a:bodyPr>
            <a:normAutofit/>
          </a:bodyPr>
          <a:lstStyle/>
          <a:p>
            <a:r>
              <a:rPr lang="es-CO" dirty="0"/>
              <a:t>Intervenciones quirúrgicas, en traspaso de manos de material corto punzante contaminado (bisturí, guías, entre otros).</a:t>
            </a:r>
          </a:p>
          <a:p>
            <a:r>
              <a:rPr lang="es-CO" dirty="0"/>
              <a:t>Al intentar volver a encapsular agujas después de un procedimiento.</a:t>
            </a:r>
          </a:p>
          <a:p>
            <a:r>
              <a:rPr lang="es-CO" dirty="0"/>
              <a:t>Perforación de contenedores para desecho de objetos corto punzantes si no son resistentes a las perforaciones por punciones.</a:t>
            </a:r>
          </a:p>
          <a:p>
            <a:r>
              <a:rPr lang="es-CO" dirty="0"/>
              <a:t>En el descarte de elementos corto punzantes.</a:t>
            </a:r>
          </a:p>
          <a:p>
            <a:r>
              <a:rPr lang="es-CO" dirty="0"/>
              <a:t>Contenedores sin tapa (cubierta protectora).</a:t>
            </a:r>
          </a:p>
          <a:p>
            <a:r>
              <a:rPr lang="es-CO" dirty="0"/>
              <a:t>Procedimientos con pacientes agitados.</a:t>
            </a:r>
          </a:p>
          <a:p>
            <a:r>
              <a:rPr lang="es-CO" dirty="0"/>
              <a:t>Falta de adherencia a los procedimientos clínicos.</a:t>
            </a:r>
          </a:p>
          <a:p>
            <a:endParaRPr lang="es-CO" dirty="0"/>
          </a:p>
        </p:txBody>
      </p:sp>
      <p:pic>
        <p:nvPicPr>
          <p:cNvPr id="4" name="Imagen 3" descr="LOGO 1">
            <a:extLst>
              <a:ext uri="{FF2B5EF4-FFF2-40B4-BE49-F238E27FC236}">
                <a16:creationId xmlns:a16="http://schemas.microsoft.com/office/drawing/2014/main" id="{DE467E38-A55B-4BF2-95CC-D8786F0F66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54101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MEDIDAS DE PREVENCIÓN DE ACCIDENTES</a:t>
            </a:r>
          </a:p>
        </p:txBody>
      </p:sp>
      <p:sp>
        <p:nvSpPr>
          <p:cNvPr id="3" name="Marcador de contenido 2"/>
          <p:cNvSpPr>
            <a:spLocks noGrp="1"/>
          </p:cNvSpPr>
          <p:nvPr>
            <p:ph idx="1"/>
          </p:nvPr>
        </p:nvSpPr>
        <p:spPr/>
        <p:txBody>
          <a:bodyPr>
            <a:normAutofit fontScale="92500" lnSpcReduction="20000"/>
          </a:bodyPr>
          <a:lstStyle/>
          <a:p>
            <a:pPr lvl="0"/>
            <a:r>
              <a:rPr lang="es-ES" dirty="0"/>
              <a:t>Uso de guantes, habiendo realizado previamente higiene de manos.</a:t>
            </a:r>
            <a:endParaRPr lang="es-CO" dirty="0"/>
          </a:p>
          <a:p>
            <a:pPr lvl="0"/>
            <a:r>
              <a:rPr lang="es-ES" dirty="0"/>
              <a:t>Manipulación segura de instrumentos que incluye:</a:t>
            </a:r>
            <a:endParaRPr lang="es-CO" dirty="0"/>
          </a:p>
          <a:p>
            <a:pPr lvl="1"/>
            <a:r>
              <a:rPr lang="es-ES" dirty="0"/>
              <a:t>Apoyo con ayudantes en procedimientos que requieran cambio de jeringas o realizar varias maniobras (tomar muestra de gases arteriales).</a:t>
            </a:r>
            <a:endParaRPr lang="es-CO" dirty="0"/>
          </a:p>
          <a:p>
            <a:pPr lvl="1"/>
            <a:r>
              <a:rPr lang="es-ES" dirty="0"/>
              <a:t>Apoyo de ayudantes en el caso de pacientes agitados o niños de corta edad.</a:t>
            </a:r>
            <a:endParaRPr lang="es-CO" dirty="0"/>
          </a:p>
          <a:p>
            <a:pPr lvl="1"/>
            <a:r>
              <a:rPr lang="es-ES" dirty="0"/>
              <a:t>No volver a encapsular agujas previamente utilizadas.</a:t>
            </a:r>
            <a:endParaRPr lang="es-CO" dirty="0"/>
          </a:p>
          <a:p>
            <a:pPr lvl="1"/>
            <a:r>
              <a:rPr lang="es-ES" dirty="0"/>
              <a:t>Evitar manipular o desarticular un objeto corto punzante directamente con los dedos (bisturí); de ser necesario, utilizar pinzas.</a:t>
            </a:r>
            <a:endParaRPr lang="es-CO" dirty="0"/>
          </a:p>
          <a:p>
            <a:pPr lvl="1"/>
            <a:r>
              <a:rPr lang="es-ES" dirty="0"/>
              <a:t>Evitar en todo momento que la punta de un objeto corto punzante esté en dirección hacia alguna parte del cuerpo del operador o ayudante.</a:t>
            </a:r>
          </a:p>
          <a:p>
            <a:pPr lvl="1"/>
            <a:r>
              <a:rPr lang="es-ES" dirty="0"/>
              <a:t>Asegurar la cercanía inmediata de los contenedores para manejo de desechos de elementos corto punzantes, cercanos a la zona donde se realice el procedimiento.</a:t>
            </a:r>
            <a:endParaRPr lang="es-CO" dirty="0"/>
          </a:p>
          <a:p>
            <a:pPr lvl="1"/>
            <a:r>
              <a:rPr lang="es-ES" dirty="0"/>
              <a:t>Utilizar una bandeja para recepción y entrega de objetos corto punzantes, como bisturíes. Evitar traspaso directo de mano a mano entre el personal.</a:t>
            </a:r>
            <a:endParaRPr lang="es-CO" dirty="0"/>
          </a:p>
          <a:p>
            <a:pPr lvl="1"/>
            <a:r>
              <a:rPr lang="es-ES" dirty="0"/>
              <a:t>Comunicar verbalmente (en voz alta) cuando se pasa un objeto corto punzante.</a:t>
            </a:r>
            <a:endParaRPr lang="es-CO" dirty="0"/>
          </a:p>
          <a:p>
            <a:pPr lvl="1"/>
            <a:endParaRPr lang="es-CO" dirty="0"/>
          </a:p>
          <a:p>
            <a:endParaRPr lang="es-CO" dirty="0"/>
          </a:p>
        </p:txBody>
      </p:sp>
      <p:pic>
        <p:nvPicPr>
          <p:cNvPr id="4" name="Imagen 3" descr="LOGO 1">
            <a:extLst>
              <a:ext uri="{FF2B5EF4-FFF2-40B4-BE49-F238E27FC236}">
                <a16:creationId xmlns:a16="http://schemas.microsoft.com/office/drawing/2014/main" id="{C2E68496-35E7-4622-8858-C9BDC81C0E0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942079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Separación y eliminación segura de elementos corto punzantes</a:t>
            </a:r>
            <a:endParaRPr lang="es-CO" dirty="0"/>
          </a:p>
        </p:txBody>
      </p:sp>
      <p:sp>
        <p:nvSpPr>
          <p:cNvPr id="3" name="Marcador de contenido 2"/>
          <p:cNvSpPr>
            <a:spLocks noGrp="1"/>
          </p:cNvSpPr>
          <p:nvPr>
            <p:ph idx="1"/>
          </p:nvPr>
        </p:nvSpPr>
        <p:spPr/>
        <p:txBody>
          <a:bodyPr/>
          <a:lstStyle/>
          <a:p>
            <a:pPr lvl="1"/>
            <a:r>
              <a:rPr lang="es-ES" dirty="0"/>
              <a:t>Uso de contenedores de material resistentes al traspaso de agujas ante punción</a:t>
            </a:r>
            <a:endParaRPr lang="es-CO" dirty="0"/>
          </a:p>
          <a:p>
            <a:pPr lvl="1"/>
            <a:r>
              <a:rPr lang="es-ES" dirty="0"/>
              <a:t>Llenar recipientes hasta ¾ de su capacidad y nunca intentar por ningún medio compactarlos para aumentar capacidad de almacenaje.</a:t>
            </a:r>
            <a:endParaRPr lang="es-CO" dirty="0"/>
          </a:p>
          <a:p>
            <a:pPr lvl="1"/>
            <a:r>
              <a:rPr lang="es-ES" dirty="0"/>
              <a:t>Una vez lleno el recipiente se debe sellar y proceder a su envío en la ruta sanitaria.</a:t>
            </a:r>
            <a:endParaRPr lang="es-CO" dirty="0"/>
          </a:p>
          <a:p>
            <a:pPr lvl="1"/>
            <a:r>
              <a:rPr lang="es-ES" dirty="0"/>
              <a:t>Verificar que los contenedores se encuentren anclados, y rotulados de acuerdo al marco normativo legal vigente</a:t>
            </a:r>
            <a:endParaRPr lang="es-CO" dirty="0"/>
          </a:p>
        </p:txBody>
      </p:sp>
      <p:pic>
        <p:nvPicPr>
          <p:cNvPr id="10" name="Imagen 9"/>
          <p:cNvPicPr>
            <a:picLocks noChangeAspect="1"/>
          </p:cNvPicPr>
          <p:nvPr/>
        </p:nvPicPr>
        <p:blipFill>
          <a:blip r:embed="rId2"/>
          <a:stretch>
            <a:fillRect/>
          </a:stretch>
        </p:blipFill>
        <p:spPr>
          <a:xfrm>
            <a:off x="1335051" y="4146804"/>
            <a:ext cx="3333750" cy="2505075"/>
          </a:xfrm>
          <a:prstGeom prst="rect">
            <a:avLst/>
          </a:prstGeom>
        </p:spPr>
      </p:pic>
      <p:pic>
        <p:nvPicPr>
          <p:cNvPr id="11" name="Imagen 10"/>
          <p:cNvPicPr>
            <a:picLocks noChangeAspect="1"/>
          </p:cNvPicPr>
          <p:nvPr/>
        </p:nvPicPr>
        <p:blipFill>
          <a:blip r:embed="rId3"/>
          <a:stretch>
            <a:fillRect/>
          </a:stretch>
        </p:blipFill>
        <p:spPr>
          <a:xfrm>
            <a:off x="6052477" y="4082565"/>
            <a:ext cx="2633552" cy="2633552"/>
          </a:xfrm>
          <a:prstGeom prst="rect">
            <a:avLst/>
          </a:prstGeom>
        </p:spPr>
      </p:pic>
      <p:pic>
        <p:nvPicPr>
          <p:cNvPr id="6" name="Imagen 5" descr="LOGO 1">
            <a:extLst>
              <a:ext uri="{FF2B5EF4-FFF2-40B4-BE49-F238E27FC236}">
                <a16:creationId xmlns:a16="http://schemas.microsoft.com/office/drawing/2014/main" id="{1160B978-4DC5-4B13-A441-E03072F936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3628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t>LIMPIEZA Y DESINFECCIÓN.</a:t>
            </a:r>
            <a:br>
              <a:rPr lang="es-CO" b="1" dirty="0"/>
            </a:br>
            <a:endParaRPr lang="es-CO" dirty="0"/>
          </a:p>
        </p:txBody>
      </p:sp>
      <p:sp>
        <p:nvSpPr>
          <p:cNvPr id="3" name="Marcador de contenido 2"/>
          <p:cNvSpPr>
            <a:spLocks noGrp="1"/>
          </p:cNvSpPr>
          <p:nvPr>
            <p:ph idx="1"/>
          </p:nvPr>
        </p:nvSpPr>
        <p:spPr/>
        <p:txBody>
          <a:bodyPr>
            <a:normAutofit/>
          </a:bodyPr>
          <a:lstStyle/>
          <a:p>
            <a:pPr algn="just"/>
            <a:r>
              <a:rPr lang="es-ES" dirty="0"/>
              <a:t>Es necesario reconocer la suciedad visible y la presencia de materia orgánica (sangre, fluidos corporales) que tengan las superficies de las áreas y objetos a incluir en el programa de limpieza y desinfección. </a:t>
            </a:r>
          </a:p>
          <a:p>
            <a:pPr algn="just"/>
            <a:r>
              <a:rPr lang="es-ES" dirty="0"/>
              <a:t>La limpieza alude a la eliminación de la suciedad visible a simple vista en superficies inanimadas por medios:</a:t>
            </a:r>
          </a:p>
          <a:p>
            <a:pPr marL="0" indent="0" algn="just">
              <a:buNone/>
            </a:pPr>
            <a:r>
              <a:rPr lang="es-ES" dirty="0"/>
              <a:t>*mecánicos (fricción y arrastre)</a:t>
            </a:r>
          </a:p>
          <a:p>
            <a:pPr marL="0" indent="0" algn="just">
              <a:buNone/>
            </a:pPr>
            <a:r>
              <a:rPr lang="es-ES" dirty="0"/>
              <a:t>*físicos (aumento de temperatura) </a:t>
            </a:r>
          </a:p>
          <a:p>
            <a:pPr marL="0" indent="0" algn="just">
              <a:buNone/>
            </a:pPr>
            <a:r>
              <a:rPr lang="es-ES" dirty="0"/>
              <a:t>*químicos. </a:t>
            </a:r>
          </a:p>
        </p:txBody>
      </p:sp>
      <p:pic>
        <p:nvPicPr>
          <p:cNvPr id="4" name="Imagen 3" descr="LOGO 1">
            <a:extLst>
              <a:ext uri="{FF2B5EF4-FFF2-40B4-BE49-F238E27FC236}">
                <a16:creationId xmlns:a16="http://schemas.microsoft.com/office/drawing/2014/main" id="{40687210-B58B-45DE-BC33-3B9BA15DEB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455351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912" y="0"/>
            <a:ext cx="11952271" cy="1609344"/>
          </a:xfrm>
        </p:spPr>
        <p:txBody>
          <a:bodyPr>
            <a:noAutofit/>
          </a:bodyPr>
          <a:lstStyle/>
          <a:p>
            <a:pPr algn="ctr"/>
            <a:r>
              <a:rPr lang="es-ES" sz="3200" b="1" dirty="0"/>
              <a:t>ESPECTRO DE ACCIÓN Y USOS DE LOS PRODUCTOS USADOS EN DESINFECCIÓN.</a:t>
            </a:r>
            <a:br>
              <a:rPr lang="es-CO" sz="3200" b="1" dirty="0"/>
            </a:br>
            <a:endParaRPr lang="es-CO" sz="3200" b="1" dirty="0"/>
          </a:p>
        </p:txBody>
      </p:sp>
      <p:graphicFrame>
        <p:nvGraphicFramePr>
          <p:cNvPr id="6" name="Tabla 5"/>
          <p:cNvGraphicFramePr>
            <a:graphicFrameLocks noGrp="1"/>
          </p:cNvGraphicFramePr>
          <p:nvPr>
            <p:extLst>
              <p:ext uri="{D42A27DB-BD31-4B8C-83A1-F6EECF244321}">
                <p14:modId xmlns:p14="http://schemas.microsoft.com/office/powerpoint/2010/main" val="3320607324"/>
              </p:ext>
            </p:extLst>
          </p:nvPr>
        </p:nvGraphicFramePr>
        <p:xfrm>
          <a:off x="245824" y="1179870"/>
          <a:ext cx="11706446" cy="5279396"/>
        </p:xfrm>
        <a:graphic>
          <a:graphicData uri="http://schemas.openxmlformats.org/drawingml/2006/table">
            <a:tbl>
              <a:tblPr firstRow="1" firstCol="1" lastRow="1" lastCol="1" bandRow="1" bandCol="1"/>
              <a:tblGrid>
                <a:gridCol w="1440185">
                  <a:extLst>
                    <a:ext uri="{9D8B030D-6E8A-4147-A177-3AD203B41FA5}">
                      <a16:colId xmlns:a16="http://schemas.microsoft.com/office/drawing/2014/main" val="190323920"/>
                    </a:ext>
                  </a:extLst>
                </a:gridCol>
                <a:gridCol w="995837">
                  <a:extLst>
                    <a:ext uri="{9D8B030D-6E8A-4147-A177-3AD203B41FA5}">
                      <a16:colId xmlns:a16="http://schemas.microsoft.com/office/drawing/2014/main" val="510055317"/>
                    </a:ext>
                  </a:extLst>
                </a:gridCol>
                <a:gridCol w="1439058">
                  <a:extLst>
                    <a:ext uri="{9D8B030D-6E8A-4147-A177-3AD203B41FA5}">
                      <a16:colId xmlns:a16="http://schemas.microsoft.com/office/drawing/2014/main" val="3875136370"/>
                    </a:ext>
                  </a:extLst>
                </a:gridCol>
                <a:gridCol w="1439058">
                  <a:extLst>
                    <a:ext uri="{9D8B030D-6E8A-4147-A177-3AD203B41FA5}">
                      <a16:colId xmlns:a16="http://schemas.microsoft.com/office/drawing/2014/main" val="2588564421"/>
                    </a:ext>
                  </a:extLst>
                </a:gridCol>
                <a:gridCol w="1117638">
                  <a:extLst>
                    <a:ext uri="{9D8B030D-6E8A-4147-A177-3AD203B41FA5}">
                      <a16:colId xmlns:a16="http://schemas.microsoft.com/office/drawing/2014/main" val="860131785"/>
                    </a:ext>
                  </a:extLst>
                </a:gridCol>
                <a:gridCol w="959749">
                  <a:extLst>
                    <a:ext uri="{9D8B030D-6E8A-4147-A177-3AD203B41FA5}">
                      <a16:colId xmlns:a16="http://schemas.microsoft.com/office/drawing/2014/main" val="2063664632"/>
                    </a:ext>
                  </a:extLst>
                </a:gridCol>
                <a:gridCol w="959749">
                  <a:extLst>
                    <a:ext uri="{9D8B030D-6E8A-4147-A177-3AD203B41FA5}">
                      <a16:colId xmlns:a16="http://schemas.microsoft.com/office/drawing/2014/main" val="1409412730"/>
                    </a:ext>
                  </a:extLst>
                </a:gridCol>
                <a:gridCol w="959749">
                  <a:extLst>
                    <a:ext uri="{9D8B030D-6E8A-4147-A177-3AD203B41FA5}">
                      <a16:colId xmlns:a16="http://schemas.microsoft.com/office/drawing/2014/main" val="2461712845"/>
                    </a:ext>
                  </a:extLst>
                </a:gridCol>
                <a:gridCol w="2395423">
                  <a:extLst>
                    <a:ext uri="{9D8B030D-6E8A-4147-A177-3AD203B41FA5}">
                      <a16:colId xmlns:a16="http://schemas.microsoft.com/office/drawing/2014/main" val="3080507865"/>
                    </a:ext>
                  </a:extLst>
                </a:gridCol>
              </a:tblGrid>
              <a:tr h="156722">
                <a:tc rowSpan="2">
                  <a:txBody>
                    <a:bodyPr/>
                    <a:lstStyle/>
                    <a:p>
                      <a:pPr>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62560">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PRODUCTO</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gridSpan="7">
                  <a:txBody>
                    <a:bodyPr/>
                    <a:lstStyle/>
                    <a:p>
                      <a:pPr marL="1517650" marR="1507490" algn="ctr">
                        <a:lnSpc>
                          <a:spcPts val="960"/>
                        </a:lnSpc>
                        <a:spcBef>
                          <a:spcPts val="75"/>
                        </a:spcBef>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ESPECTRO DE ACCIÓN</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550545" marR="535305" algn="ctr">
                        <a:spcAft>
                          <a:spcPts val="0"/>
                        </a:spcAft>
                      </a:pPr>
                      <a:r>
                        <a:rPr lang="es-ES" sz="1100" b="1">
                          <a:effectLst/>
                          <a:latin typeface="Calibri" panose="020F0502020204030204" pitchFamily="34" charset="0"/>
                          <a:ea typeface="Verdana" panose="020B0604030504040204" pitchFamily="34" charset="0"/>
                          <a:cs typeface="Verdana" panose="020B0604030504040204" pitchFamily="34" charset="0"/>
                        </a:rPr>
                        <a:t>USOS</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02547800"/>
                  </a:ext>
                </a:extLst>
              </a:tr>
              <a:tr h="297772">
                <a:tc vMerge="1">
                  <a:txBody>
                    <a:bodyPr/>
                    <a:lstStyle/>
                    <a:p>
                      <a:endParaRPr lang="es-CO"/>
                    </a:p>
                  </a:txBody>
                  <a:tcPr/>
                </a:tc>
                <a:tc>
                  <a:txBody>
                    <a:bodyPr/>
                    <a:lstStyle/>
                    <a:p>
                      <a:pPr marL="127000" marR="121285" algn="ctr">
                        <a:spcBef>
                          <a:spcPts val="48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Gram+</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81915" marR="74930" algn="ctr">
                        <a:spcBef>
                          <a:spcPts val="48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Gram-</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00965" marR="93980" algn="ctr">
                        <a:spcBef>
                          <a:spcPts val="485"/>
                        </a:spcBef>
                        <a:spcAft>
                          <a:spcPts val="0"/>
                        </a:spcAft>
                      </a:pPr>
                      <a:r>
                        <a:rPr lang="es-ES" sz="1100" dirty="0" err="1">
                          <a:effectLst/>
                          <a:latin typeface="Calibri" panose="020F0502020204030204" pitchFamily="34" charset="0"/>
                          <a:ea typeface="Verdana" panose="020B0604030504040204" pitchFamily="34" charset="0"/>
                          <a:cs typeface="Verdana" panose="020B0604030504040204" pitchFamily="34" charset="0"/>
                        </a:rPr>
                        <a:t>Micobacterias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R="201295" algn="r">
                        <a:lnSpc>
                          <a:spcPts val="970"/>
                        </a:lnSpc>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Virus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R="139065" algn="r">
                        <a:lnSpc>
                          <a:spcPts val="875"/>
                        </a:lnSpc>
                        <a:spcBef>
                          <a:spcPts val="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lipídicos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102870">
                        <a:lnSpc>
                          <a:spcPts val="970"/>
                        </a:lnSpc>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Virus</a:t>
                      </a:r>
                      <a:r>
                        <a:rPr lang="es-ES" sz="1100" spc="-25" dirty="0">
                          <a:effectLst/>
                          <a:latin typeface="Calibri" panose="020F0502020204030204" pitchFamily="34" charset="0"/>
                          <a:ea typeface="Verdana" panose="020B0604030504040204" pitchFamily="34" charset="0"/>
                          <a:cs typeface="Verdana" panose="020B0604030504040204" pitchFamily="34" charset="0"/>
                        </a:rPr>
                        <a:t> </a:t>
                      </a:r>
                      <a:r>
                        <a:rPr lang="es-ES" sz="1100" dirty="0">
                          <a:effectLst/>
                          <a:latin typeface="Calibri" panose="020F0502020204030204" pitchFamily="34" charset="0"/>
                          <a:ea typeface="Verdana" panose="020B0604030504040204" pitchFamily="34" charset="0"/>
                          <a:cs typeface="Verdana" panose="020B0604030504040204" pitchFamily="34" charset="0"/>
                        </a:rPr>
                        <a:t>no</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04140">
                        <a:lnSpc>
                          <a:spcPts val="875"/>
                        </a:lnSpc>
                        <a:spcBef>
                          <a:spcPts val="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lipídicos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57785" marR="47625" algn="ctr">
                        <a:spcBef>
                          <a:spcPts val="48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Hongos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99060" marR="88900" algn="ctr">
                        <a:spcBef>
                          <a:spcPts val="48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Esporas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es-CO"/>
                    </a:p>
                  </a:txBody>
                  <a:tcPr/>
                </a:tc>
                <a:extLst>
                  <a:ext uri="{0D108BD9-81ED-4DB2-BD59-A6C34878D82A}">
                    <a16:rowId xmlns:a16="http://schemas.microsoft.com/office/drawing/2014/main" val="562010782"/>
                  </a:ext>
                </a:extLst>
              </a:tr>
              <a:tr h="1565022">
                <a:tc>
                  <a:txBody>
                    <a:bodyPr/>
                    <a:lstStyle/>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r>
                        <a:rPr lang="es-ES" sz="1100" dirty="0">
                          <a:effectLst/>
                          <a:latin typeface="Calibri" panose="020F0502020204030204" pitchFamily="34" charset="0"/>
                          <a:ea typeface="Verdana" panose="020B0604030504040204" pitchFamily="34" charset="0"/>
                          <a:cs typeface="Verdana" panose="020B0604030504040204" pitchFamily="34" charset="0"/>
                        </a:rPr>
                        <a:t>Alcoholes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25095" marR="121285"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77470" marR="74930" algn="ctr">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00965" marR="90805" algn="ctr">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224790" marR="220345" algn="ctr">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1430"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56515" marR="47625"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0795"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ts val="970"/>
                        </a:lnSpc>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a:t>
                      </a:r>
                      <a:endParaRPr lang="es-ES" sz="1100" b="0" dirty="0">
                        <a:effectLst/>
                        <a:latin typeface="Calibri" panose="020F0502020204030204" pitchFamily="34" charset="0"/>
                        <a:ea typeface="Verdana" panose="020B0604030504040204" pitchFamily="34" charset="0"/>
                        <a:cs typeface="Verdana" panose="020B0604030504040204" pitchFamily="34" charset="0"/>
                      </a:endParaRPr>
                    </a:p>
                    <a:p>
                      <a:pPr marL="242570" indent="-171450">
                        <a:lnSpc>
                          <a:spcPts val="970"/>
                        </a:lnSpc>
                        <a:spcAft>
                          <a:spcPts val="0"/>
                        </a:spcAft>
                        <a:buFont typeface="Arial" panose="020B0604020202020204" pitchFamily="34" charset="0"/>
                        <a:buChar char="•"/>
                      </a:pPr>
                      <a:r>
                        <a:rPr lang="es-ES" sz="1100" b="0" dirty="0">
                          <a:effectLst/>
                          <a:latin typeface="Calibri" panose="020F0502020204030204" pitchFamily="34" charset="0"/>
                          <a:ea typeface="Verdana" panose="020B0604030504040204" pitchFamily="34" charset="0"/>
                          <a:cs typeface="Verdana" panose="020B0604030504040204" pitchFamily="34" charset="0"/>
                        </a:rPr>
                        <a:t>Termóm</a:t>
                      </a:r>
                      <a:r>
                        <a:rPr lang="es-ES" sz="1100" dirty="0">
                          <a:effectLst/>
                          <a:latin typeface="Calibri" panose="020F0502020204030204" pitchFamily="34" charset="0"/>
                          <a:ea typeface="Symbol" panose="05050102010706020507" pitchFamily="18" charset="2"/>
                          <a:cs typeface="Symbol" panose="05050102010706020507" pitchFamily="18" charset="2"/>
                        </a:rPr>
                        <a:t>etros </a:t>
                      </a:r>
                      <a:r>
                        <a:rPr lang="es-ES" sz="1100" spc="-15" dirty="0">
                          <a:effectLst/>
                          <a:latin typeface="Calibri" panose="020F0502020204030204" pitchFamily="34" charset="0"/>
                          <a:ea typeface="Symbol" panose="05050102010706020507" pitchFamily="18" charset="2"/>
                          <a:cs typeface="Symbol" panose="05050102010706020507" pitchFamily="18" charset="2"/>
                        </a:rPr>
                        <a:t>orales, </a:t>
                      </a:r>
                      <a:r>
                        <a:rPr lang="es-ES" sz="1100" dirty="0">
                          <a:effectLst/>
                          <a:latin typeface="Calibri" panose="020F0502020204030204" pitchFamily="34" charset="0"/>
                          <a:ea typeface="Symbol" panose="05050102010706020507" pitchFamily="18" charset="2"/>
                          <a:cs typeface="Symbol" panose="05050102010706020507" pitchFamily="18" charset="2"/>
                        </a:rPr>
                        <a:t>axilares o</a:t>
                      </a:r>
                      <a:r>
                        <a:rPr lang="es-ES" sz="1100" spc="-20" dirty="0">
                          <a:effectLst/>
                          <a:latin typeface="Calibri" panose="020F0502020204030204" pitchFamily="34" charset="0"/>
                          <a:ea typeface="Symbol" panose="05050102010706020507" pitchFamily="18" charset="2"/>
                          <a:cs typeface="Symbol" panose="05050102010706020507" pitchFamily="18" charset="2"/>
                        </a:rPr>
                        <a:t> </a:t>
                      </a:r>
                      <a:r>
                        <a:rPr lang="es-ES" sz="1100" dirty="0">
                          <a:effectLst/>
                          <a:latin typeface="Calibri" panose="020F0502020204030204" pitchFamily="34" charset="0"/>
                          <a:ea typeface="Symbol" panose="05050102010706020507" pitchFamily="18" charset="2"/>
                          <a:cs typeface="Symbol" panose="05050102010706020507" pitchFamily="18" charset="2"/>
                        </a:rPr>
                        <a:t>rectales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58420" lvl="0" indent="-342900">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Tapones de caucho</a:t>
                      </a:r>
                      <a:r>
                        <a:rPr lang="es-ES" sz="1100" spc="-50" dirty="0">
                          <a:effectLst/>
                          <a:latin typeface="Calibri" panose="020F0502020204030204" pitchFamily="34" charset="0"/>
                          <a:ea typeface="Symbol" panose="05050102010706020507" pitchFamily="18" charset="2"/>
                          <a:cs typeface="Symbol" panose="05050102010706020507" pitchFamily="18" charset="2"/>
                        </a:rPr>
                        <a:t> </a:t>
                      </a:r>
                      <a:r>
                        <a:rPr lang="es-ES" sz="1100" dirty="0">
                          <a:effectLst/>
                          <a:latin typeface="Calibri" panose="020F0502020204030204" pitchFamily="34" charset="0"/>
                          <a:ea typeface="Symbol" panose="05050102010706020507" pitchFamily="18" charset="2"/>
                          <a:cs typeface="Symbol" panose="05050102010706020507" pitchFamily="18" charset="2"/>
                        </a:rPr>
                        <a:t>de frascos de medicamentos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lvl="0" indent="-342900">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Estetoscopios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331470" lvl="0" indent="-342900">
                        <a:spcBef>
                          <a:spcPts val="5"/>
                        </a:spcBef>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Tijeras de </a:t>
                      </a:r>
                      <a:r>
                        <a:rPr lang="es-ES" sz="1100" spc="-5" dirty="0">
                          <a:effectLst/>
                          <a:latin typeface="Calibri" panose="020F0502020204030204" pitchFamily="34" charset="0"/>
                          <a:ea typeface="Symbol" panose="05050102010706020507" pitchFamily="18" charset="2"/>
                          <a:cs typeface="Symbol" panose="05050102010706020507" pitchFamily="18" charset="2"/>
                        </a:rPr>
                        <a:t>procedimientos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152400" lvl="0" indent="-342900">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Maniquíes para </a:t>
                      </a:r>
                      <a:r>
                        <a:rPr lang="es-ES" sz="1100" spc="-25" dirty="0">
                          <a:effectLst/>
                          <a:latin typeface="Calibri" panose="020F0502020204030204" pitchFamily="34" charset="0"/>
                          <a:ea typeface="Symbol" panose="05050102010706020507" pitchFamily="18" charset="2"/>
                          <a:cs typeface="Symbol" panose="05050102010706020507" pitchFamily="18" charset="2"/>
                        </a:rPr>
                        <a:t>RCP </a:t>
                      </a:r>
                      <a:r>
                        <a:rPr lang="es-ES" sz="1100" dirty="0">
                          <a:effectLst/>
                          <a:latin typeface="Calibri" panose="020F0502020204030204" pitchFamily="34" charset="0"/>
                          <a:ea typeface="Symbol" panose="05050102010706020507" pitchFamily="18" charset="2"/>
                          <a:cs typeface="Symbol" panose="05050102010706020507" pitchFamily="18" charset="2"/>
                        </a:rPr>
                        <a:t>(resucitación cardiopulmonar)</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113665" lvl="0" indent="-342900">
                        <a:lnSpc>
                          <a:spcPts val="970"/>
                        </a:lnSpc>
                        <a:spcBef>
                          <a:spcPts val="25"/>
                        </a:spcBef>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Instrumentos</a:t>
                      </a:r>
                      <a:r>
                        <a:rPr lang="es-ES" sz="1100" spc="-40" dirty="0">
                          <a:effectLst/>
                          <a:latin typeface="Calibri" panose="020F0502020204030204" pitchFamily="34" charset="0"/>
                          <a:ea typeface="Symbol" panose="05050102010706020507" pitchFamily="18" charset="2"/>
                          <a:cs typeface="Symbol" panose="05050102010706020507" pitchFamily="18" charset="2"/>
                        </a:rPr>
                        <a:t> </a:t>
                      </a:r>
                      <a:r>
                        <a:rPr lang="es-ES" sz="1100" dirty="0">
                          <a:effectLst/>
                          <a:latin typeface="Calibri" panose="020F0502020204030204" pitchFamily="34" charset="0"/>
                          <a:ea typeface="Symbol" panose="05050102010706020507" pitchFamily="18" charset="2"/>
                          <a:cs typeface="Symbol" panose="05050102010706020507" pitchFamily="18" charset="2"/>
                        </a:rPr>
                        <a:t>usados en</a:t>
                      </a:r>
                      <a:r>
                        <a:rPr lang="es-ES" sz="1100" spc="-10" dirty="0">
                          <a:effectLst/>
                          <a:latin typeface="Calibri" panose="020F0502020204030204" pitchFamily="34" charset="0"/>
                          <a:ea typeface="Symbol" panose="05050102010706020507" pitchFamily="18" charset="2"/>
                          <a:cs typeface="Symbol" panose="05050102010706020507" pitchFamily="18" charset="2"/>
                        </a:rPr>
                        <a:t> </a:t>
                      </a:r>
                      <a:r>
                        <a:rPr lang="es-ES" sz="1100" dirty="0">
                          <a:effectLst/>
                          <a:latin typeface="Calibri" panose="020F0502020204030204" pitchFamily="34" charset="0"/>
                          <a:ea typeface="Symbol" panose="05050102010706020507" pitchFamily="18" charset="2"/>
                          <a:cs typeface="Symbol" panose="05050102010706020507" pitchFamily="18" charset="2"/>
                        </a:rPr>
                        <a:t>ultrasonido</a:t>
                      </a:r>
                      <a:endParaRPr lang="es-CO" sz="1100" dirty="0">
                        <a:effectLst/>
                        <a:latin typeface="Verdana" panose="020B060403050404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42339"/>
                  </a:ext>
                </a:extLst>
              </a:tr>
              <a:tr h="567333">
                <a:tc>
                  <a:txBody>
                    <a:bodyPr/>
                    <a:lstStyle/>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83820" marR="77470" algn="l">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Cloro y compuestos clorados</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25095" marR="121285" algn="ctr">
                        <a:spcBef>
                          <a:spcPts val="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77470" marR="74930" algn="ctr">
                        <a:spcBef>
                          <a:spcPts val="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00965" marR="92710" algn="ctr">
                        <a:spcBef>
                          <a:spcPts val="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224790" marR="220345" algn="ctr">
                        <a:spcBef>
                          <a:spcPts val="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97790" marR="88900" algn="ctr">
                        <a:spcBef>
                          <a:spcPts val="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56515" marR="47625" algn="ctr">
                        <a:spcBef>
                          <a:spcPts val="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50"/>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99060" marR="88900" algn="ctr">
                        <a:spcBef>
                          <a:spcPts val="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ts val="965"/>
                        </a:lnSpc>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ts val="1015"/>
                        </a:lnSpc>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Superficies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488315" lvl="0" indent="-342900">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Elementos </a:t>
                      </a:r>
                      <a:r>
                        <a:rPr lang="es-ES" sz="1100" spc="-5" dirty="0" err="1">
                          <a:effectLst/>
                          <a:latin typeface="Calibri" panose="020F0502020204030204" pitchFamily="34" charset="0"/>
                          <a:ea typeface="Symbol" panose="05050102010706020507" pitchFamily="18" charset="2"/>
                          <a:cs typeface="Symbol" panose="05050102010706020507" pitchFamily="18" charset="2"/>
                        </a:rPr>
                        <a:t>semicríticos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lvl="0" indent="-342900">
                        <a:lnSpc>
                          <a:spcPts val="930"/>
                        </a:lnSpc>
                        <a:spcBef>
                          <a:spcPts val="10"/>
                        </a:spcBef>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Lavandería</a:t>
                      </a:r>
                      <a:endParaRPr lang="es-CO" sz="1100" dirty="0">
                        <a:effectLst/>
                        <a:latin typeface="Verdana" panose="020B060403050404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241142"/>
                  </a:ext>
                </a:extLst>
              </a:tr>
              <a:tr h="861295">
                <a:tc>
                  <a:txBody>
                    <a:bodyPr/>
                    <a:lstStyle/>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Bef>
                          <a:spcPts val="30"/>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r>
                        <a:rPr lang="es-ES" sz="1100" dirty="0">
                          <a:effectLst/>
                          <a:latin typeface="Calibri" panose="020F0502020204030204" pitchFamily="34" charset="0"/>
                          <a:ea typeface="Verdana" panose="020B0604030504040204" pitchFamily="34" charset="0"/>
                          <a:cs typeface="Verdana" panose="020B0604030504040204" pitchFamily="34" charset="0"/>
                        </a:rPr>
                        <a:t>Peróxido de hidrógeno**</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27000" marR="121285" algn="ctr">
                        <a:spcBef>
                          <a:spcPts val="640"/>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77470" marR="74930" algn="ctr">
                        <a:spcBef>
                          <a:spcPts val="6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00965" marR="90805" algn="ctr">
                        <a:spcBef>
                          <a:spcPts val="6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8255" algn="ctr">
                        <a:spcBef>
                          <a:spcPts val="6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2700" algn="ctr">
                        <a:spcBef>
                          <a:spcPts val="6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0795" algn="ctr">
                        <a:spcBef>
                          <a:spcPts val="640"/>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2065" algn="ctr">
                        <a:spcBef>
                          <a:spcPts val="6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ts val="965"/>
                        </a:lnSpc>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342900" lvl="0" indent="-342900">
                        <a:lnSpc>
                          <a:spcPts val="1015"/>
                        </a:lnSpc>
                        <a:spcAft>
                          <a:spcPts val="0"/>
                        </a:spcAft>
                        <a:buSzPts val="800"/>
                        <a:buFont typeface="Symbol" panose="05050102010706020507" pitchFamily="18" charset="2"/>
                        <a:buChar char=""/>
                        <a:tabLst>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Equipos</a:t>
                      </a:r>
                      <a:r>
                        <a:rPr lang="es-ES" sz="1100" spc="-15" dirty="0">
                          <a:effectLst/>
                          <a:latin typeface="Calibri" panose="020F0502020204030204" pitchFamily="34" charset="0"/>
                          <a:ea typeface="Symbol" panose="05050102010706020507" pitchFamily="18" charset="2"/>
                          <a:cs typeface="Symbol" panose="05050102010706020507" pitchFamily="18" charset="2"/>
                        </a:rPr>
                        <a:t> </a:t>
                      </a:r>
                      <a:r>
                        <a:rPr lang="es-ES" sz="1100" dirty="0">
                          <a:effectLst/>
                          <a:latin typeface="Calibri" panose="020F0502020204030204" pitchFamily="34" charset="0"/>
                          <a:ea typeface="Symbol" panose="05050102010706020507" pitchFamily="18" charset="2"/>
                          <a:cs typeface="Symbol" panose="05050102010706020507" pitchFamily="18" charset="2"/>
                        </a:rPr>
                        <a:t>biomédicos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54610" lvl="0" indent="-342900">
                        <a:spcAft>
                          <a:spcPts val="0"/>
                        </a:spcAft>
                        <a:buSzPts val="800"/>
                        <a:buFont typeface="Symbol" panose="05050102010706020507" pitchFamily="18" charset="2"/>
                        <a:buChar char=""/>
                        <a:tabLst>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Superficies </a:t>
                      </a:r>
                      <a:r>
                        <a:rPr lang="es-ES" sz="1100" b="1" dirty="0">
                          <a:effectLst/>
                          <a:latin typeface="Calibri" panose="020F0502020204030204" pitchFamily="34" charset="0"/>
                          <a:ea typeface="Symbol" panose="05050102010706020507" pitchFamily="18" charset="2"/>
                          <a:cs typeface="Symbol" panose="05050102010706020507" pitchFamily="18" charset="2"/>
                        </a:rPr>
                        <a:t>Desinfección de- alto nivel a concentraciones entre</a:t>
                      </a:r>
                      <a:r>
                        <a:rPr lang="es-ES" sz="1100" b="1" spc="140" dirty="0">
                          <a:effectLst/>
                          <a:latin typeface="Calibri" panose="020F0502020204030204" pitchFamily="34" charset="0"/>
                          <a:ea typeface="Symbol" panose="05050102010706020507" pitchFamily="18" charset="2"/>
                          <a:cs typeface="Symbol" panose="05050102010706020507" pitchFamily="18" charset="2"/>
                        </a:rPr>
                        <a:t> </a:t>
                      </a:r>
                      <a:r>
                        <a:rPr lang="es-ES" sz="1100" b="1" dirty="0">
                          <a:effectLst/>
                          <a:latin typeface="Calibri" panose="020F0502020204030204" pitchFamily="34" charset="0"/>
                          <a:ea typeface="Symbol" panose="05050102010706020507" pitchFamily="18" charset="2"/>
                          <a:cs typeface="Symbol" panose="05050102010706020507" pitchFamily="18" charset="2"/>
                        </a:rPr>
                        <a:t>6%-</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71120">
                        <a:lnSpc>
                          <a:spcPts val="875"/>
                        </a:lnSpc>
                        <a:spcBef>
                          <a:spcPts val="10"/>
                        </a:spcBef>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25%</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517485"/>
                  </a:ext>
                </a:extLst>
              </a:tr>
              <a:tr h="774046">
                <a:tc>
                  <a:txBody>
                    <a:bodyPr/>
                    <a:lstStyle/>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r>
                        <a:rPr lang="es-ES" sz="1100" dirty="0" err="1">
                          <a:effectLst/>
                          <a:latin typeface="Calibri" panose="020F0502020204030204" pitchFamily="34" charset="0"/>
                          <a:ea typeface="Verdana" panose="020B0604030504040204" pitchFamily="34" charset="0"/>
                          <a:cs typeface="Verdana" panose="020B0604030504040204" pitchFamily="34" charset="0"/>
                        </a:rPr>
                        <a:t>ortoftalaldehido</a:t>
                      </a:r>
                      <a:r>
                        <a:rPr lang="es-ES" sz="1100" dirty="0">
                          <a:effectLst/>
                          <a:latin typeface="Calibri" panose="020F0502020204030204" pitchFamily="34" charset="0"/>
                          <a:ea typeface="Verdana" panose="020B0604030504040204" pitchFamily="34" charset="0"/>
                          <a:cs typeface="Verdana" panose="020B0604030504040204" pitchFamily="34" charset="0"/>
                        </a:rPr>
                        <a:t> </a:t>
                      </a:r>
                    </a:p>
                    <a:p>
                      <a:pPr algn="l">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(0,55%)</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25095" marR="121285" algn="ctr">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77470" marR="74930"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00965" marR="90805"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224790" marR="218440"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99060" marR="88900"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56515" marR="47625" algn="ctr">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Bef>
                          <a:spcPts val="35"/>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99060" marR="88900" algn="ctr">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nSpc>
                          <a:spcPts val="970"/>
                        </a:lnSpc>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342900" marR="337820" lvl="0" indent="-342900">
                        <a:spcAft>
                          <a:spcPts val="0"/>
                        </a:spcAft>
                        <a:buSzPts val="800"/>
                        <a:buFont typeface="Symbol" panose="05050102010706020507" pitchFamily="18" charset="2"/>
                        <a:buChar char=""/>
                        <a:tabLst>
                          <a:tab pos="521335" algn="l"/>
                          <a:tab pos="52197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Equipos </a:t>
                      </a:r>
                      <a:r>
                        <a:rPr lang="es-ES" sz="1100" spc="-5" dirty="0">
                          <a:effectLst/>
                          <a:latin typeface="Calibri" panose="020F0502020204030204" pitchFamily="34" charset="0"/>
                          <a:ea typeface="Symbol" panose="05050102010706020507" pitchFamily="18" charset="2"/>
                          <a:cs typeface="Symbol" panose="05050102010706020507" pitchFamily="18" charset="2"/>
                        </a:rPr>
                        <a:t>biomédicos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342900" marR="287020" lvl="0" indent="-342900">
                        <a:spcAft>
                          <a:spcPts val="0"/>
                        </a:spcAft>
                        <a:buSzPts val="800"/>
                        <a:buFont typeface="Symbol" panose="05050102010706020507" pitchFamily="18" charset="2"/>
                        <a:buChar char=""/>
                        <a:tabLst>
                          <a:tab pos="521335" algn="l"/>
                          <a:tab pos="521970" algn="l"/>
                        </a:tabLst>
                      </a:pPr>
                      <a:r>
                        <a:rPr lang="es-ES" sz="1100" spc="-5" dirty="0">
                          <a:effectLst/>
                          <a:latin typeface="Calibri" panose="020F0502020204030204" pitchFamily="34" charset="0"/>
                          <a:ea typeface="Symbol" panose="05050102010706020507" pitchFamily="18" charset="2"/>
                          <a:cs typeface="Symbol" panose="05050102010706020507" pitchFamily="18" charset="2"/>
                        </a:rPr>
                        <a:t>Instrumental </a:t>
                      </a:r>
                      <a:r>
                        <a:rPr lang="es-ES" sz="1100" dirty="0">
                          <a:effectLst/>
                          <a:latin typeface="Calibri" panose="020F0502020204030204" pitchFamily="34" charset="0"/>
                          <a:ea typeface="Symbol" panose="05050102010706020507" pitchFamily="18" charset="2"/>
                          <a:cs typeface="Symbol" panose="05050102010706020507" pitchFamily="18" charset="2"/>
                        </a:rPr>
                        <a:t>quirúrgico</a:t>
                      </a:r>
                      <a:endParaRPr lang="es-CO" sz="1100" dirty="0">
                        <a:effectLst/>
                        <a:latin typeface="Verdana" panose="020B0604030504040204" pitchFamily="34" charset="0"/>
                        <a:ea typeface="Symbol" panose="05050102010706020507" pitchFamily="18" charset="2"/>
                        <a:cs typeface="Symbol" panose="05050102010706020507" pitchFamily="18" charset="2"/>
                      </a:endParaRPr>
                    </a:p>
                    <a:p>
                      <a:pPr marL="71120">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 alto nivel</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71120">
                        <a:lnSpc>
                          <a:spcPts val="875"/>
                        </a:lnSpc>
                        <a:spcBef>
                          <a:spcPts val="5"/>
                        </a:spcBef>
                        <a:spcAft>
                          <a:spcPts val="0"/>
                        </a:spcAft>
                      </a:pP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604699"/>
                  </a:ext>
                </a:extLst>
              </a:tr>
              <a:tr h="642615">
                <a:tc>
                  <a:txBody>
                    <a:bodyPr/>
                    <a:lstStyle/>
                    <a:p>
                      <a:pPr algn="l">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r>
                        <a:rPr lang="es-ES" sz="1100" dirty="0">
                          <a:effectLst/>
                          <a:latin typeface="Calibri" panose="020F0502020204030204" pitchFamily="34" charset="0"/>
                          <a:ea typeface="Verdana" panose="020B0604030504040204" pitchFamily="34" charset="0"/>
                          <a:cs typeface="Verdana" panose="020B0604030504040204" pitchFamily="34" charset="0"/>
                        </a:rPr>
                        <a:t>Compuestos de amonio cuaternario</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125095" marR="121285" algn="ctr">
                        <a:spcBef>
                          <a:spcPts val="540"/>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80010" marR="74930" algn="ctr">
                        <a:spcBef>
                          <a:spcPts val="5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0795" algn="ctr">
                        <a:spcBef>
                          <a:spcPts val="5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224790" marR="220345" algn="ctr">
                        <a:spcBef>
                          <a:spcPts val="5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99060" marR="88900" algn="ctr">
                        <a:spcBef>
                          <a:spcPts val="5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56515" marR="47625" algn="ctr">
                        <a:spcBef>
                          <a:spcPts val="5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es-ES" sz="1100">
                          <a:effectLst/>
                          <a:latin typeface="Arial" panose="020B0604020202020204" pitchFamily="34" charset="0"/>
                          <a:ea typeface="Verdana" panose="020B0604030504040204" pitchFamily="34" charset="0"/>
                          <a:cs typeface="Verdana" panose="020B0604030504040204" pitchFamily="34" charset="0"/>
                        </a:rPr>
                        <a:t> </a:t>
                      </a:r>
                      <a:endParaRPr lang="es-CO" sz="1100">
                        <a:effectLst/>
                        <a:latin typeface="Verdana" panose="020B0604030504040204" pitchFamily="34" charset="0"/>
                        <a:ea typeface="Verdana" panose="020B0604030504040204" pitchFamily="34" charset="0"/>
                        <a:cs typeface="Verdana" panose="020B0604030504040204" pitchFamily="34" charset="0"/>
                      </a:endParaRPr>
                    </a:p>
                    <a:p>
                      <a:pPr marL="10795" algn="ctr">
                        <a:spcBef>
                          <a:spcPts val="540"/>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30"/>
                        </a:spcBef>
                        <a:spcAft>
                          <a:spcPts val="0"/>
                        </a:spcAft>
                      </a:pPr>
                      <a:r>
                        <a:rPr lang="es-ES" sz="1100" dirty="0">
                          <a:effectLst/>
                          <a:latin typeface="Arial" panose="020B0604020202020204" pitchFamily="34" charset="0"/>
                          <a:ea typeface="Verdana" panose="020B0604030504040204" pitchFamily="34" charset="0"/>
                          <a:cs typeface="Verdana" panose="020B0604030504040204" pitchFamily="34" charset="0"/>
                        </a:rPr>
                        <a:t> </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71120">
                        <a:lnSpc>
                          <a:spcPts val="970"/>
                        </a:lnSpc>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342900" marR="85725" lvl="0" indent="-342900">
                        <a:spcAft>
                          <a:spcPts val="0"/>
                        </a:spcAft>
                        <a:buSzPts val="800"/>
                        <a:buFont typeface="Symbol" panose="05050102010706020507" pitchFamily="18" charset="2"/>
                        <a:buChar char=""/>
                        <a:tabLst>
                          <a:tab pos="362585" algn="l"/>
                          <a:tab pos="363220" algn="l"/>
                        </a:tabLst>
                      </a:pPr>
                      <a:r>
                        <a:rPr lang="es-ES" sz="1100" dirty="0">
                          <a:effectLst/>
                          <a:latin typeface="Calibri" panose="020F0502020204030204" pitchFamily="34" charset="0"/>
                          <a:ea typeface="Symbol" panose="05050102010706020507" pitchFamily="18" charset="2"/>
                          <a:cs typeface="Symbol" panose="05050102010706020507" pitchFamily="18" charset="2"/>
                        </a:rPr>
                        <a:t>Superficies no</a:t>
                      </a:r>
                      <a:r>
                        <a:rPr lang="es-ES" sz="1100" spc="-45" dirty="0">
                          <a:effectLst/>
                          <a:latin typeface="Calibri" panose="020F0502020204030204" pitchFamily="34" charset="0"/>
                          <a:ea typeface="Symbol" panose="05050102010706020507" pitchFamily="18" charset="2"/>
                          <a:cs typeface="Symbol" panose="05050102010706020507" pitchFamily="18" charset="2"/>
                        </a:rPr>
                        <a:t> </a:t>
                      </a:r>
                      <a:r>
                        <a:rPr lang="es-ES" sz="1100" dirty="0">
                          <a:effectLst/>
                          <a:latin typeface="Calibri" panose="020F0502020204030204" pitchFamily="34" charset="0"/>
                          <a:ea typeface="Symbol" panose="05050102010706020507" pitchFamily="18" charset="2"/>
                          <a:cs typeface="Symbol" panose="05050102010706020507" pitchFamily="18" charset="2"/>
                        </a:rPr>
                        <a:t>críticas (pisos, paredes y muebles)</a:t>
                      </a:r>
                      <a:endParaRPr lang="es-CO" sz="1100" dirty="0">
                        <a:effectLst/>
                        <a:latin typeface="Verdana" panose="020B060403050404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476126"/>
                  </a:ext>
                </a:extLst>
              </a:tr>
              <a:tr h="319108">
                <a:tc>
                  <a:txBody>
                    <a:bodyPr/>
                    <a:lstStyle/>
                    <a:p>
                      <a:pPr marL="187325" marR="168910" indent="101600" algn="l">
                        <a:spcBef>
                          <a:spcPts val="16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Ácido </a:t>
                      </a:r>
                      <a:r>
                        <a:rPr lang="es-ES" sz="1100" dirty="0" err="1">
                          <a:effectLst/>
                          <a:latin typeface="Calibri" panose="020F0502020204030204" pitchFamily="34" charset="0"/>
                          <a:ea typeface="Verdana" panose="020B0604030504040204" pitchFamily="34" charset="0"/>
                          <a:cs typeface="Verdana" panose="020B0604030504040204" pitchFamily="34" charset="0"/>
                        </a:rPr>
                        <a:t>peracético</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5095" marR="121285" algn="ctr">
                        <a:spcBef>
                          <a:spcPts val="655"/>
                        </a:spcBef>
                        <a:spcAft>
                          <a:spcPts val="0"/>
                        </a:spcAft>
                      </a:pPr>
                      <a:r>
                        <a:rPr lang="es-ES" sz="1100" dirty="0">
                          <a:effectLst/>
                          <a:latin typeface="Calibri" panose="020F0502020204030204" pitchFamily="34" charset="0"/>
                          <a:ea typeface="Verdana" panose="020B0604030504040204" pitchFamily="34" charset="0"/>
                          <a:cs typeface="Verdana" panose="020B0604030504040204" pitchFamily="34" charset="0"/>
                        </a:rPr>
                        <a:t>+++</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marR="74930" algn="ctr">
                        <a:spcBef>
                          <a:spcPts val="65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marR="92710" algn="ctr">
                        <a:spcBef>
                          <a:spcPts val="65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4790" marR="218440" algn="ctr">
                        <a:spcBef>
                          <a:spcPts val="65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marR="88900" algn="ctr">
                        <a:spcBef>
                          <a:spcPts val="65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47625" algn="ctr">
                        <a:spcBef>
                          <a:spcPts val="65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9060" marR="88900" algn="ctr">
                        <a:spcBef>
                          <a:spcPts val="655"/>
                        </a:spcBef>
                        <a:spcAft>
                          <a:spcPts val="0"/>
                        </a:spcAft>
                      </a:pPr>
                      <a:r>
                        <a:rPr lang="es-ES" sz="1100">
                          <a:effectLst/>
                          <a:latin typeface="Calibri" panose="020F0502020204030204" pitchFamily="34" charset="0"/>
                          <a:ea typeface="Verdana" panose="020B0604030504040204" pitchFamily="34" charset="0"/>
                          <a:cs typeface="Verdana" panose="020B0604030504040204" pitchFamily="34" charset="0"/>
                        </a:rPr>
                        <a:t>++</a:t>
                      </a:r>
                      <a:endParaRPr lang="es-CO" sz="11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spcBef>
                          <a:spcPts val="165"/>
                        </a:spcBef>
                        <a:spcAft>
                          <a:spcPts val="0"/>
                        </a:spcAft>
                      </a:pPr>
                      <a:r>
                        <a:rPr lang="es-ES" sz="1100" b="1" dirty="0">
                          <a:effectLst/>
                          <a:latin typeface="Calibri" panose="020F0502020204030204" pitchFamily="34" charset="0"/>
                          <a:ea typeface="Verdana" panose="020B0604030504040204" pitchFamily="34" charset="0"/>
                          <a:cs typeface="Verdana" panose="020B0604030504040204" pitchFamily="34" charset="0"/>
                        </a:rPr>
                        <a:t>Desinfección de alto nivel</a:t>
                      </a:r>
                      <a:endParaRPr lang="es-CO" sz="1100" dirty="0">
                        <a:effectLst/>
                        <a:latin typeface="Verdana" panose="020B0604030504040204" pitchFamily="34" charset="0"/>
                        <a:ea typeface="Verdana" panose="020B0604030504040204" pitchFamily="34" charset="0"/>
                        <a:cs typeface="Verdana" panose="020B0604030504040204" pitchFamily="34" charset="0"/>
                      </a:endParaRPr>
                    </a:p>
                    <a:p>
                      <a:pPr marL="71120">
                        <a:spcBef>
                          <a:spcPts val="5"/>
                        </a:spcBef>
                        <a:spcAft>
                          <a:spcPts val="0"/>
                        </a:spcAft>
                      </a:pPr>
                      <a:endParaRPr lang="es-CO"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84965"/>
                  </a:ext>
                </a:extLst>
              </a:tr>
            </a:tbl>
          </a:graphicData>
        </a:graphic>
      </p:graphicFrame>
      <p:pic>
        <p:nvPicPr>
          <p:cNvPr id="4" name="Imagen 3" descr="LOGO 1">
            <a:extLst>
              <a:ext uri="{FF2B5EF4-FFF2-40B4-BE49-F238E27FC236}">
                <a16:creationId xmlns:a16="http://schemas.microsoft.com/office/drawing/2014/main" id="{896C5C99-D1E9-4B59-87F3-E5AFC129A0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78477" y="6274067"/>
            <a:ext cx="1582976" cy="583933"/>
          </a:xfrm>
          <a:prstGeom prst="rect">
            <a:avLst/>
          </a:prstGeom>
          <a:noFill/>
          <a:ln>
            <a:noFill/>
          </a:ln>
        </p:spPr>
      </p:pic>
    </p:spTree>
    <p:extLst>
      <p:ext uri="{BB962C8B-B14F-4D97-AF65-F5344CB8AC3E}">
        <p14:creationId xmlns:p14="http://schemas.microsoft.com/office/powerpoint/2010/main" val="1930199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68232" y="744279"/>
            <a:ext cx="8335927" cy="3157870"/>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ctr">
              <a:buNone/>
            </a:pPr>
            <a:r>
              <a:rPr lang="es-CO" sz="2800" dirty="0">
                <a:latin typeface="Aharoni" panose="02010803020104030203" pitchFamily="2" charset="-79"/>
                <a:cs typeface="Aharoni" panose="02010803020104030203" pitchFamily="2" charset="-79"/>
              </a:rPr>
              <a:t>TODOS LOS PACIENTES Y SUS FLUIDOS CORPORALES INDEPENDIENTEMENTE DEL DIAGNOSTICO DE INGRESO O MOTIVO POR EL CUAL HAYA ENTRADO AL HOSPITAL O CLINICA, DEBERAN SER CONSIDERADOS COMO PONTENCIALMENTE INFECTANTES Y SE DEBEN TOMAR LAS PRECAUCIONES NECESARIAS PARA PREVENIR QUE OCURRA INFECCIÓN</a:t>
            </a:r>
          </a:p>
          <a:p>
            <a:pPr algn="just"/>
            <a:endParaRPr lang="es-CO" dirty="0">
              <a:latin typeface="Aharoni" panose="02010803020104030203" pitchFamily="2" charset="-79"/>
              <a:cs typeface="Aharoni" panose="02010803020104030203" pitchFamily="2" charset="-79"/>
            </a:endParaRPr>
          </a:p>
          <a:p>
            <a:pPr algn="just"/>
            <a:endParaRPr lang="es-CO" dirty="0">
              <a:latin typeface="Aharoni" panose="02010803020104030203" pitchFamily="2" charset="-79"/>
              <a:cs typeface="Aharoni" panose="02010803020104030203" pitchFamily="2" charset="-79"/>
            </a:endParaRPr>
          </a:p>
        </p:txBody>
      </p:sp>
      <p:sp>
        <p:nvSpPr>
          <p:cNvPr id="4" name="CuadroTexto 3"/>
          <p:cNvSpPr txBox="1"/>
          <p:nvPr/>
        </p:nvSpPr>
        <p:spPr>
          <a:xfrm>
            <a:off x="4433775" y="4404825"/>
            <a:ext cx="5847907" cy="923330"/>
          </a:xfrm>
          <a:prstGeom prst="rect">
            <a:avLst/>
          </a:prstGeom>
          <a:noFill/>
        </p:spPr>
        <p:txBody>
          <a:bodyPr wrap="square" rtlCol="0">
            <a:spAutoFit/>
          </a:bodyPr>
          <a:lstStyle/>
          <a:p>
            <a:pPr algn="ctr"/>
            <a:r>
              <a:rPr lang="es-CO" sz="5400" dirty="0"/>
              <a:t>GRACIAS</a:t>
            </a:r>
          </a:p>
        </p:txBody>
      </p:sp>
      <p:pic>
        <p:nvPicPr>
          <p:cNvPr id="5" name="Imagen 4"/>
          <p:cNvPicPr>
            <a:picLocks noChangeAspect="1"/>
          </p:cNvPicPr>
          <p:nvPr/>
        </p:nvPicPr>
        <p:blipFill>
          <a:blip r:embed="rId2"/>
          <a:stretch>
            <a:fillRect/>
          </a:stretch>
        </p:blipFill>
        <p:spPr>
          <a:xfrm>
            <a:off x="-160818" y="645928"/>
            <a:ext cx="3829050" cy="5715000"/>
          </a:xfrm>
          <a:prstGeom prst="rect">
            <a:avLst/>
          </a:prstGeom>
        </p:spPr>
      </p:pic>
      <p:sp>
        <p:nvSpPr>
          <p:cNvPr id="6" name="Rectángulo 5"/>
          <p:cNvSpPr/>
          <p:nvPr/>
        </p:nvSpPr>
        <p:spPr>
          <a:xfrm>
            <a:off x="3834810" y="6037762"/>
            <a:ext cx="8169349" cy="646331"/>
          </a:xfrm>
          <a:prstGeom prst="rect">
            <a:avLst/>
          </a:prstGeom>
        </p:spPr>
        <p:txBody>
          <a:bodyPr wrap="square">
            <a:spAutoFit/>
          </a:bodyPr>
          <a:lstStyle/>
          <a:p>
            <a:r>
              <a:rPr lang="es-CO" dirty="0"/>
              <a:t>https://docs.google.com/forms/d/e/1FAIpQLSfza4HLGY62GE6vllE-fsGYSOJKk3RpTEp3xx4YjEBAKaXxqg/viewform?usp=sf_link</a:t>
            </a:r>
          </a:p>
        </p:txBody>
      </p:sp>
      <p:pic>
        <p:nvPicPr>
          <p:cNvPr id="7" name="Imagen 6" descr="LOGO 1">
            <a:extLst>
              <a:ext uri="{FF2B5EF4-FFF2-40B4-BE49-F238E27FC236}">
                <a16:creationId xmlns:a16="http://schemas.microsoft.com/office/drawing/2014/main" id="{816AD32B-D667-420F-BDAE-17638A591B3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13454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CADENA DE TRANSMISIÓN</a:t>
            </a:r>
          </a:p>
        </p:txBody>
      </p:sp>
      <p:sp>
        <p:nvSpPr>
          <p:cNvPr id="3" name="Marcador de contenido 2"/>
          <p:cNvSpPr>
            <a:spLocks noGrp="1"/>
          </p:cNvSpPr>
          <p:nvPr>
            <p:ph idx="1"/>
          </p:nvPr>
        </p:nvSpPr>
        <p:spPr/>
        <p:txBody>
          <a:bodyPr>
            <a:normAutofit fontScale="92500" lnSpcReduction="20000"/>
          </a:bodyPr>
          <a:lstStyle/>
          <a:p>
            <a:pPr algn="just"/>
            <a:r>
              <a:rPr lang="es-CO" dirty="0"/>
              <a:t>La ocurrencia de las enfermedades infecciosas obedece a una secuencia de interacciones que permiten que el </a:t>
            </a:r>
            <a:r>
              <a:rPr lang="es-CO" b="1" dirty="0"/>
              <a:t>microorganismo infectante se ponga en contacto con una persona susceptible y produzca en ella la infección. </a:t>
            </a:r>
            <a:r>
              <a:rPr lang="es-CO" dirty="0"/>
              <a:t>Las infecciones son resultado de estas interacciones con un microorganismo que deja su hábitat para reproducirse en un huésped (individuo reservorio). Luego, se trasmite hacia otros individuos pasando por:</a:t>
            </a:r>
          </a:p>
          <a:p>
            <a:pPr algn="just"/>
            <a:r>
              <a:rPr lang="es-CO" dirty="0"/>
              <a:t> una ¨puerta de salida¨ (vía para transmitirse desde el huésped, mecanismo de transmisión) </a:t>
            </a:r>
          </a:p>
          <a:p>
            <a:pPr algn="just"/>
            <a:r>
              <a:rPr lang="es-CO" dirty="0"/>
              <a:t>y encuentra una puerta de entrada (canal de infección, vía de infección) en un nuevo individuo (huésped susceptible). </a:t>
            </a:r>
          </a:p>
          <a:p>
            <a:pPr algn="just"/>
            <a:r>
              <a:rPr lang="es-CO" dirty="0"/>
              <a:t>Esta secuencia de eventos específicos se conoce como “cadena de transmisión” y se produce tanto en IAAS como en infecciones adquiridas en comunidad.</a:t>
            </a:r>
          </a:p>
        </p:txBody>
      </p:sp>
      <p:pic>
        <p:nvPicPr>
          <p:cNvPr id="4" name="Imagen 3" descr="LOGO 1">
            <a:extLst>
              <a:ext uri="{FF2B5EF4-FFF2-40B4-BE49-F238E27FC236}">
                <a16:creationId xmlns:a16="http://schemas.microsoft.com/office/drawing/2014/main" id="{AE48A1BE-97AF-40F2-A2F8-4598D91134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38961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127879513"/>
              </p:ext>
            </p:extLst>
          </p:nvPr>
        </p:nvGraphicFramePr>
        <p:xfrm>
          <a:off x="1130061" y="750498"/>
          <a:ext cx="9297358" cy="5301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lamada rectangular redondeada 5"/>
          <p:cNvSpPr/>
          <p:nvPr/>
        </p:nvSpPr>
        <p:spPr>
          <a:xfrm>
            <a:off x="7953555" y="336430"/>
            <a:ext cx="3536830" cy="923027"/>
          </a:xfrm>
          <a:prstGeom prst="wedgeRoundRectCallout">
            <a:avLst>
              <a:gd name="adj1" fmla="val -91565"/>
              <a:gd name="adj2" fmla="val 1670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1200" dirty="0"/>
              <a:t>es el agente biológico capaz de generar una colonización o infección en un hospedero. Se consideran microrganismos las bacterias, los virus, hongos, parásitos</a:t>
            </a:r>
            <a:endParaRPr lang="es-CO" sz="1200" dirty="0"/>
          </a:p>
        </p:txBody>
      </p:sp>
      <p:sp>
        <p:nvSpPr>
          <p:cNvPr id="7" name="Llamada rectangular redondeada 6"/>
          <p:cNvSpPr/>
          <p:nvPr/>
        </p:nvSpPr>
        <p:spPr>
          <a:xfrm>
            <a:off x="8522898" y="1595887"/>
            <a:ext cx="3424687" cy="1440611"/>
          </a:xfrm>
          <a:prstGeom prst="wedgeRoundRectCallout">
            <a:avLst>
              <a:gd name="adj1" fmla="val -61020"/>
              <a:gd name="adj2" fmla="val -710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200" dirty="0"/>
              <a:t>es el hábitat en el cual los microorganismos viven, crecen y se multiplican. Puede este reservorio ser animado (pacientes y personal de salud prioritariamente) o inanimado (ambiente, entorno del paciente en un establecimiento de salud</a:t>
            </a:r>
            <a:endParaRPr lang="es-CO" sz="1200" dirty="0"/>
          </a:p>
        </p:txBody>
      </p:sp>
      <p:sp>
        <p:nvSpPr>
          <p:cNvPr id="8" name="Llamada rectangular redondeada 7"/>
          <p:cNvSpPr/>
          <p:nvPr/>
        </p:nvSpPr>
        <p:spPr>
          <a:xfrm>
            <a:off x="8393502" y="3907767"/>
            <a:ext cx="3631721" cy="785004"/>
          </a:xfrm>
          <a:prstGeom prst="wedgeRoundRectCallout">
            <a:avLst>
              <a:gd name="adj1" fmla="val -57783"/>
              <a:gd name="adj2" fmla="val -2930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200" dirty="0"/>
              <a:t>es el sitio por el cual el microorganismo deja el reservorio</a:t>
            </a:r>
            <a:endParaRPr lang="es-CO" sz="1200" dirty="0"/>
          </a:p>
        </p:txBody>
      </p:sp>
      <p:sp>
        <p:nvSpPr>
          <p:cNvPr id="9" name="Llamada rectangular redondeada 8"/>
          <p:cNvSpPr/>
          <p:nvPr/>
        </p:nvSpPr>
        <p:spPr>
          <a:xfrm>
            <a:off x="6806242" y="5430967"/>
            <a:ext cx="3692105" cy="1035170"/>
          </a:xfrm>
          <a:prstGeom prst="wedgeRoundRectCallout">
            <a:avLst>
              <a:gd name="adj1" fmla="val -59618"/>
              <a:gd name="adj2" fmla="val -4500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200" dirty="0"/>
              <a:t>lugar y la modalidad (dónde y cómo) por la que el microorganismo se traslada de la puerta de salida del reservorio hasta la puerta de entrada del hospedero susceptible. (contacto, vía aérea, vectores)</a:t>
            </a:r>
            <a:endParaRPr lang="es-CO" sz="1200" dirty="0"/>
          </a:p>
        </p:txBody>
      </p:sp>
      <p:sp>
        <p:nvSpPr>
          <p:cNvPr id="10" name="Llamada rectangular redondeada 9"/>
          <p:cNvSpPr/>
          <p:nvPr/>
        </p:nvSpPr>
        <p:spPr>
          <a:xfrm>
            <a:off x="67095" y="3467100"/>
            <a:ext cx="2857079" cy="1533525"/>
          </a:xfrm>
          <a:prstGeom prst="wedgeRoundRectCallout">
            <a:avLst>
              <a:gd name="adj1" fmla="val 73631"/>
              <a:gd name="adj2" fmla="val -541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200" dirty="0"/>
              <a:t>es el sitio por el cual el microorganismo ingresa al hospedero susceptible, quien provee condiciones para que éste pueda sobrevivir, multiplicarse y dejar que sus toxinas y otros factores de patogenicidad actúen.</a:t>
            </a:r>
            <a:endParaRPr lang="es-CO" sz="1200" dirty="0"/>
          </a:p>
          <a:p>
            <a:pPr algn="ctr"/>
            <a:endParaRPr lang="es-CO" dirty="0"/>
          </a:p>
        </p:txBody>
      </p:sp>
      <p:sp>
        <p:nvSpPr>
          <p:cNvPr id="11" name="Llamada rectangular redondeada 10"/>
          <p:cNvSpPr/>
          <p:nvPr/>
        </p:nvSpPr>
        <p:spPr>
          <a:xfrm>
            <a:off x="152401" y="336430"/>
            <a:ext cx="2529096" cy="2221482"/>
          </a:xfrm>
          <a:prstGeom prst="wedgeRoundRectCallout">
            <a:avLst>
              <a:gd name="adj1" fmla="val 79367"/>
              <a:gd name="adj2" fmla="val 3036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dirty="0"/>
              <a:t>es el paciente donde finalmente pueden existir factores (constitucionales, genéticos, inmunitarios) que junto con otras características individuales permiten que el microorganismo lo infecte y cause una enfermedad (paciente, familiar, trabajador de la salud).</a:t>
            </a:r>
            <a:endParaRPr lang="es-CO" sz="1200" dirty="0"/>
          </a:p>
          <a:p>
            <a:pPr algn="ctr"/>
            <a:endParaRPr lang="es-CO" dirty="0"/>
          </a:p>
        </p:txBody>
      </p:sp>
      <p:pic>
        <p:nvPicPr>
          <p:cNvPr id="12" name="Imagen 11" descr="LOGO 1">
            <a:extLst>
              <a:ext uri="{FF2B5EF4-FFF2-40B4-BE49-F238E27FC236}">
                <a16:creationId xmlns:a16="http://schemas.microsoft.com/office/drawing/2014/main" id="{FE26ED34-F510-4B78-B170-AE4596C076AE}"/>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538579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9"/>
                                        </p:tgtEl>
                                      </p:cBhvr>
                                    </p:animEffect>
                                    <p:anim calcmode="lin" valueType="num">
                                      <p:cBhvr>
                                        <p:cTn id="40" dur="1000"/>
                                        <p:tgtEl>
                                          <p:spTgt spid="9"/>
                                        </p:tgtEl>
                                        <p:attrNameLst>
                                          <p:attrName>ppt_x</p:attrName>
                                        </p:attrNameLst>
                                      </p:cBhvr>
                                      <p:tavLst>
                                        <p:tav tm="0">
                                          <p:val>
                                            <p:strVal val="ppt_x"/>
                                          </p:val>
                                        </p:tav>
                                        <p:tav tm="100000">
                                          <p:val>
                                            <p:strVal val="ppt_x"/>
                                          </p:val>
                                        </p:tav>
                                      </p:tavLst>
                                    </p:anim>
                                    <p:anim calcmode="lin" valueType="num">
                                      <p:cBhvr>
                                        <p:cTn id="41" dur="1000"/>
                                        <p:tgtEl>
                                          <p:spTgt spid="9"/>
                                        </p:tgtEl>
                                        <p:attrNameLst>
                                          <p:attrName>ppt_y</p:attrName>
                                        </p:attrNameLst>
                                      </p:cBhvr>
                                      <p:tavLst>
                                        <p:tav tm="0">
                                          <p:val>
                                            <p:strVal val="ppt_y"/>
                                          </p:val>
                                        </p:tav>
                                        <p:tav tm="100000">
                                          <p:val>
                                            <p:strVal val="ppt_y+.1"/>
                                          </p:val>
                                        </p:tav>
                                      </p:tavLst>
                                    </p:anim>
                                    <p:set>
                                      <p:cBhvr>
                                        <p:cTn id="42" dur="1" fill="hold">
                                          <p:stCondLst>
                                            <p:cond delay="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CADENA DE TRANSMISIÓN DE INFECCIONES</a:t>
            </a:r>
          </a:p>
        </p:txBody>
      </p:sp>
      <p:pic>
        <p:nvPicPr>
          <p:cNvPr id="4" name="Marcador de contenido 3"/>
          <p:cNvPicPr>
            <a:picLocks noGrp="1" noChangeAspect="1"/>
          </p:cNvPicPr>
          <p:nvPr>
            <p:ph idx="1"/>
          </p:nvPr>
        </p:nvPicPr>
        <p:blipFill>
          <a:blip r:embed="rId2"/>
          <a:stretch>
            <a:fillRect/>
          </a:stretch>
        </p:blipFill>
        <p:spPr>
          <a:xfrm>
            <a:off x="2303252" y="1638530"/>
            <a:ext cx="7548113" cy="4987146"/>
          </a:xfrm>
          <a:prstGeom prst="rect">
            <a:avLst/>
          </a:prstGeom>
        </p:spPr>
      </p:pic>
      <p:pic>
        <p:nvPicPr>
          <p:cNvPr id="5" name="Imagen 4" descr="LOGO 1">
            <a:extLst>
              <a:ext uri="{FF2B5EF4-FFF2-40B4-BE49-F238E27FC236}">
                <a16:creationId xmlns:a16="http://schemas.microsoft.com/office/drawing/2014/main" id="{2D5A3D32-E4A0-41A8-8E23-7087664C0F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27264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FACTORES QUE FAVORECEN LAS INFECCIONES </a:t>
            </a:r>
          </a:p>
        </p:txBody>
      </p:sp>
      <p:sp>
        <p:nvSpPr>
          <p:cNvPr id="3" name="Marcador de contenido 2"/>
          <p:cNvSpPr>
            <a:spLocks noGrp="1"/>
          </p:cNvSpPr>
          <p:nvPr>
            <p:ph idx="1"/>
          </p:nvPr>
        </p:nvSpPr>
        <p:spPr/>
        <p:txBody>
          <a:bodyPr/>
          <a:lstStyle/>
          <a:p>
            <a:r>
              <a:rPr lang="es-CO" dirty="0"/>
              <a:t>Paciente mayor</a:t>
            </a:r>
          </a:p>
          <a:p>
            <a:r>
              <a:rPr lang="es-CO" dirty="0"/>
              <a:t>Patologías oncológicas</a:t>
            </a:r>
          </a:p>
          <a:p>
            <a:r>
              <a:rPr lang="es-CO" dirty="0"/>
              <a:t>Patología crónicas</a:t>
            </a:r>
          </a:p>
          <a:p>
            <a:endParaRPr lang="es-CO" dirty="0"/>
          </a:p>
          <a:p>
            <a:endParaRPr lang="es-CO" dirty="0"/>
          </a:p>
          <a:p>
            <a:pPr marL="0" indent="0" algn="just">
              <a:buNone/>
            </a:pPr>
            <a:r>
              <a:rPr lang="es-CO" dirty="0"/>
              <a:t>Pero existen intervenciones, ampliamente probadas y simples de cumplir por el equipo de salud que han demostrado eficacia en prevención de las IAAS, conocidas como “</a:t>
            </a:r>
            <a:r>
              <a:rPr lang="es-CO" b="1" dirty="0"/>
              <a:t>Precauciones estándar”.</a:t>
            </a:r>
          </a:p>
          <a:p>
            <a:endParaRPr lang="es-CO" dirty="0"/>
          </a:p>
        </p:txBody>
      </p:sp>
      <p:pic>
        <p:nvPicPr>
          <p:cNvPr id="4" name="Imagen 3" descr="LOGO 1">
            <a:extLst>
              <a:ext uri="{FF2B5EF4-FFF2-40B4-BE49-F238E27FC236}">
                <a16:creationId xmlns:a16="http://schemas.microsoft.com/office/drawing/2014/main" id="{3D8B4473-E546-4251-9681-10FEED142E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180631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a:t>INFECCIONES ASOCIADAS A LA ATENCIÓN EN SALUD (IAAS)</a:t>
            </a:r>
          </a:p>
        </p:txBody>
      </p:sp>
      <p:sp>
        <p:nvSpPr>
          <p:cNvPr id="3" name="Marcador de contenido 2"/>
          <p:cNvSpPr>
            <a:spLocks noGrp="1"/>
          </p:cNvSpPr>
          <p:nvPr>
            <p:ph idx="1"/>
          </p:nvPr>
        </p:nvSpPr>
        <p:spPr/>
        <p:txBody>
          <a:bodyPr/>
          <a:lstStyle/>
          <a:p>
            <a:pPr algn="just"/>
            <a:r>
              <a:rPr lang="es-CO" dirty="0"/>
              <a:t>Anteriormente llamadas nosocomiales o intrahospitalarias, son aquellas infecciones que el paciente adquiere mientras recibe tratamiento para alguna condición médica o quirúrgica y en quien la infección no se había manifestado ni estaba en periodo de incubación en el momento del ingreso a la institución.</a:t>
            </a:r>
          </a:p>
          <a:p>
            <a:r>
              <a:rPr lang="es-CO" dirty="0"/>
              <a:t>Se asocian con varias causas:</a:t>
            </a:r>
          </a:p>
          <a:p>
            <a:pPr marL="0" indent="0">
              <a:buNone/>
            </a:pPr>
            <a:endParaRPr lang="es-CO" dirty="0"/>
          </a:p>
        </p:txBody>
      </p:sp>
      <p:graphicFrame>
        <p:nvGraphicFramePr>
          <p:cNvPr id="4" name="Diagrama 3"/>
          <p:cNvGraphicFramePr/>
          <p:nvPr>
            <p:extLst>
              <p:ext uri="{D42A27DB-BD31-4B8C-83A1-F6EECF244321}">
                <p14:modId xmlns:p14="http://schemas.microsoft.com/office/powerpoint/2010/main" val="2683434178"/>
              </p:ext>
            </p:extLst>
          </p:nvPr>
        </p:nvGraphicFramePr>
        <p:xfrm>
          <a:off x="4196830" y="3382576"/>
          <a:ext cx="5234250" cy="3230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87078" y="4859079"/>
            <a:ext cx="3349256" cy="1754326"/>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s-CO" dirty="0"/>
              <a:t>Neumonía asociada al ventilador</a:t>
            </a:r>
          </a:p>
          <a:p>
            <a:pPr marL="285750" indent="-285750">
              <a:buFont typeface="Arial" panose="020B0604020202020204" pitchFamily="34" charset="0"/>
              <a:buChar char="•"/>
            </a:pPr>
            <a:r>
              <a:rPr lang="es-CO" dirty="0"/>
              <a:t>Infección del sitio quirúrgico</a:t>
            </a:r>
          </a:p>
          <a:p>
            <a:pPr marL="285750" indent="-285750">
              <a:buFont typeface="Arial" panose="020B0604020202020204" pitchFamily="34" charset="0"/>
              <a:buChar char="•"/>
            </a:pPr>
            <a:r>
              <a:rPr lang="es-CO" dirty="0"/>
              <a:t>Infección urinaria asociada al catéter urinario</a:t>
            </a:r>
          </a:p>
        </p:txBody>
      </p:sp>
      <p:pic>
        <p:nvPicPr>
          <p:cNvPr id="6" name="Imagen 5" descr="LOGO 1">
            <a:extLst>
              <a:ext uri="{FF2B5EF4-FFF2-40B4-BE49-F238E27FC236}">
                <a16:creationId xmlns:a16="http://schemas.microsoft.com/office/drawing/2014/main" id="{566653F1-66B9-4C36-BEBF-4F25CC6467B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13746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9216" y="71096"/>
            <a:ext cx="10058400" cy="1609344"/>
          </a:xfrm>
        </p:spPr>
        <p:txBody>
          <a:bodyPr/>
          <a:lstStyle/>
          <a:p>
            <a:pPr algn="ctr"/>
            <a:r>
              <a:rPr lang="es-ES" b="1" dirty="0"/>
              <a:t>PRECAUCIONES ESTÁNDAR</a:t>
            </a:r>
            <a:endParaRPr lang="es-CO" b="1" dirty="0"/>
          </a:p>
        </p:txBody>
      </p:sp>
      <p:sp>
        <p:nvSpPr>
          <p:cNvPr id="3" name="Marcador de contenido 2"/>
          <p:cNvSpPr>
            <a:spLocks noGrp="1"/>
          </p:cNvSpPr>
          <p:nvPr>
            <p:ph idx="1"/>
          </p:nvPr>
        </p:nvSpPr>
        <p:spPr>
          <a:xfrm>
            <a:off x="759510" y="1660134"/>
            <a:ext cx="11170220" cy="911352"/>
          </a:xfrm>
        </p:spPr>
        <p:txBody>
          <a:bodyPr>
            <a:normAutofit fontScale="62500" lnSpcReduction="20000"/>
          </a:bodyPr>
          <a:lstStyle/>
          <a:p>
            <a:pPr algn="just"/>
            <a:r>
              <a:rPr lang="es-ES" dirty="0"/>
              <a:t>Las “Precauciones estándar” se plantearon como estrategia eficaz para la prevención de IAAS hace aproximadamente 30 años, comprenden una serie de medidas que requieren ser aplicadas por el equipo de salud en la atención de todo paciente, independientemente de su diagnóstico y de saber si posee o no alguna infección o colonización por un microorganismo</a:t>
            </a:r>
          </a:p>
          <a:p>
            <a:pPr marL="0" indent="0">
              <a:buNone/>
            </a:pPr>
            <a:endParaRPr lang="es-CO" dirty="0"/>
          </a:p>
        </p:txBody>
      </p:sp>
      <p:graphicFrame>
        <p:nvGraphicFramePr>
          <p:cNvPr id="6" name="Diagrama 5"/>
          <p:cNvGraphicFramePr/>
          <p:nvPr>
            <p:extLst>
              <p:ext uri="{D42A27DB-BD31-4B8C-83A1-F6EECF244321}">
                <p14:modId xmlns:p14="http://schemas.microsoft.com/office/powerpoint/2010/main" val="1113684391"/>
              </p:ext>
            </p:extLst>
          </p:nvPr>
        </p:nvGraphicFramePr>
        <p:xfrm>
          <a:off x="378732" y="2477386"/>
          <a:ext cx="11419367" cy="521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LOGO 1">
            <a:extLst>
              <a:ext uri="{FF2B5EF4-FFF2-40B4-BE49-F238E27FC236}">
                <a16:creationId xmlns:a16="http://schemas.microsoft.com/office/drawing/2014/main" id="{98EC02B1-154E-42A1-BE16-DFF18D3CEE46}"/>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363200" y="6101059"/>
            <a:ext cx="1571625" cy="647700"/>
          </a:xfrm>
          <a:prstGeom prst="rect">
            <a:avLst/>
          </a:prstGeom>
          <a:noFill/>
          <a:ln>
            <a:noFill/>
          </a:ln>
        </p:spPr>
      </p:pic>
    </p:spTree>
    <p:extLst>
      <p:ext uri="{BB962C8B-B14F-4D97-AF65-F5344CB8AC3E}">
        <p14:creationId xmlns:p14="http://schemas.microsoft.com/office/powerpoint/2010/main" val="2056762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357</TotalTime>
  <Words>4181</Words>
  <Application>Microsoft Office PowerPoint</Application>
  <PresentationFormat>Panorámica</PresentationFormat>
  <Paragraphs>603</Paragraphs>
  <Slides>38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Aharoni</vt:lpstr>
      <vt:lpstr>Arial</vt:lpstr>
      <vt:lpstr>Calibri</vt:lpstr>
      <vt:lpstr>Calibri Light</vt:lpstr>
      <vt:lpstr>Symbol</vt:lpstr>
      <vt:lpstr>Times New Roman</vt:lpstr>
      <vt:lpstr>Verdana</vt:lpstr>
      <vt:lpstr>Tema de Office</vt:lpstr>
      <vt:lpstr>BIOSEGURIDAD</vt:lpstr>
      <vt:lpstr>CONTENIDO</vt:lpstr>
      <vt:lpstr>Bioseguridad</vt:lpstr>
      <vt:lpstr>CADENA DE TRANSMISIÓN</vt:lpstr>
      <vt:lpstr>Presentación de PowerPoint</vt:lpstr>
      <vt:lpstr>CADENA DE TRANSMISIÓN DE INFECCIONES</vt:lpstr>
      <vt:lpstr>FACTORES QUE FAVORECEN LAS INFECCIONES </vt:lpstr>
      <vt:lpstr>INFECCIONES ASOCIADAS A LA ATENCIÓN EN SALUD (IAAS)</vt:lpstr>
      <vt:lpstr>PRECAUCIONES ESTÁNDAR</vt:lpstr>
      <vt:lpstr>HIGIENE DE MANOS</vt:lpstr>
      <vt:lpstr>Presentación de PowerPoint</vt:lpstr>
      <vt:lpstr>HIGIENE DE MANOS CON AGUA Y JABÓN</vt:lpstr>
      <vt:lpstr>PROCEDIMIENTO DE HIGIENE DE MANOS  CON AGUA Y JABÓN.</vt:lpstr>
      <vt:lpstr>Presentación de PowerPoint</vt:lpstr>
      <vt:lpstr>Presentación de PowerPoint</vt:lpstr>
      <vt:lpstr>PROCEDIMIENTO DE FRICCIÓN DE MANOS CON SOLUCIÓN ALCOHÓLICA</vt:lpstr>
      <vt:lpstr>Presentación de PowerPoint</vt:lpstr>
      <vt:lpstr>DURACIÓN DEL LAVADO DE MANOS</vt:lpstr>
      <vt:lpstr>HIGIENE DE MANOS QUIRÚRGICA</vt:lpstr>
      <vt:lpstr>PROCEDIMIENTO DE HIGIENE DE MANOS QUIRÚRGICA </vt:lpstr>
      <vt:lpstr>Presentación de PowerPoint</vt:lpstr>
      <vt:lpstr>USO DE GUANTES</vt:lpstr>
      <vt:lpstr>USO DE GUANTES</vt:lpstr>
      <vt:lpstr>ELEMENTOS DE PROTECCIÓN PERSONAL (EPP)</vt:lpstr>
      <vt:lpstr>Como medidas generales para el uso de EPP </vt:lpstr>
      <vt:lpstr>Presentación de PowerPoint</vt:lpstr>
      <vt:lpstr>ELEMENTOS DE PROTECCIÓN PERSONAL SEGÚN PROCEDIMIENTOS ASISTENCIALES</vt:lpstr>
      <vt:lpstr>MEDIDAS PARA LA COLOCACIÓN Y  RETIRO DEL EPP </vt:lpstr>
      <vt:lpstr>Presentación de PowerPoint</vt:lpstr>
      <vt:lpstr>EL MOMENTO DE MAYOR RIESGO DE CONTAMINACIÓN ES EL RETIRO DE LOS DISPOSITIVOS EMPLEADOS COMO EPP. </vt:lpstr>
      <vt:lpstr>PREVENCIÓN DE ACCIDENTES CON ELEMENTOS CORTOPUNZANTES. </vt:lpstr>
      <vt:lpstr>Dentro de los instrumentos con riesgo de pinchazos o cortes se incluyen </vt:lpstr>
      <vt:lpstr>Los momentos de la atención en los cuales el riesgo de accidente es mayor, incluye:</vt:lpstr>
      <vt:lpstr>MEDIDAS DE PREVENCIÓN DE ACCIDENTES</vt:lpstr>
      <vt:lpstr>Separación y eliminación segura de elementos corto punzantes</vt:lpstr>
      <vt:lpstr>LIMPIEZA Y DESINFECCIÓN. </vt:lpstr>
      <vt:lpstr>ESPECTRO DE ACCIÓN Y USOS DE LOS PRODUCTOS USADOS EN DESINFECCIÓN.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BIOSEGURIDAD</dc:title>
  <dc:creator>Admin</dc:creator>
  <cp:lastModifiedBy>ADRIANA LINARES</cp:lastModifiedBy>
  <cp:revision>34</cp:revision>
  <dcterms:created xsi:type="dcterms:W3CDTF">2020-08-23T19:10:57Z</dcterms:created>
  <dcterms:modified xsi:type="dcterms:W3CDTF">2020-12-02T20:41:23Z</dcterms:modified>
</cp:coreProperties>
</file>